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6"/>
  </p:sldMasterIdLst>
  <p:notesMasterIdLst>
    <p:notesMasterId r:id="rId17"/>
  </p:notesMasterIdLst>
  <p:handoutMasterIdLst>
    <p:handoutMasterId r:id="rId18"/>
  </p:handoutMasterIdLst>
  <p:sldIdLst>
    <p:sldId id="1206" r:id="rId7"/>
    <p:sldId id="1336" r:id="rId8"/>
    <p:sldId id="3386" r:id="rId9"/>
    <p:sldId id="3388" r:id="rId10"/>
    <p:sldId id="3395" r:id="rId11"/>
    <p:sldId id="3384" r:id="rId12"/>
    <p:sldId id="3394" r:id="rId13"/>
    <p:sldId id="3396" r:id="rId14"/>
    <p:sldId id="286" r:id="rId15"/>
    <p:sldId id="3389" r:id="rId16"/>
  </p:sldIdLst>
  <p:sldSz cx="12192000" cy="6858000"/>
  <p:notesSz cx="6742113" cy="987425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s Wavestone" id="{7C3D287F-CDC1-4976-AEC2-C56BA9A6DB7F}">
          <p14:sldIdLst>
            <p14:sldId id="1206"/>
            <p14:sldId id="1336"/>
            <p14:sldId id="3386"/>
            <p14:sldId id="3388"/>
            <p14:sldId id="3395"/>
            <p14:sldId id="3384"/>
            <p14:sldId id="3394"/>
            <p14:sldId id="3396"/>
            <p14:sldId id="286"/>
            <p14:sldId id="338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10">
          <p15:clr>
            <a:srgbClr val="A4A3A4"/>
          </p15:clr>
        </p15:guide>
        <p15:guide id="2" pos="21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3078"/>
    <a:srgbClr val="5F5F5F"/>
    <a:srgbClr val="503795"/>
    <a:srgbClr val="39207C"/>
    <a:srgbClr val="5F3082"/>
    <a:srgbClr val="643078"/>
    <a:srgbClr val="5A3078"/>
    <a:srgbClr val="643064"/>
    <a:srgbClr val="938481"/>
    <a:srgbClr val="F4F3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98" y="53"/>
      </p:cViewPr>
      <p:guideLst/>
    </p:cSldViewPr>
  </p:slideViewPr>
  <p:notesTextViewPr>
    <p:cViewPr>
      <p:scale>
        <a:sx n="1" d="1"/>
        <a:sy n="1" d="1"/>
      </p:scale>
      <p:origin x="0" y="0"/>
    </p:cViewPr>
  </p:notesTextViewPr>
  <p:notesViewPr>
    <p:cSldViewPr snapToGrid="0">
      <p:cViewPr>
        <p:scale>
          <a:sx n="1" d="2"/>
          <a:sy n="1" d="2"/>
        </p:scale>
        <p:origin x="0" y="0"/>
      </p:cViewPr>
      <p:guideLst>
        <p:guide orient="horz" pos="3110"/>
        <p:guide pos="212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G Arthur" userId="36d493aa-aa6b-4af1-b288-5b354612a80f" providerId="ADAL" clId="{50E58BCD-9419-406C-B06F-83F60C27A36B}"/>
    <pc:docChg chg="undo custSel addSld modSld modSection">
      <pc:chgData name="DANG Arthur" userId="36d493aa-aa6b-4af1-b288-5b354612a80f" providerId="ADAL" clId="{50E58BCD-9419-406C-B06F-83F60C27A36B}" dt="2022-03-22T15:56:36.949" v="320" actId="20577"/>
      <pc:docMkLst>
        <pc:docMk/>
      </pc:docMkLst>
      <pc:sldChg chg="modSp mod">
        <pc:chgData name="DANG Arthur" userId="36d493aa-aa6b-4af1-b288-5b354612a80f" providerId="ADAL" clId="{50E58BCD-9419-406C-B06F-83F60C27A36B}" dt="2022-03-22T15:49:03.275" v="22" actId="20577"/>
        <pc:sldMkLst>
          <pc:docMk/>
          <pc:sldMk cId="1511778966" sldId="1336"/>
        </pc:sldMkLst>
        <pc:spChg chg="mod">
          <ac:chgData name="DANG Arthur" userId="36d493aa-aa6b-4af1-b288-5b354612a80f" providerId="ADAL" clId="{50E58BCD-9419-406C-B06F-83F60C27A36B}" dt="2022-03-22T15:49:03.275" v="22" actId="20577"/>
          <ac:spMkLst>
            <pc:docMk/>
            <pc:sldMk cId="1511778966" sldId="1336"/>
            <ac:spMk id="152" creationId="{19F21D26-0C3C-4762-BEAC-228610055F2D}"/>
          </ac:spMkLst>
        </pc:spChg>
      </pc:sldChg>
      <pc:sldChg chg="modSp mod">
        <pc:chgData name="DANG Arthur" userId="36d493aa-aa6b-4af1-b288-5b354612a80f" providerId="ADAL" clId="{50E58BCD-9419-406C-B06F-83F60C27A36B}" dt="2022-03-22T15:56:36.949" v="320" actId="20577"/>
        <pc:sldMkLst>
          <pc:docMk/>
          <pc:sldMk cId="3666826313" sldId="3384"/>
        </pc:sldMkLst>
        <pc:spChg chg="mod">
          <ac:chgData name="DANG Arthur" userId="36d493aa-aa6b-4af1-b288-5b354612a80f" providerId="ADAL" clId="{50E58BCD-9419-406C-B06F-83F60C27A36B}" dt="2022-03-22T15:56:36.949" v="320" actId="20577"/>
          <ac:spMkLst>
            <pc:docMk/>
            <pc:sldMk cId="3666826313" sldId="3384"/>
            <ac:spMk id="136" creationId="{B9B782C0-7211-42DD-B159-3CF9D9BB5DCC}"/>
          </ac:spMkLst>
        </pc:spChg>
      </pc:sldChg>
      <pc:sldChg chg="modSp mod">
        <pc:chgData name="DANG Arthur" userId="36d493aa-aa6b-4af1-b288-5b354612a80f" providerId="ADAL" clId="{50E58BCD-9419-406C-B06F-83F60C27A36B}" dt="2022-03-22T15:52:20.273" v="260" actId="20577"/>
        <pc:sldMkLst>
          <pc:docMk/>
          <pc:sldMk cId="1081104366" sldId="3386"/>
        </pc:sldMkLst>
        <pc:spChg chg="mod">
          <ac:chgData name="DANG Arthur" userId="36d493aa-aa6b-4af1-b288-5b354612a80f" providerId="ADAL" clId="{50E58BCD-9419-406C-B06F-83F60C27A36B}" dt="2022-03-22T15:51:24.085" v="200" actId="20577"/>
          <ac:spMkLst>
            <pc:docMk/>
            <pc:sldMk cId="1081104366" sldId="3386"/>
            <ac:spMk id="96" creationId="{85DA5E84-102E-4B1A-B669-5050F1A01D1D}"/>
          </ac:spMkLst>
        </pc:spChg>
        <pc:spChg chg="mod">
          <ac:chgData name="DANG Arthur" userId="36d493aa-aa6b-4af1-b288-5b354612a80f" providerId="ADAL" clId="{50E58BCD-9419-406C-B06F-83F60C27A36B}" dt="2022-03-22T15:52:20.273" v="260" actId="20577"/>
          <ac:spMkLst>
            <pc:docMk/>
            <pc:sldMk cId="1081104366" sldId="3386"/>
            <ac:spMk id="98" creationId="{58C47B4F-2FA2-411B-86FC-7D6C8A13A233}"/>
          </ac:spMkLst>
        </pc:spChg>
      </pc:sldChg>
      <pc:sldChg chg="modSp mod">
        <pc:chgData name="DANG Arthur" userId="36d493aa-aa6b-4af1-b288-5b354612a80f" providerId="ADAL" clId="{50E58BCD-9419-406C-B06F-83F60C27A36B}" dt="2022-03-22T15:54:48.017" v="268" actId="20577"/>
        <pc:sldMkLst>
          <pc:docMk/>
          <pc:sldMk cId="2439121059" sldId="3388"/>
        </pc:sldMkLst>
        <pc:spChg chg="mod">
          <ac:chgData name="DANG Arthur" userId="36d493aa-aa6b-4af1-b288-5b354612a80f" providerId="ADAL" clId="{50E58BCD-9419-406C-B06F-83F60C27A36B}" dt="2022-03-22T15:54:48.017" v="268" actId="20577"/>
          <ac:spMkLst>
            <pc:docMk/>
            <pc:sldMk cId="2439121059" sldId="3388"/>
            <ac:spMk id="137" creationId="{91375AE2-17B2-4182-83FB-658F8A768DD3}"/>
          </ac:spMkLst>
        </pc:spChg>
      </pc:sldChg>
      <pc:sldChg chg="modSp add mod">
        <pc:chgData name="DANG Arthur" userId="36d493aa-aa6b-4af1-b288-5b354612a80f" providerId="ADAL" clId="{50E58BCD-9419-406C-B06F-83F60C27A36B}" dt="2022-03-18T13:13:35.292" v="7" actId="20577"/>
        <pc:sldMkLst>
          <pc:docMk/>
          <pc:sldMk cId="8443523" sldId="3396"/>
        </pc:sldMkLst>
        <pc:spChg chg="mod">
          <ac:chgData name="DANG Arthur" userId="36d493aa-aa6b-4af1-b288-5b354612a80f" providerId="ADAL" clId="{50E58BCD-9419-406C-B06F-83F60C27A36B}" dt="2022-03-18T13:13:35.292" v="7" actId="20577"/>
          <ac:spMkLst>
            <pc:docMk/>
            <pc:sldMk cId="8443523" sldId="3396"/>
            <ac:spMk id="255" creationId="{A40914AF-4BE6-402D-B0F6-CF1DEF73D59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2921000" cy="493713"/>
          </a:xfrm>
          <a:prstGeom prst="rect">
            <a:avLst/>
          </a:prstGeom>
        </p:spPr>
        <p:txBody>
          <a:bodyPr vert="horz" lIns="91427" tIns="45714" rIns="91427" bIns="45714" rtlCol="0"/>
          <a:lstStyle>
            <a:lvl1pPr algn="l">
              <a:defRPr sz="1200"/>
            </a:lvl1pPr>
          </a:lstStyle>
          <a:p>
            <a:endParaRPr lang="fr-FR"/>
          </a:p>
        </p:txBody>
      </p:sp>
      <p:sp>
        <p:nvSpPr>
          <p:cNvPr id="3" name="Espace réservé de la date 2"/>
          <p:cNvSpPr>
            <a:spLocks noGrp="1"/>
          </p:cNvSpPr>
          <p:nvPr>
            <p:ph type="dt" sz="quarter" idx="1"/>
          </p:nvPr>
        </p:nvSpPr>
        <p:spPr>
          <a:xfrm>
            <a:off x="3819525" y="1"/>
            <a:ext cx="2921000" cy="493713"/>
          </a:xfrm>
          <a:prstGeom prst="rect">
            <a:avLst/>
          </a:prstGeom>
        </p:spPr>
        <p:txBody>
          <a:bodyPr vert="horz" lIns="91427" tIns="45714" rIns="91427" bIns="45714" rtlCol="0"/>
          <a:lstStyle>
            <a:lvl1pPr algn="r">
              <a:defRPr sz="1200"/>
            </a:lvl1pPr>
          </a:lstStyle>
          <a:p>
            <a:fld id="{FC44EC18-4EEB-4D5B-B082-BF8D68984CE6}" type="datetimeFigureOut">
              <a:rPr lang="fr-FR" smtClean="0"/>
              <a:t>18/03/2022</a:t>
            </a:fld>
            <a:endParaRPr lang="fr-FR"/>
          </a:p>
        </p:txBody>
      </p:sp>
      <p:sp>
        <p:nvSpPr>
          <p:cNvPr id="4" name="Espace réservé du pied de page 3"/>
          <p:cNvSpPr>
            <a:spLocks noGrp="1"/>
          </p:cNvSpPr>
          <p:nvPr>
            <p:ph type="ftr" sz="quarter" idx="2"/>
          </p:nvPr>
        </p:nvSpPr>
        <p:spPr>
          <a:xfrm>
            <a:off x="0" y="9378951"/>
            <a:ext cx="2921000" cy="493713"/>
          </a:xfrm>
          <a:prstGeom prst="rect">
            <a:avLst/>
          </a:prstGeom>
        </p:spPr>
        <p:txBody>
          <a:bodyPr vert="horz" lIns="91427" tIns="45714" rIns="91427" bIns="45714"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19525" y="9378951"/>
            <a:ext cx="2921000" cy="493713"/>
          </a:xfrm>
          <a:prstGeom prst="rect">
            <a:avLst/>
          </a:prstGeom>
        </p:spPr>
        <p:txBody>
          <a:bodyPr vert="horz" lIns="91427" tIns="45714" rIns="91427" bIns="45714" rtlCol="0" anchor="b"/>
          <a:lstStyle>
            <a:lvl1pPr algn="r">
              <a:defRPr sz="1200"/>
            </a:lvl1pPr>
          </a:lstStyle>
          <a:p>
            <a:fld id="{4818EC42-CF38-4915-8739-8E434A48C1AE}" type="slidenum">
              <a:rPr lang="fr-FR" smtClean="0"/>
              <a:t>‹#›</a:t>
            </a:fld>
            <a:endParaRPr lang="fr-FR"/>
          </a:p>
        </p:txBody>
      </p:sp>
    </p:spTree>
    <p:extLst>
      <p:ext uri="{BB962C8B-B14F-4D97-AF65-F5344CB8AC3E}">
        <p14:creationId xmlns:p14="http://schemas.microsoft.com/office/powerpoint/2010/main" val="987606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2921582" cy="495428"/>
          </a:xfrm>
          <a:prstGeom prst="rect">
            <a:avLst/>
          </a:prstGeom>
        </p:spPr>
        <p:txBody>
          <a:bodyPr vert="horz" lIns="90820" tIns="45411" rIns="90820" bIns="45411" rtlCol="0"/>
          <a:lstStyle>
            <a:lvl1pPr algn="l">
              <a:defRPr sz="1200"/>
            </a:lvl1pPr>
          </a:lstStyle>
          <a:p>
            <a:endParaRPr lang="en-US"/>
          </a:p>
        </p:txBody>
      </p:sp>
      <p:sp>
        <p:nvSpPr>
          <p:cNvPr id="3" name="Date Placeholder 2"/>
          <p:cNvSpPr>
            <a:spLocks noGrp="1"/>
          </p:cNvSpPr>
          <p:nvPr>
            <p:ph type="dt" idx="1"/>
          </p:nvPr>
        </p:nvSpPr>
        <p:spPr>
          <a:xfrm>
            <a:off x="3818971" y="2"/>
            <a:ext cx="2921582" cy="495428"/>
          </a:xfrm>
          <a:prstGeom prst="rect">
            <a:avLst/>
          </a:prstGeom>
        </p:spPr>
        <p:txBody>
          <a:bodyPr vert="horz" lIns="90820" tIns="45411" rIns="90820" bIns="45411" rtlCol="0"/>
          <a:lstStyle>
            <a:lvl1pPr algn="r">
              <a:defRPr sz="1200"/>
            </a:lvl1pPr>
          </a:lstStyle>
          <a:p>
            <a:fld id="{8C39B519-6E1F-411A-A29D-D1E1AD04C97D}" type="datetimeFigureOut">
              <a:rPr lang="en-US" smtClean="0"/>
              <a:t>3/18/2022</a:t>
            </a:fld>
            <a:endParaRPr lang="en-US"/>
          </a:p>
        </p:txBody>
      </p:sp>
      <p:sp>
        <p:nvSpPr>
          <p:cNvPr id="4" name="Slide Image Placeholder 3"/>
          <p:cNvSpPr>
            <a:spLocks noGrp="1" noRot="1" noChangeAspect="1"/>
          </p:cNvSpPr>
          <p:nvPr>
            <p:ph type="sldImg" idx="2"/>
          </p:nvPr>
        </p:nvSpPr>
        <p:spPr>
          <a:xfrm>
            <a:off x="409575" y="1235075"/>
            <a:ext cx="5922963" cy="3332163"/>
          </a:xfrm>
          <a:prstGeom prst="rect">
            <a:avLst/>
          </a:prstGeom>
          <a:noFill/>
          <a:ln w="12700">
            <a:solidFill>
              <a:prstClr val="black"/>
            </a:solidFill>
          </a:ln>
        </p:spPr>
        <p:txBody>
          <a:bodyPr vert="horz" lIns="90820" tIns="45411" rIns="90820" bIns="45411" rtlCol="0" anchor="ctr"/>
          <a:lstStyle/>
          <a:p>
            <a:endParaRPr lang="en-US"/>
          </a:p>
        </p:txBody>
      </p:sp>
      <p:sp>
        <p:nvSpPr>
          <p:cNvPr id="5" name="Notes Placeholder 4"/>
          <p:cNvSpPr>
            <a:spLocks noGrp="1"/>
          </p:cNvSpPr>
          <p:nvPr>
            <p:ph type="body" sz="quarter" idx="3"/>
          </p:nvPr>
        </p:nvSpPr>
        <p:spPr>
          <a:xfrm>
            <a:off x="674212" y="4751982"/>
            <a:ext cx="5393690" cy="3887986"/>
          </a:xfrm>
          <a:prstGeom prst="rect">
            <a:avLst/>
          </a:prstGeom>
        </p:spPr>
        <p:txBody>
          <a:bodyPr vert="horz" lIns="90820" tIns="45411" rIns="90820" bIns="4541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9378827"/>
            <a:ext cx="2921582" cy="495427"/>
          </a:xfrm>
          <a:prstGeom prst="rect">
            <a:avLst/>
          </a:prstGeom>
        </p:spPr>
        <p:txBody>
          <a:bodyPr vert="horz" lIns="90820" tIns="45411" rIns="90820" bIns="45411" rtlCol="0" anchor="b"/>
          <a:lstStyle>
            <a:lvl1pPr algn="l">
              <a:defRPr sz="1200"/>
            </a:lvl1pPr>
          </a:lstStyle>
          <a:p>
            <a:endParaRPr lang="en-US"/>
          </a:p>
        </p:txBody>
      </p:sp>
      <p:sp>
        <p:nvSpPr>
          <p:cNvPr id="7" name="Slide Number Placeholder 6"/>
          <p:cNvSpPr>
            <a:spLocks noGrp="1"/>
          </p:cNvSpPr>
          <p:nvPr>
            <p:ph type="sldNum" sz="quarter" idx="5"/>
          </p:nvPr>
        </p:nvSpPr>
        <p:spPr>
          <a:xfrm>
            <a:off x="3818971" y="9378827"/>
            <a:ext cx="2921582" cy="495427"/>
          </a:xfrm>
          <a:prstGeom prst="rect">
            <a:avLst/>
          </a:prstGeom>
        </p:spPr>
        <p:txBody>
          <a:bodyPr vert="horz" lIns="90820" tIns="45411" rIns="90820" bIns="45411" rtlCol="0" anchor="b"/>
          <a:lstStyle>
            <a:lvl1pPr algn="r">
              <a:defRPr sz="1200"/>
            </a:lvl1pPr>
          </a:lstStyle>
          <a:p>
            <a:fld id="{F9168828-14A0-412B-94BC-241CF3A039BF}" type="slidenum">
              <a:rPr lang="en-US" smtClean="0"/>
              <a:t>‹#›</a:t>
            </a:fld>
            <a:endParaRPr lang="en-US"/>
          </a:p>
        </p:txBody>
      </p:sp>
    </p:spTree>
    <p:extLst>
      <p:ext uri="{BB962C8B-B14F-4D97-AF65-F5344CB8AC3E}">
        <p14:creationId xmlns:p14="http://schemas.microsoft.com/office/powerpoint/2010/main" val="779814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9168828-14A0-412B-94BC-241CF3A039BF}" type="slidenum">
              <a:rPr lang="en-US" smtClean="0"/>
              <a:t>1</a:t>
            </a:fld>
            <a:endParaRPr lang="en-US"/>
          </a:p>
        </p:txBody>
      </p:sp>
    </p:spTree>
    <p:extLst>
      <p:ext uri="{BB962C8B-B14F-4D97-AF65-F5344CB8AC3E}">
        <p14:creationId xmlns:p14="http://schemas.microsoft.com/office/powerpoint/2010/main" val="59284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F9168828-14A0-412B-94BC-241CF3A039BF}" type="slidenum">
              <a:rPr lang="en-US" smtClean="0"/>
              <a:t>2</a:t>
            </a:fld>
            <a:endParaRPr lang="en-US"/>
          </a:p>
        </p:txBody>
      </p:sp>
    </p:spTree>
    <p:extLst>
      <p:ext uri="{BB962C8B-B14F-4D97-AF65-F5344CB8AC3E}">
        <p14:creationId xmlns:p14="http://schemas.microsoft.com/office/powerpoint/2010/main" val="2181385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F9168828-14A0-412B-94BC-241CF3A039BF}" type="slidenum">
              <a:rPr lang="en-US" smtClean="0"/>
              <a:t>3</a:t>
            </a:fld>
            <a:endParaRPr lang="en-US"/>
          </a:p>
        </p:txBody>
      </p:sp>
    </p:spTree>
    <p:extLst>
      <p:ext uri="{BB962C8B-B14F-4D97-AF65-F5344CB8AC3E}">
        <p14:creationId xmlns:p14="http://schemas.microsoft.com/office/powerpoint/2010/main" val="1346351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F9168828-14A0-412B-94BC-241CF3A039BF}" type="slidenum">
              <a:rPr lang="en-US" smtClean="0"/>
              <a:t>4</a:t>
            </a:fld>
            <a:endParaRPr lang="en-US"/>
          </a:p>
        </p:txBody>
      </p:sp>
    </p:spTree>
    <p:extLst>
      <p:ext uri="{BB962C8B-B14F-4D97-AF65-F5344CB8AC3E}">
        <p14:creationId xmlns:p14="http://schemas.microsoft.com/office/powerpoint/2010/main" val="3096069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F9168828-14A0-412B-94BC-241CF3A039BF}" type="slidenum">
              <a:rPr lang="en-US" smtClean="0"/>
              <a:t>5</a:t>
            </a:fld>
            <a:endParaRPr lang="en-US"/>
          </a:p>
        </p:txBody>
      </p:sp>
    </p:spTree>
    <p:extLst>
      <p:ext uri="{BB962C8B-B14F-4D97-AF65-F5344CB8AC3E}">
        <p14:creationId xmlns:p14="http://schemas.microsoft.com/office/powerpoint/2010/main" val="2650071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F9168828-14A0-412B-94BC-241CF3A039BF}" type="slidenum">
              <a:rPr lang="en-US" smtClean="0"/>
              <a:t>6</a:t>
            </a:fld>
            <a:endParaRPr lang="en-US"/>
          </a:p>
        </p:txBody>
      </p:sp>
    </p:spTree>
    <p:extLst>
      <p:ext uri="{BB962C8B-B14F-4D97-AF65-F5344CB8AC3E}">
        <p14:creationId xmlns:p14="http://schemas.microsoft.com/office/powerpoint/2010/main" val="778307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F9168828-14A0-412B-94BC-241CF3A039BF}" type="slidenum">
              <a:rPr lang="en-US" smtClean="0"/>
              <a:t>7</a:t>
            </a:fld>
            <a:endParaRPr lang="en-US"/>
          </a:p>
        </p:txBody>
      </p:sp>
    </p:spTree>
    <p:extLst>
      <p:ext uri="{BB962C8B-B14F-4D97-AF65-F5344CB8AC3E}">
        <p14:creationId xmlns:p14="http://schemas.microsoft.com/office/powerpoint/2010/main" val="3786905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F9168828-14A0-412B-94BC-241CF3A039BF}" type="slidenum">
              <a:rPr lang="en-US" smtClean="0"/>
              <a:t>8</a:t>
            </a:fld>
            <a:endParaRPr lang="en-US"/>
          </a:p>
        </p:txBody>
      </p:sp>
    </p:spTree>
    <p:extLst>
      <p:ext uri="{BB962C8B-B14F-4D97-AF65-F5344CB8AC3E}">
        <p14:creationId xmlns:p14="http://schemas.microsoft.com/office/powerpoint/2010/main" val="4126850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F9168828-14A0-412B-94BC-241CF3A039BF}" type="slidenum">
              <a:rPr lang="en-US" smtClean="0"/>
              <a:t>10</a:t>
            </a:fld>
            <a:endParaRPr lang="en-US"/>
          </a:p>
        </p:txBody>
      </p:sp>
    </p:spTree>
    <p:extLst>
      <p:ext uri="{BB962C8B-B14F-4D97-AF65-F5344CB8AC3E}">
        <p14:creationId xmlns:p14="http://schemas.microsoft.com/office/powerpoint/2010/main" val="22555306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White + Image">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F7BD5816-EC71-4FEA-AA51-144C2F67B5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 r="-63997" b="-5943"/>
          <a:stretch/>
        </p:blipFill>
        <p:spPr bwMode="auto">
          <a:xfrm>
            <a:off x="0" y="1"/>
            <a:ext cx="12192000" cy="6856413"/>
          </a:xfrm>
          <a:prstGeom prst="rect">
            <a:avLst/>
          </a:prstGeom>
          <a:solidFill>
            <a:schemeClr val="bg1"/>
          </a:solidFill>
          <a:ln>
            <a:noFill/>
          </a:ln>
          <a:effectLst/>
        </p:spPr>
      </p:pic>
      <p:sp>
        <p:nvSpPr>
          <p:cNvPr id="11" name="Espace réservé pour une image  35">
            <a:extLst>
              <a:ext uri="{FF2B5EF4-FFF2-40B4-BE49-F238E27FC236}">
                <a16:creationId xmlns:a16="http://schemas.microsoft.com/office/drawing/2014/main" id="{50CFFB3C-D539-430E-9E1E-E65D867C5EAE}"/>
              </a:ext>
            </a:extLst>
          </p:cNvPr>
          <p:cNvSpPr>
            <a:spLocks noGrp="1"/>
          </p:cNvSpPr>
          <p:nvPr>
            <p:ph type="pic" sz="quarter" idx="10" hasCustomPrompt="1"/>
          </p:nvPr>
        </p:nvSpPr>
        <p:spPr bwMode="gray">
          <a:xfrm>
            <a:off x="0" y="2"/>
            <a:ext cx="7519015" cy="6621613"/>
          </a:xfrm>
          <a:custGeom>
            <a:avLst/>
            <a:gdLst>
              <a:gd name="connsiteX0" fmla="*/ 0 w 6097588"/>
              <a:gd name="connsiteY0" fmla="*/ 0 h 4795838"/>
              <a:gd name="connsiteX1" fmla="*/ 6097588 w 6097588"/>
              <a:gd name="connsiteY1" fmla="*/ 0 h 4795838"/>
              <a:gd name="connsiteX2" fmla="*/ 6097588 w 6097588"/>
              <a:gd name="connsiteY2" fmla="*/ 4795838 h 4795838"/>
              <a:gd name="connsiteX3" fmla="*/ 0 w 6097588"/>
              <a:gd name="connsiteY3" fmla="*/ 4795838 h 4795838"/>
              <a:gd name="connsiteX4" fmla="*/ 0 w 6097588"/>
              <a:gd name="connsiteY4" fmla="*/ 0 h 4795838"/>
              <a:gd name="connsiteX0" fmla="*/ 0 w 6097588"/>
              <a:gd name="connsiteY0" fmla="*/ 0 h 6635927"/>
              <a:gd name="connsiteX1" fmla="*/ 6097588 w 6097588"/>
              <a:gd name="connsiteY1" fmla="*/ 0 h 6635927"/>
              <a:gd name="connsiteX2" fmla="*/ 1051455 w 6097588"/>
              <a:gd name="connsiteY2" fmla="*/ 6635927 h 6635927"/>
              <a:gd name="connsiteX3" fmla="*/ 0 w 6097588"/>
              <a:gd name="connsiteY3" fmla="*/ 4795838 h 6635927"/>
              <a:gd name="connsiteX4" fmla="*/ 0 w 6097588"/>
              <a:gd name="connsiteY4" fmla="*/ 0 h 6635927"/>
              <a:gd name="connsiteX0" fmla="*/ 0 w 6097588"/>
              <a:gd name="connsiteY0" fmla="*/ 0 h 6502879"/>
              <a:gd name="connsiteX1" fmla="*/ 6097588 w 6097588"/>
              <a:gd name="connsiteY1" fmla="*/ 0 h 6502879"/>
              <a:gd name="connsiteX2" fmla="*/ 1027264 w 6097588"/>
              <a:gd name="connsiteY2" fmla="*/ 6502879 h 6502879"/>
              <a:gd name="connsiteX3" fmla="*/ 0 w 6097588"/>
              <a:gd name="connsiteY3" fmla="*/ 4795838 h 6502879"/>
              <a:gd name="connsiteX4" fmla="*/ 0 w 6097588"/>
              <a:gd name="connsiteY4" fmla="*/ 0 h 6502879"/>
              <a:gd name="connsiteX0" fmla="*/ 0 w 6097588"/>
              <a:gd name="connsiteY0" fmla="*/ 0 h 6616574"/>
              <a:gd name="connsiteX1" fmla="*/ 6097588 w 6097588"/>
              <a:gd name="connsiteY1" fmla="*/ 0 h 6616574"/>
              <a:gd name="connsiteX2" fmla="*/ 1044198 w 6097588"/>
              <a:gd name="connsiteY2" fmla="*/ 6616574 h 6616574"/>
              <a:gd name="connsiteX3" fmla="*/ 0 w 6097588"/>
              <a:gd name="connsiteY3" fmla="*/ 4795838 h 6616574"/>
              <a:gd name="connsiteX4" fmla="*/ 0 w 6097588"/>
              <a:gd name="connsiteY4" fmla="*/ 0 h 6616574"/>
              <a:gd name="connsiteX0" fmla="*/ 0 w 6097588"/>
              <a:gd name="connsiteY0" fmla="*/ 0 h 6575450"/>
              <a:gd name="connsiteX1" fmla="*/ 6097588 w 6097588"/>
              <a:gd name="connsiteY1" fmla="*/ 0 h 6575450"/>
              <a:gd name="connsiteX2" fmla="*/ 1078065 w 6097588"/>
              <a:gd name="connsiteY2" fmla="*/ 6575450 h 6575450"/>
              <a:gd name="connsiteX3" fmla="*/ 0 w 6097588"/>
              <a:gd name="connsiteY3" fmla="*/ 4795838 h 6575450"/>
              <a:gd name="connsiteX4" fmla="*/ 0 w 6097588"/>
              <a:gd name="connsiteY4" fmla="*/ 0 h 6575450"/>
              <a:gd name="connsiteX0" fmla="*/ 0 w 6097588"/>
              <a:gd name="connsiteY0" fmla="*/ 0 h 6616574"/>
              <a:gd name="connsiteX1" fmla="*/ 6097588 w 6097588"/>
              <a:gd name="connsiteY1" fmla="*/ 0 h 6616574"/>
              <a:gd name="connsiteX2" fmla="*/ 1046618 w 6097588"/>
              <a:gd name="connsiteY2" fmla="*/ 6616574 h 6616574"/>
              <a:gd name="connsiteX3" fmla="*/ 0 w 6097588"/>
              <a:gd name="connsiteY3" fmla="*/ 4795838 h 6616574"/>
              <a:gd name="connsiteX4" fmla="*/ 0 w 6097588"/>
              <a:gd name="connsiteY4" fmla="*/ 0 h 6616574"/>
              <a:gd name="connsiteX0" fmla="*/ 0 w 6097588"/>
              <a:gd name="connsiteY0" fmla="*/ 0 h 6529489"/>
              <a:gd name="connsiteX1" fmla="*/ 6097588 w 6097588"/>
              <a:gd name="connsiteY1" fmla="*/ 0 h 6529489"/>
              <a:gd name="connsiteX2" fmla="*/ 1116770 w 6097588"/>
              <a:gd name="connsiteY2" fmla="*/ 6529489 h 6529489"/>
              <a:gd name="connsiteX3" fmla="*/ 0 w 6097588"/>
              <a:gd name="connsiteY3" fmla="*/ 4795838 h 6529489"/>
              <a:gd name="connsiteX4" fmla="*/ 0 w 6097588"/>
              <a:gd name="connsiteY4" fmla="*/ 0 h 6529489"/>
              <a:gd name="connsiteX0" fmla="*/ 0 w 6097588"/>
              <a:gd name="connsiteY0" fmla="*/ 0 h 6611736"/>
              <a:gd name="connsiteX1" fmla="*/ 6097588 w 6097588"/>
              <a:gd name="connsiteY1" fmla="*/ 0 h 6611736"/>
              <a:gd name="connsiteX2" fmla="*/ 1041780 w 6097588"/>
              <a:gd name="connsiteY2" fmla="*/ 6611736 h 6611736"/>
              <a:gd name="connsiteX3" fmla="*/ 0 w 6097588"/>
              <a:gd name="connsiteY3" fmla="*/ 4795838 h 6611736"/>
              <a:gd name="connsiteX4" fmla="*/ 0 w 6097588"/>
              <a:gd name="connsiteY4" fmla="*/ 0 h 6611736"/>
              <a:gd name="connsiteX0" fmla="*/ 0 w 6097588"/>
              <a:gd name="connsiteY0" fmla="*/ 0 h 6611736"/>
              <a:gd name="connsiteX1" fmla="*/ 6097588 w 6097588"/>
              <a:gd name="connsiteY1" fmla="*/ 0 h 6611736"/>
              <a:gd name="connsiteX2" fmla="*/ 1041780 w 6097588"/>
              <a:gd name="connsiteY2" fmla="*/ 6611736 h 6611736"/>
              <a:gd name="connsiteX3" fmla="*/ 0 w 6097588"/>
              <a:gd name="connsiteY3" fmla="*/ 4795838 h 6611736"/>
              <a:gd name="connsiteX4" fmla="*/ 0 w 6097588"/>
              <a:gd name="connsiteY4" fmla="*/ 0 h 6611736"/>
              <a:gd name="connsiteX0" fmla="*/ 0 w 6097588"/>
              <a:gd name="connsiteY0" fmla="*/ 0 h 6577675"/>
              <a:gd name="connsiteX1" fmla="*/ 6097588 w 6097588"/>
              <a:gd name="connsiteY1" fmla="*/ 0 h 6577675"/>
              <a:gd name="connsiteX2" fmla="*/ 1062740 w 6097588"/>
              <a:gd name="connsiteY2" fmla="*/ 6577675 h 6577675"/>
              <a:gd name="connsiteX3" fmla="*/ 0 w 6097588"/>
              <a:gd name="connsiteY3" fmla="*/ 4795838 h 6577675"/>
              <a:gd name="connsiteX4" fmla="*/ 0 w 6097588"/>
              <a:gd name="connsiteY4" fmla="*/ 0 h 6577675"/>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108739"/>
              <a:gd name="connsiteY0" fmla="*/ 0 h 6621613"/>
              <a:gd name="connsiteX1" fmla="*/ 6108739 w 6108739"/>
              <a:gd name="connsiteY1" fmla="*/ 0 h 6621613"/>
              <a:gd name="connsiteX2" fmla="*/ 1050649 w 6108739"/>
              <a:gd name="connsiteY2" fmla="*/ 6621613 h 6621613"/>
              <a:gd name="connsiteX3" fmla="*/ 0 w 6108739"/>
              <a:gd name="connsiteY3" fmla="*/ 4795838 h 6621613"/>
              <a:gd name="connsiteX4" fmla="*/ 0 w 6108739"/>
              <a:gd name="connsiteY4" fmla="*/ 0 h 6621613"/>
              <a:gd name="connsiteX0" fmla="*/ 0 w 6099214"/>
              <a:gd name="connsiteY0" fmla="*/ 0 h 6621613"/>
              <a:gd name="connsiteX1" fmla="*/ 6099214 w 6099214"/>
              <a:gd name="connsiteY1" fmla="*/ 0 h 6621613"/>
              <a:gd name="connsiteX2" fmla="*/ 1050649 w 6099214"/>
              <a:gd name="connsiteY2" fmla="*/ 6621613 h 6621613"/>
              <a:gd name="connsiteX3" fmla="*/ 0 w 6099214"/>
              <a:gd name="connsiteY3" fmla="*/ 4795838 h 6621613"/>
              <a:gd name="connsiteX4" fmla="*/ 0 w 6099214"/>
              <a:gd name="connsiteY4" fmla="*/ 0 h 6621613"/>
              <a:gd name="connsiteX0" fmla="*/ 0 w 6099214"/>
              <a:gd name="connsiteY0" fmla="*/ 0 h 6621613"/>
              <a:gd name="connsiteX1" fmla="*/ 6099214 w 6099214"/>
              <a:gd name="connsiteY1" fmla="*/ 0 h 6621613"/>
              <a:gd name="connsiteX2" fmla="*/ 1050649 w 6099214"/>
              <a:gd name="connsiteY2" fmla="*/ 6621613 h 6621613"/>
              <a:gd name="connsiteX3" fmla="*/ 0 w 6099214"/>
              <a:gd name="connsiteY3" fmla="*/ 4795838 h 6621613"/>
              <a:gd name="connsiteX4" fmla="*/ 0 w 6099214"/>
              <a:gd name="connsiteY4" fmla="*/ 0 h 6621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9214" h="6621613">
                <a:moveTo>
                  <a:pt x="0" y="0"/>
                </a:moveTo>
                <a:lnTo>
                  <a:pt x="6099214" y="0"/>
                </a:lnTo>
                <a:cubicBezTo>
                  <a:pt x="3490483" y="2165821"/>
                  <a:pt x="1902596" y="4985807"/>
                  <a:pt x="1050649" y="6621613"/>
                </a:cubicBezTo>
                <a:lnTo>
                  <a:pt x="0" y="4795838"/>
                </a:lnTo>
                <a:lnTo>
                  <a:pt x="0" y="0"/>
                </a:lnTo>
                <a:close/>
              </a:path>
            </a:pathLst>
          </a:custGeom>
        </p:spPr>
        <p:txBody>
          <a:bodyPr anchor="ctr"/>
          <a:lstStyle>
            <a:lvl1pPr marL="0" indent="0" algn="l">
              <a:buNone/>
              <a:defRPr sz="1800" b="0" i="1"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noProof="0"/>
              <a:t>Click here</a:t>
            </a:r>
            <a:br>
              <a:rPr lang="en-US" noProof="0"/>
            </a:br>
            <a:r>
              <a:rPr lang="en-US" noProof="0"/>
              <a:t>to insert a picture	&gt;&gt;</a:t>
            </a:r>
          </a:p>
        </p:txBody>
      </p:sp>
      <p:sp>
        <p:nvSpPr>
          <p:cNvPr id="8" name="Bildplatzhalter 3"/>
          <p:cNvSpPr>
            <a:spLocks noGrp="1"/>
          </p:cNvSpPr>
          <p:nvPr>
            <p:ph type="pic" sz="quarter" idx="14" hasCustomPrompt="1"/>
          </p:nvPr>
        </p:nvSpPr>
        <p:spPr bwMode="gray">
          <a:xfrm>
            <a:off x="9863834" y="5520421"/>
            <a:ext cx="1908000" cy="720000"/>
          </a:xfrm>
          <a:prstGeom prst="rect">
            <a:avLst/>
          </a:prstGeom>
          <a:no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rtlCol="0" anchor="ctr" anchorCtr="0"/>
          <a:lstStyle>
            <a:lvl1pPr algn="r">
              <a:defRPr lang="en-GB" sz="1200" baseline="0" dirty="0">
                <a:solidFill>
                  <a:schemeClr val="bg2"/>
                </a:solidFill>
                <a:latin typeface="+mn-lt"/>
                <a:cs typeface="+mn-cs"/>
              </a:defRPr>
            </a:lvl1pPr>
          </a:lstStyle>
          <a:p>
            <a:pPr lvl="0"/>
            <a:r>
              <a:rPr lang="en-US" noProof="0"/>
              <a:t>Insert client logo</a:t>
            </a:r>
          </a:p>
        </p:txBody>
      </p:sp>
      <p:sp>
        <p:nvSpPr>
          <p:cNvPr id="10" name="Titel 1"/>
          <p:cNvSpPr>
            <a:spLocks noGrp="1"/>
          </p:cNvSpPr>
          <p:nvPr>
            <p:ph type="title" hasCustomPrompt="1"/>
          </p:nvPr>
        </p:nvSpPr>
        <p:spPr bwMode="gray">
          <a:xfrm>
            <a:off x="4017988" y="3334423"/>
            <a:ext cx="7753846" cy="964800"/>
          </a:xfrm>
        </p:spPr>
        <p:txBody>
          <a:bodyPr lIns="0" rIns="0" anchor="b">
            <a:noAutofit/>
          </a:bodyPr>
          <a:lstStyle>
            <a:lvl1pPr algn="r">
              <a:defRPr sz="2800" cap="none" baseline="0">
                <a:solidFill>
                  <a:schemeClr val="bg2"/>
                </a:solidFill>
                <a:latin typeface="+mj-lt"/>
              </a:defRPr>
            </a:lvl1pPr>
          </a:lstStyle>
          <a:p>
            <a:r>
              <a:rPr lang="en-US" noProof="0"/>
              <a:t>Placeholder for your title</a:t>
            </a:r>
          </a:p>
        </p:txBody>
      </p:sp>
      <p:sp>
        <p:nvSpPr>
          <p:cNvPr id="14" name="Textplatzhalter 25"/>
          <p:cNvSpPr>
            <a:spLocks noGrp="1"/>
          </p:cNvSpPr>
          <p:nvPr>
            <p:ph type="body" sz="quarter" idx="15" hasCustomPrompt="1"/>
          </p:nvPr>
        </p:nvSpPr>
        <p:spPr bwMode="gray">
          <a:xfrm>
            <a:off x="4017988" y="4425489"/>
            <a:ext cx="7753846" cy="482400"/>
          </a:xfrm>
          <a:prstGeom prst="rect">
            <a:avLst/>
          </a:prstGeom>
        </p:spPr>
        <p:txBody>
          <a:bodyPr lIns="0" tIns="72000" rIns="0" bIns="72000" anchor="ctr">
            <a:noAutofit/>
          </a:bodyPr>
          <a:lstStyle>
            <a:lvl1pPr marL="0" marR="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sz="2000" i="0">
                <a:solidFill>
                  <a:schemeClr val="bg2"/>
                </a:solidFill>
                <a:latin typeface="+mj-lt"/>
              </a:defRPr>
            </a:lvl1pPr>
          </a:lstStyle>
          <a:p>
            <a:pPr lvl="0"/>
            <a:r>
              <a:rPr lang="en-US" noProof="0"/>
              <a:t>Placeholder for your sub headline</a:t>
            </a:r>
          </a:p>
        </p:txBody>
      </p:sp>
      <p:sp>
        <p:nvSpPr>
          <p:cNvPr id="15" name="Textplatzhalter 25"/>
          <p:cNvSpPr>
            <a:spLocks noGrp="1"/>
          </p:cNvSpPr>
          <p:nvPr>
            <p:ph type="body" sz="quarter" idx="17" hasCustomPrompt="1"/>
          </p:nvPr>
        </p:nvSpPr>
        <p:spPr bwMode="gray">
          <a:xfrm>
            <a:off x="4017988" y="5034155"/>
            <a:ext cx="7753846" cy="360000"/>
          </a:xfrm>
          <a:prstGeom prst="rect">
            <a:avLst/>
          </a:prstGeom>
        </p:spPr>
        <p:txBody>
          <a:bodyPr lIns="0" tIns="72000" rIns="0" bIns="72000" anchor="ctr">
            <a:noAutofit/>
          </a:bodyPr>
          <a:lstStyle>
            <a:lvl1pPr marL="0" marR="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i="0">
                <a:solidFill>
                  <a:schemeClr val="bg2"/>
                </a:solidFill>
                <a:latin typeface="+mj-lt"/>
              </a:defRPr>
            </a:lvl1pPr>
          </a:lstStyle>
          <a:p>
            <a:pPr lvl="0"/>
            <a:r>
              <a:rPr lang="en-US" noProof="0"/>
              <a:t>Date | Author | Internal</a:t>
            </a:r>
          </a:p>
        </p:txBody>
      </p:sp>
      <p:pic>
        <p:nvPicPr>
          <p:cNvPr id="12" name="Picture 2">
            <a:extLst>
              <a:ext uri="{FF2B5EF4-FFF2-40B4-BE49-F238E27FC236}">
                <a16:creationId xmlns:a16="http://schemas.microsoft.com/office/drawing/2014/main" id="{8E1363F4-2568-4B5D-B365-0C93AC0112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5874" y="802405"/>
            <a:ext cx="3311928" cy="820622"/>
          </a:xfrm>
          <a:prstGeom prst="rect">
            <a:avLst/>
          </a:prstGeom>
        </p:spPr>
      </p:pic>
    </p:spTree>
    <p:extLst>
      <p:ext uri="{BB962C8B-B14F-4D97-AF65-F5344CB8AC3E}">
        <p14:creationId xmlns:p14="http://schemas.microsoft.com/office/powerpoint/2010/main" val="2135445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hapter Blue Grey">
    <p:bg>
      <p:bgPr>
        <a:solidFill>
          <a:schemeClr val="accent1"/>
        </a:solidFill>
        <a:effectLst/>
      </p:bgPr>
    </p:bg>
    <p:spTree>
      <p:nvGrpSpPr>
        <p:cNvPr id="1" name=""/>
        <p:cNvGrpSpPr/>
        <p:nvPr/>
      </p:nvGrpSpPr>
      <p:grpSpPr>
        <a:xfrm>
          <a:off x="0" y="0"/>
          <a:ext cx="0" cy="0"/>
          <a:chOff x="0" y="0"/>
          <a:chExt cx="0" cy="0"/>
        </a:xfrm>
      </p:grpSpPr>
      <p:sp>
        <p:nvSpPr>
          <p:cNvPr id="10" name="Espace réservé pour une image  35">
            <a:extLst>
              <a:ext uri="{FF2B5EF4-FFF2-40B4-BE49-F238E27FC236}">
                <a16:creationId xmlns:a16="http://schemas.microsoft.com/office/drawing/2014/main" id="{B0581D80-6DF0-46C1-B8B4-9AEB044D6A96}"/>
              </a:ext>
            </a:extLst>
          </p:cNvPr>
          <p:cNvSpPr>
            <a:spLocks noGrp="1"/>
          </p:cNvSpPr>
          <p:nvPr>
            <p:ph type="pic" sz="quarter" idx="10" hasCustomPrompt="1"/>
          </p:nvPr>
        </p:nvSpPr>
        <p:spPr bwMode="gray">
          <a:xfrm>
            <a:off x="0" y="2"/>
            <a:ext cx="6347941" cy="5590308"/>
          </a:xfrm>
          <a:custGeom>
            <a:avLst/>
            <a:gdLst>
              <a:gd name="connsiteX0" fmla="*/ 0 w 6097588"/>
              <a:gd name="connsiteY0" fmla="*/ 0 h 4795838"/>
              <a:gd name="connsiteX1" fmla="*/ 6097588 w 6097588"/>
              <a:gd name="connsiteY1" fmla="*/ 0 h 4795838"/>
              <a:gd name="connsiteX2" fmla="*/ 6097588 w 6097588"/>
              <a:gd name="connsiteY2" fmla="*/ 4795838 h 4795838"/>
              <a:gd name="connsiteX3" fmla="*/ 0 w 6097588"/>
              <a:gd name="connsiteY3" fmla="*/ 4795838 h 4795838"/>
              <a:gd name="connsiteX4" fmla="*/ 0 w 6097588"/>
              <a:gd name="connsiteY4" fmla="*/ 0 h 4795838"/>
              <a:gd name="connsiteX0" fmla="*/ 0 w 6097588"/>
              <a:gd name="connsiteY0" fmla="*/ 0 h 6635927"/>
              <a:gd name="connsiteX1" fmla="*/ 6097588 w 6097588"/>
              <a:gd name="connsiteY1" fmla="*/ 0 h 6635927"/>
              <a:gd name="connsiteX2" fmla="*/ 1051455 w 6097588"/>
              <a:gd name="connsiteY2" fmla="*/ 6635927 h 6635927"/>
              <a:gd name="connsiteX3" fmla="*/ 0 w 6097588"/>
              <a:gd name="connsiteY3" fmla="*/ 4795838 h 6635927"/>
              <a:gd name="connsiteX4" fmla="*/ 0 w 6097588"/>
              <a:gd name="connsiteY4" fmla="*/ 0 h 6635927"/>
              <a:gd name="connsiteX0" fmla="*/ 0 w 6097588"/>
              <a:gd name="connsiteY0" fmla="*/ 0 h 6502879"/>
              <a:gd name="connsiteX1" fmla="*/ 6097588 w 6097588"/>
              <a:gd name="connsiteY1" fmla="*/ 0 h 6502879"/>
              <a:gd name="connsiteX2" fmla="*/ 1027264 w 6097588"/>
              <a:gd name="connsiteY2" fmla="*/ 6502879 h 6502879"/>
              <a:gd name="connsiteX3" fmla="*/ 0 w 6097588"/>
              <a:gd name="connsiteY3" fmla="*/ 4795838 h 6502879"/>
              <a:gd name="connsiteX4" fmla="*/ 0 w 6097588"/>
              <a:gd name="connsiteY4" fmla="*/ 0 h 6502879"/>
              <a:gd name="connsiteX0" fmla="*/ 0 w 6097588"/>
              <a:gd name="connsiteY0" fmla="*/ 0 h 6616574"/>
              <a:gd name="connsiteX1" fmla="*/ 6097588 w 6097588"/>
              <a:gd name="connsiteY1" fmla="*/ 0 h 6616574"/>
              <a:gd name="connsiteX2" fmla="*/ 1044198 w 6097588"/>
              <a:gd name="connsiteY2" fmla="*/ 6616574 h 6616574"/>
              <a:gd name="connsiteX3" fmla="*/ 0 w 6097588"/>
              <a:gd name="connsiteY3" fmla="*/ 4795838 h 6616574"/>
              <a:gd name="connsiteX4" fmla="*/ 0 w 6097588"/>
              <a:gd name="connsiteY4" fmla="*/ 0 h 6616574"/>
              <a:gd name="connsiteX0" fmla="*/ 0 w 6097588"/>
              <a:gd name="connsiteY0" fmla="*/ 0 h 6575450"/>
              <a:gd name="connsiteX1" fmla="*/ 6097588 w 6097588"/>
              <a:gd name="connsiteY1" fmla="*/ 0 h 6575450"/>
              <a:gd name="connsiteX2" fmla="*/ 1078065 w 6097588"/>
              <a:gd name="connsiteY2" fmla="*/ 6575450 h 6575450"/>
              <a:gd name="connsiteX3" fmla="*/ 0 w 6097588"/>
              <a:gd name="connsiteY3" fmla="*/ 4795838 h 6575450"/>
              <a:gd name="connsiteX4" fmla="*/ 0 w 6097588"/>
              <a:gd name="connsiteY4" fmla="*/ 0 h 6575450"/>
              <a:gd name="connsiteX0" fmla="*/ 0 w 6097588"/>
              <a:gd name="connsiteY0" fmla="*/ 0 h 6616574"/>
              <a:gd name="connsiteX1" fmla="*/ 6097588 w 6097588"/>
              <a:gd name="connsiteY1" fmla="*/ 0 h 6616574"/>
              <a:gd name="connsiteX2" fmla="*/ 1046618 w 6097588"/>
              <a:gd name="connsiteY2" fmla="*/ 6616574 h 6616574"/>
              <a:gd name="connsiteX3" fmla="*/ 0 w 6097588"/>
              <a:gd name="connsiteY3" fmla="*/ 4795838 h 6616574"/>
              <a:gd name="connsiteX4" fmla="*/ 0 w 6097588"/>
              <a:gd name="connsiteY4" fmla="*/ 0 h 6616574"/>
              <a:gd name="connsiteX0" fmla="*/ 0 w 6097588"/>
              <a:gd name="connsiteY0" fmla="*/ 0 h 6529489"/>
              <a:gd name="connsiteX1" fmla="*/ 6097588 w 6097588"/>
              <a:gd name="connsiteY1" fmla="*/ 0 h 6529489"/>
              <a:gd name="connsiteX2" fmla="*/ 1116770 w 6097588"/>
              <a:gd name="connsiteY2" fmla="*/ 6529489 h 6529489"/>
              <a:gd name="connsiteX3" fmla="*/ 0 w 6097588"/>
              <a:gd name="connsiteY3" fmla="*/ 4795838 h 6529489"/>
              <a:gd name="connsiteX4" fmla="*/ 0 w 6097588"/>
              <a:gd name="connsiteY4" fmla="*/ 0 h 6529489"/>
              <a:gd name="connsiteX0" fmla="*/ 0 w 6097588"/>
              <a:gd name="connsiteY0" fmla="*/ 0 h 6611736"/>
              <a:gd name="connsiteX1" fmla="*/ 6097588 w 6097588"/>
              <a:gd name="connsiteY1" fmla="*/ 0 h 6611736"/>
              <a:gd name="connsiteX2" fmla="*/ 1041780 w 6097588"/>
              <a:gd name="connsiteY2" fmla="*/ 6611736 h 6611736"/>
              <a:gd name="connsiteX3" fmla="*/ 0 w 6097588"/>
              <a:gd name="connsiteY3" fmla="*/ 4795838 h 6611736"/>
              <a:gd name="connsiteX4" fmla="*/ 0 w 6097588"/>
              <a:gd name="connsiteY4" fmla="*/ 0 h 6611736"/>
              <a:gd name="connsiteX0" fmla="*/ 0 w 6097588"/>
              <a:gd name="connsiteY0" fmla="*/ 0 h 6611736"/>
              <a:gd name="connsiteX1" fmla="*/ 6097588 w 6097588"/>
              <a:gd name="connsiteY1" fmla="*/ 0 h 6611736"/>
              <a:gd name="connsiteX2" fmla="*/ 1041780 w 6097588"/>
              <a:gd name="connsiteY2" fmla="*/ 6611736 h 6611736"/>
              <a:gd name="connsiteX3" fmla="*/ 0 w 6097588"/>
              <a:gd name="connsiteY3" fmla="*/ 4795838 h 6611736"/>
              <a:gd name="connsiteX4" fmla="*/ 0 w 6097588"/>
              <a:gd name="connsiteY4" fmla="*/ 0 h 6611736"/>
              <a:gd name="connsiteX0" fmla="*/ 0 w 6097588"/>
              <a:gd name="connsiteY0" fmla="*/ 0 h 6577675"/>
              <a:gd name="connsiteX1" fmla="*/ 6097588 w 6097588"/>
              <a:gd name="connsiteY1" fmla="*/ 0 h 6577675"/>
              <a:gd name="connsiteX2" fmla="*/ 1062740 w 6097588"/>
              <a:gd name="connsiteY2" fmla="*/ 6577675 h 6577675"/>
              <a:gd name="connsiteX3" fmla="*/ 0 w 6097588"/>
              <a:gd name="connsiteY3" fmla="*/ 4795838 h 6577675"/>
              <a:gd name="connsiteX4" fmla="*/ 0 w 6097588"/>
              <a:gd name="connsiteY4" fmla="*/ 0 h 6577675"/>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108739"/>
              <a:gd name="connsiteY0" fmla="*/ 0 h 6621613"/>
              <a:gd name="connsiteX1" fmla="*/ 6108739 w 6108739"/>
              <a:gd name="connsiteY1" fmla="*/ 0 h 6621613"/>
              <a:gd name="connsiteX2" fmla="*/ 1050649 w 6108739"/>
              <a:gd name="connsiteY2" fmla="*/ 6621613 h 6621613"/>
              <a:gd name="connsiteX3" fmla="*/ 0 w 6108739"/>
              <a:gd name="connsiteY3" fmla="*/ 4795838 h 6621613"/>
              <a:gd name="connsiteX4" fmla="*/ 0 w 6108739"/>
              <a:gd name="connsiteY4" fmla="*/ 0 h 6621613"/>
              <a:gd name="connsiteX0" fmla="*/ 0 w 6099214"/>
              <a:gd name="connsiteY0" fmla="*/ 0 h 6621613"/>
              <a:gd name="connsiteX1" fmla="*/ 6099214 w 6099214"/>
              <a:gd name="connsiteY1" fmla="*/ 0 h 6621613"/>
              <a:gd name="connsiteX2" fmla="*/ 1050649 w 6099214"/>
              <a:gd name="connsiteY2" fmla="*/ 6621613 h 6621613"/>
              <a:gd name="connsiteX3" fmla="*/ 0 w 6099214"/>
              <a:gd name="connsiteY3" fmla="*/ 4795838 h 6621613"/>
              <a:gd name="connsiteX4" fmla="*/ 0 w 6099214"/>
              <a:gd name="connsiteY4" fmla="*/ 0 h 6621613"/>
              <a:gd name="connsiteX0" fmla="*/ 0 w 6099214"/>
              <a:gd name="connsiteY0" fmla="*/ 0 h 6621613"/>
              <a:gd name="connsiteX1" fmla="*/ 6099214 w 6099214"/>
              <a:gd name="connsiteY1" fmla="*/ 0 h 6621613"/>
              <a:gd name="connsiteX2" fmla="*/ 1050649 w 6099214"/>
              <a:gd name="connsiteY2" fmla="*/ 6621613 h 6621613"/>
              <a:gd name="connsiteX3" fmla="*/ 0 w 6099214"/>
              <a:gd name="connsiteY3" fmla="*/ 4795838 h 6621613"/>
              <a:gd name="connsiteX4" fmla="*/ 0 w 6099214"/>
              <a:gd name="connsiteY4" fmla="*/ 0 h 6621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9214" h="6621613">
                <a:moveTo>
                  <a:pt x="0" y="0"/>
                </a:moveTo>
                <a:lnTo>
                  <a:pt x="6099214" y="0"/>
                </a:lnTo>
                <a:cubicBezTo>
                  <a:pt x="3490483" y="2165821"/>
                  <a:pt x="1902596" y="4985807"/>
                  <a:pt x="1050649" y="6621613"/>
                </a:cubicBezTo>
                <a:lnTo>
                  <a:pt x="0" y="4795838"/>
                </a:lnTo>
                <a:lnTo>
                  <a:pt x="0" y="0"/>
                </a:lnTo>
                <a:close/>
              </a:path>
            </a:pathLst>
          </a:custGeom>
        </p:spPr>
        <p:txBody>
          <a:bodyPr anchor="ctr"/>
          <a:lstStyle>
            <a:lvl1pPr marL="0" indent="0" algn="l">
              <a:buNone/>
              <a:defRPr sz="1800" b="0" i="1"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noProof="0"/>
              <a:t>Click here</a:t>
            </a:r>
            <a:br>
              <a:rPr lang="en-US" noProof="0"/>
            </a:br>
            <a:r>
              <a:rPr lang="en-US" noProof="0"/>
              <a:t>to insert a picture	&gt;&gt;</a:t>
            </a:r>
          </a:p>
        </p:txBody>
      </p:sp>
      <p:sp>
        <p:nvSpPr>
          <p:cNvPr id="5" name="Text Placeholder 4"/>
          <p:cNvSpPr>
            <a:spLocks noGrp="1"/>
          </p:cNvSpPr>
          <p:nvPr>
            <p:ph type="body" sz="quarter" idx="38" hasCustomPrompt="1"/>
          </p:nvPr>
        </p:nvSpPr>
        <p:spPr bwMode="gray">
          <a:xfrm>
            <a:off x="2787386" y="3334423"/>
            <a:ext cx="1050092" cy="964800"/>
          </a:xfrm>
          <a:prstGeom prst="rect">
            <a:avLst/>
          </a:prstGeom>
          <a:noFill/>
        </p:spPr>
        <p:txBody>
          <a:bodyPr lIns="0" rIns="0" bIns="108000" anchor="t">
            <a:noAutofit/>
          </a:bodyPr>
          <a:lstStyle>
            <a:lvl1pPr marL="0" indent="-252000" algn="just">
              <a:lnSpc>
                <a:spcPct val="100000"/>
              </a:lnSpc>
              <a:spcBef>
                <a:spcPts val="400"/>
              </a:spcBef>
              <a:buClr>
                <a:schemeClr val="bg1"/>
              </a:buClr>
              <a:buFont typeface="Tempus Sans ITC" panose="04020404030D07020202" pitchFamily="82" charset="0"/>
              <a:buChar char="/"/>
              <a:defRPr sz="2400" b="1" i="0">
                <a:solidFill>
                  <a:schemeClr val="bg1"/>
                </a:solidFill>
                <a:latin typeface="+mj-lt"/>
              </a:defRPr>
            </a:lvl1pPr>
            <a:lvl2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2pPr>
            <a:lvl3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3pPr>
            <a:lvl4pPr marL="0" indent="-252000" algn="just">
              <a:lnSpc>
                <a:spcPct val="100000"/>
              </a:lnSpc>
              <a:spcBef>
                <a:spcPts val="400"/>
              </a:spcBef>
              <a:buClr>
                <a:schemeClr val="accent1"/>
              </a:buClr>
              <a:buFont typeface="Tahoma" panose="020B0604030504040204" pitchFamily="34" charset="0"/>
              <a:buChar char="⁄"/>
              <a:defRPr sz="2000" b="1" i="0" cap="none" baseline="0">
                <a:solidFill>
                  <a:schemeClr val="bg2"/>
                </a:solidFill>
              </a:defRPr>
            </a:lvl4pPr>
            <a:lvl5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5pPr>
            <a:lvl6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6pPr>
            <a:lvl7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7pPr>
            <a:lvl8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8pPr>
            <a:lvl9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9pPr>
          </a:lstStyle>
          <a:p>
            <a:pPr lvl="0"/>
            <a:r>
              <a:rPr lang="en-US" noProof="0"/>
              <a:t>01</a:t>
            </a:r>
          </a:p>
        </p:txBody>
      </p:sp>
      <p:sp>
        <p:nvSpPr>
          <p:cNvPr id="9" name="Titel 1"/>
          <p:cNvSpPr>
            <a:spLocks noGrp="1"/>
          </p:cNvSpPr>
          <p:nvPr>
            <p:ph type="title" hasCustomPrompt="1"/>
          </p:nvPr>
        </p:nvSpPr>
        <p:spPr bwMode="gray">
          <a:xfrm>
            <a:off x="4014292" y="3334423"/>
            <a:ext cx="7753846" cy="964800"/>
          </a:xfrm>
        </p:spPr>
        <p:txBody>
          <a:bodyPr lIns="108000" tIns="108000" rIns="0" anchor="t">
            <a:noAutofit/>
          </a:bodyPr>
          <a:lstStyle>
            <a:lvl1pPr algn="r">
              <a:defRPr sz="2400" cap="none" baseline="0">
                <a:solidFill>
                  <a:schemeClr val="bg1"/>
                </a:solidFill>
                <a:latin typeface="+mj-lt"/>
              </a:defRPr>
            </a:lvl1pPr>
          </a:lstStyle>
          <a:p>
            <a:r>
              <a:rPr lang="en-US" noProof="0"/>
              <a:t>Chapter slide headline</a:t>
            </a:r>
          </a:p>
        </p:txBody>
      </p:sp>
      <p:pic>
        <p:nvPicPr>
          <p:cNvPr id="8" name="Image 11">
            <a:extLst>
              <a:ext uri="{FF2B5EF4-FFF2-40B4-BE49-F238E27FC236}">
                <a16:creationId xmlns:a16="http://schemas.microsoft.com/office/drawing/2014/main" id="{F9E2EB1E-66A4-439E-A47B-447B4BE42333}"/>
              </a:ext>
            </a:extLst>
          </p:cNvPr>
          <p:cNvPicPr>
            <a:picLocks noChangeAspect="1"/>
          </p:cNvPicPr>
          <p:nvPr userDrawn="1"/>
        </p:nvPicPr>
        <p:blipFill rotWithShape="1">
          <a:blip r:embed="rId2" cstate="print">
            <a:lum bright="70000" contrast="-70000"/>
            <a:extLst>
              <a:ext uri="{28A0092B-C50C-407E-A947-70E740481C1C}">
                <a14:useLocalDpi xmlns:a14="http://schemas.microsoft.com/office/drawing/2010/main"/>
              </a:ext>
            </a:extLst>
          </a:blip>
          <a:srcRect/>
          <a:stretch/>
        </p:blipFill>
        <p:spPr>
          <a:xfrm>
            <a:off x="1" y="0"/>
            <a:ext cx="4289072" cy="4725900"/>
          </a:xfrm>
          <a:prstGeom prst="rect">
            <a:avLst/>
          </a:prstGeom>
        </p:spPr>
      </p:pic>
    </p:spTree>
    <p:extLst>
      <p:ext uri="{BB962C8B-B14F-4D97-AF65-F5344CB8AC3E}">
        <p14:creationId xmlns:p14="http://schemas.microsoft.com/office/powerpoint/2010/main" val="1506841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44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ntacts">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32C657D6-2164-4712-A597-6CDCA7DCB9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0296" y="548680"/>
            <a:ext cx="3311294" cy="1087651"/>
          </a:xfrm>
          <a:prstGeom prst="rect">
            <a:avLst/>
          </a:prstGeom>
        </p:spPr>
      </p:pic>
      <p:pic>
        <p:nvPicPr>
          <p:cNvPr id="8" name="Image 11">
            <a:extLst>
              <a:ext uri="{FF2B5EF4-FFF2-40B4-BE49-F238E27FC236}">
                <a16:creationId xmlns:a16="http://schemas.microsoft.com/office/drawing/2014/main" id="{3040C4F5-4270-4DCF-9349-F2BE19215E16}"/>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 y="0"/>
            <a:ext cx="4289072" cy="4725900"/>
          </a:xfrm>
          <a:prstGeom prst="rect">
            <a:avLst/>
          </a:prstGeom>
        </p:spPr>
      </p:pic>
    </p:spTree>
    <p:extLst>
      <p:ext uri="{BB962C8B-B14F-4D97-AF65-F5344CB8AC3E}">
        <p14:creationId xmlns:p14="http://schemas.microsoft.com/office/powerpoint/2010/main" val="3272096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nd page">
    <p:bg>
      <p:bgPr>
        <a:solidFill>
          <a:schemeClr val="bg2"/>
        </a:solidFill>
        <a:effectLst/>
      </p:bgPr>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7C7FC7F-CBFA-4C6C-B790-D76736E26389}"/>
              </a:ext>
            </a:extLst>
          </p:cNvPr>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4808981" y="2148536"/>
            <a:ext cx="2574038" cy="2560927"/>
          </a:xfrm>
          <a:prstGeom prst="rect">
            <a:avLst/>
          </a:prstGeom>
        </p:spPr>
      </p:pic>
    </p:spTree>
    <p:extLst>
      <p:ext uri="{BB962C8B-B14F-4D97-AF65-F5344CB8AC3E}">
        <p14:creationId xmlns:p14="http://schemas.microsoft.com/office/powerpoint/2010/main" val="2214732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Guidelines">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5355" y="404665"/>
            <a:ext cx="5310606" cy="326140"/>
          </a:xfrm>
        </p:spPr>
        <p:txBody>
          <a:bodyPr lIns="108000" tIns="36000" rIns="108000" bIns="0"/>
          <a:lstStyle>
            <a:lvl1pPr>
              <a:defRPr sz="2200" baseline="0">
                <a:solidFill>
                  <a:schemeClr val="bg2"/>
                </a:solidFill>
              </a:defRPr>
            </a:lvl1pPr>
          </a:lstStyle>
          <a:p>
            <a:r>
              <a:rPr lang="en-US" noProof="0" err="1"/>
              <a:t>Colour</a:t>
            </a:r>
            <a:r>
              <a:rPr lang="en-US" noProof="0"/>
              <a:t> &amp; Font structure</a:t>
            </a:r>
          </a:p>
        </p:txBody>
      </p:sp>
      <p:graphicFrame>
        <p:nvGraphicFramePr>
          <p:cNvPr id="5" name="Table 4"/>
          <p:cNvGraphicFramePr>
            <a:graphicFrameLocks noGrp="1"/>
          </p:cNvGraphicFramePr>
          <p:nvPr>
            <p:extLst>
              <p:ext uri="{D42A27DB-BD31-4B8C-83A1-F6EECF244321}">
                <p14:modId xmlns:p14="http://schemas.microsoft.com/office/powerpoint/2010/main" val="2794821114"/>
              </p:ext>
            </p:extLst>
          </p:nvPr>
        </p:nvGraphicFramePr>
        <p:xfrm>
          <a:off x="486065" y="3212976"/>
          <a:ext cx="11561352" cy="3474720"/>
        </p:xfrm>
        <a:graphic>
          <a:graphicData uri="http://schemas.openxmlformats.org/drawingml/2006/table">
            <a:tbl>
              <a:tblPr firstRow="1" bandRow="1">
                <a:tableStyleId>{0E3FDE45-AF77-4B5C-9715-49D594BDF05E}</a:tableStyleId>
              </a:tblPr>
              <a:tblGrid>
                <a:gridCol w="1489456">
                  <a:extLst>
                    <a:ext uri="{9D8B030D-6E8A-4147-A177-3AD203B41FA5}">
                      <a16:colId xmlns:a16="http://schemas.microsoft.com/office/drawing/2014/main" val="20000"/>
                    </a:ext>
                  </a:extLst>
                </a:gridCol>
                <a:gridCol w="1394753">
                  <a:extLst>
                    <a:ext uri="{9D8B030D-6E8A-4147-A177-3AD203B41FA5}">
                      <a16:colId xmlns:a16="http://schemas.microsoft.com/office/drawing/2014/main" val="20001"/>
                    </a:ext>
                  </a:extLst>
                </a:gridCol>
                <a:gridCol w="1439484">
                  <a:extLst>
                    <a:ext uri="{9D8B030D-6E8A-4147-A177-3AD203B41FA5}">
                      <a16:colId xmlns:a16="http://schemas.microsoft.com/office/drawing/2014/main" val="20002"/>
                    </a:ext>
                  </a:extLst>
                </a:gridCol>
                <a:gridCol w="665865">
                  <a:extLst>
                    <a:ext uri="{9D8B030D-6E8A-4147-A177-3AD203B41FA5}">
                      <a16:colId xmlns:a16="http://schemas.microsoft.com/office/drawing/2014/main" val="20003"/>
                    </a:ext>
                  </a:extLst>
                </a:gridCol>
                <a:gridCol w="1100777">
                  <a:extLst>
                    <a:ext uri="{9D8B030D-6E8A-4147-A177-3AD203B41FA5}">
                      <a16:colId xmlns:a16="http://schemas.microsoft.com/office/drawing/2014/main" val="20004"/>
                    </a:ext>
                  </a:extLst>
                </a:gridCol>
                <a:gridCol w="1151588">
                  <a:extLst>
                    <a:ext uri="{9D8B030D-6E8A-4147-A177-3AD203B41FA5}">
                      <a16:colId xmlns:a16="http://schemas.microsoft.com/office/drawing/2014/main" val="20005"/>
                    </a:ext>
                  </a:extLst>
                </a:gridCol>
                <a:gridCol w="1824396">
                  <a:extLst>
                    <a:ext uri="{9D8B030D-6E8A-4147-A177-3AD203B41FA5}">
                      <a16:colId xmlns:a16="http://schemas.microsoft.com/office/drawing/2014/main" val="20006"/>
                    </a:ext>
                  </a:extLst>
                </a:gridCol>
                <a:gridCol w="2495033">
                  <a:extLst>
                    <a:ext uri="{9D8B030D-6E8A-4147-A177-3AD203B41FA5}">
                      <a16:colId xmlns:a16="http://schemas.microsoft.com/office/drawing/2014/main" val="20007"/>
                    </a:ext>
                  </a:extLst>
                </a:gridCol>
              </a:tblGrid>
              <a:tr h="364884">
                <a:tc>
                  <a:txBody>
                    <a:bodyPr/>
                    <a:lstStyle/>
                    <a:p>
                      <a:r>
                        <a:rPr lang="en-US" sz="900" b="1" noProof="0"/>
                        <a:t>Level</a:t>
                      </a:r>
                    </a:p>
                  </a:txBody>
                  <a:tcPr marL="112542" marR="112542">
                    <a:solidFill>
                      <a:schemeClr val="bg1">
                        <a:lumMod val="95000"/>
                      </a:schemeClr>
                    </a:solidFill>
                  </a:tcPr>
                </a:tc>
                <a:tc>
                  <a:txBody>
                    <a:bodyPr/>
                    <a:lstStyle/>
                    <a:p>
                      <a:r>
                        <a:rPr lang="en-US" sz="900" b="1" kern="1200" noProof="0">
                          <a:solidFill>
                            <a:schemeClr val="tx1"/>
                          </a:solidFill>
                          <a:latin typeface="+mn-lt"/>
                          <a:ea typeface="+mn-ea"/>
                          <a:cs typeface="+mn-cs"/>
                        </a:rPr>
                        <a:t>Font</a:t>
                      </a:r>
                    </a:p>
                  </a:txBody>
                  <a:tcPr marL="112542" marR="112542">
                    <a:solidFill>
                      <a:schemeClr val="bg1">
                        <a:lumMod val="95000"/>
                      </a:schemeClr>
                    </a:solidFill>
                  </a:tcPr>
                </a:tc>
                <a:tc>
                  <a:txBody>
                    <a:bodyPr/>
                    <a:lstStyle/>
                    <a:p>
                      <a:r>
                        <a:rPr lang="en-US" sz="900" b="1" kern="1200" noProof="0">
                          <a:solidFill>
                            <a:schemeClr val="tx1"/>
                          </a:solidFill>
                          <a:latin typeface="+mn-lt"/>
                          <a:ea typeface="+mn-ea"/>
                          <a:cs typeface="+mn-cs"/>
                        </a:rPr>
                        <a:t>Color</a:t>
                      </a:r>
                    </a:p>
                  </a:txBody>
                  <a:tcPr marL="112542" marR="112542">
                    <a:solidFill>
                      <a:schemeClr val="bg1">
                        <a:lumMod val="95000"/>
                      </a:schemeClr>
                    </a:solidFill>
                  </a:tcPr>
                </a:tc>
                <a:tc>
                  <a:txBody>
                    <a:bodyPr/>
                    <a:lstStyle/>
                    <a:p>
                      <a:r>
                        <a:rPr lang="en-US" sz="900" b="1" kern="1200" noProof="0">
                          <a:solidFill>
                            <a:schemeClr val="tx1"/>
                          </a:solidFill>
                          <a:latin typeface="+mn-lt"/>
                          <a:ea typeface="+mn-ea"/>
                          <a:cs typeface="+mn-cs"/>
                        </a:rPr>
                        <a:t>Size</a:t>
                      </a:r>
                    </a:p>
                  </a:txBody>
                  <a:tcPr marL="112542" marR="112542">
                    <a:solidFill>
                      <a:schemeClr val="bg1">
                        <a:lumMod val="95000"/>
                      </a:schemeClr>
                    </a:solidFill>
                  </a:tcPr>
                </a:tc>
                <a:tc>
                  <a:txBody>
                    <a:bodyPr/>
                    <a:lstStyle/>
                    <a:p>
                      <a:r>
                        <a:rPr lang="en-US" sz="900" b="1" kern="1200" noProof="0">
                          <a:solidFill>
                            <a:schemeClr val="tx1"/>
                          </a:solidFill>
                          <a:latin typeface="+mn-lt"/>
                          <a:ea typeface="+mn-ea"/>
                          <a:cs typeface="+mn-cs"/>
                        </a:rPr>
                        <a:t>Effect</a:t>
                      </a:r>
                    </a:p>
                  </a:txBody>
                  <a:tcPr marL="112542" marR="112542">
                    <a:solidFill>
                      <a:schemeClr val="bg1">
                        <a:lumMod val="95000"/>
                      </a:schemeClr>
                    </a:solidFill>
                  </a:tcPr>
                </a:tc>
                <a:tc>
                  <a:txBody>
                    <a:bodyPr/>
                    <a:lstStyle/>
                    <a:p>
                      <a:r>
                        <a:rPr lang="en-US" sz="900" b="1" kern="1200" noProof="0">
                          <a:solidFill>
                            <a:schemeClr val="tx1"/>
                          </a:solidFill>
                          <a:latin typeface="+mn-lt"/>
                          <a:ea typeface="+mn-ea"/>
                          <a:cs typeface="+mn-cs"/>
                        </a:rPr>
                        <a:t>Bullet </a:t>
                      </a:r>
                    </a:p>
                  </a:txBody>
                  <a:tcPr marL="112542" marR="112542">
                    <a:solidFill>
                      <a:schemeClr val="bg1">
                        <a:lumMod val="95000"/>
                      </a:schemeClr>
                    </a:solidFill>
                  </a:tcPr>
                </a:tc>
                <a:tc>
                  <a:txBody>
                    <a:bodyPr/>
                    <a:lstStyle/>
                    <a:p>
                      <a:r>
                        <a:rPr lang="en-US" sz="900" b="1" kern="1200" noProof="0">
                          <a:solidFill>
                            <a:schemeClr val="tx1"/>
                          </a:solidFill>
                          <a:latin typeface="+mn-lt"/>
                          <a:ea typeface="+mn-ea"/>
                          <a:cs typeface="+mn-cs"/>
                        </a:rPr>
                        <a:t>Paragraph</a:t>
                      </a:r>
                    </a:p>
                    <a:p>
                      <a:r>
                        <a:rPr lang="en-US" sz="900" b="1" kern="1200" noProof="0">
                          <a:solidFill>
                            <a:schemeClr val="tx1"/>
                          </a:solidFill>
                          <a:latin typeface="+mn-lt"/>
                          <a:ea typeface="+mn-ea"/>
                          <a:cs typeface="+mn-cs"/>
                        </a:rPr>
                        <a:t>Indentation</a:t>
                      </a:r>
                    </a:p>
                  </a:txBody>
                  <a:tcPr marL="112542" marR="112542">
                    <a:solidFill>
                      <a:schemeClr val="bg1">
                        <a:lumMod val="95000"/>
                      </a:schemeClr>
                    </a:solidFill>
                  </a:tcPr>
                </a:tc>
                <a:tc>
                  <a:txBody>
                    <a:bodyPr/>
                    <a:lstStyle/>
                    <a:p>
                      <a:r>
                        <a:rPr lang="en-US" sz="900" b="1" kern="1200" noProof="0">
                          <a:solidFill>
                            <a:schemeClr val="tx1"/>
                          </a:solidFill>
                          <a:latin typeface="+mn-lt"/>
                          <a:ea typeface="+mn-ea"/>
                          <a:cs typeface="+mn-cs"/>
                        </a:rPr>
                        <a:t>Paragraph</a:t>
                      </a:r>
                    </a:p>
                    <a:p>
                      <a:r>
                        <a:rPr lang="en-US" sz="900" b="1" kern="1200" noProof="0">
                          <a:solidFill>
                            <a:schemeClr val="tx1"/>
                          </a:solidFill>
                          <a:latin typeface="+mn-lt"/>
                          <a:ea typeface="+mn-ea"/>
                          <a:cs typeface="+mn-cs"/>
                        </a:rPr>
                        <a:t>Spacing</a:t>
                      </a:r>
                    </a:p>
                  </a:txBody>
                  <a:tcPr marL="112542" marR="112542">
                    <a:solidFill>
                      <a:schemeClr val="bg1">
                        <a:lumMod val="95000"/>
                      </a:schemeClr>
                    </a:solidFill>
                  </a:tcPr>
                </a:tc>
                <a:extLst>
                  <a:ext uri="{0D108BD9-81ED-4DB2-BD59-A6C34878D82A}">
                    <a16:rowId xmlns:a16="http://schemas.microsoft.com/office/drawing/2014/main" val="10000"/>
                  </a:ext>
                </a:extLst>
              </a:tr>
              <a:tr h="327643">
                <a:tc>
                  <a:txBody>
                    <a:bodyPr/>
                    <a:lstStyle/>
                    <a:p>
                      <a:r>
                        <a:rPr lang="en-US" sz="1000" i="0" kern="1200" cap="all" baseline="0">
                          <a:solidFill>
                            <a:schemeClr val="accent4"/>
                          </a:solidFill>
                          <a:latin typeface="+mj-lt"/>
                          <a:ea typeface="+mn-ea"/>
                          <a:cs typeface="+mn-cs"/>
                        </a:rPr>
                        <a:t>subtitle</a:t>
                      </a:r>
                    </a:p>
                  </a:txBody>
                  <a:tcPr marL="112542" marR="112542" anchor="ctr">
                    <a:solidFill>
                      <a:schemeClr val="bg1"/>
                    </a:solidFill>
                  </a:tcPr>
                </a:tc>
                <a:tc>
                  <a:txBody>
                    <a:bodyPr/>
                    <a:lstStyle/>
                    <a:p>
                      <a:pPr algn="ctr"/>
                      <a:r>
                        <a:rPr lang="en-US" sz="1000" i="0" kern="1200" cap="none" baseline="0">
                          <a:solidFill>
                            <a:schemeClr val="tx1"/>
                          </a:solidFill>
                          <a:latin typeface="+mn-lt"/>
                          <a:ea typeface="+mn-ea"/>
                          <a:cs typeface="+mn-cs"/>
                        </a:rPr>
                        <a:t>Tahoma Headings</a:t>
                      </a:r>
                    </a:p>
                  </a:txBody>
                  <a:tcPr marL="112542" marR="112542" anchor="ctr">
                    <a:solidFill>
                      <a:schemeClr val="bg1"/>
                    </a:solidFill>
                  </a:tcPr>
                </a:tc>
                <a:tc>
                  <a:txBody>
                    <a:bodyPr/>
                    <a:lstStyle/>
                    <a:p>
                      <a:pPr algn="ctr"/>
                      <a:r>
                        <a:rPr lang="en-US" sz="1000" i="0" kern="1200" cap="all" baseline="0">
                          <a:solidFill>
                            <a:schemeClr val="tx1"/>
                          </a:solidFill>
                          <a:latin typeface="+mn-lt"/>
                          <a:ea typeface="+mn-ea"/>
                          <a:cs typeface="+mn-cs"/>
                        </a:rPr>
                        <a:t>147 / 132 / 129</a:t>
                      </a:r>
                    </a:p>
                  </a:txBody>
                  <a:tcPr marL="112542" marR="112542" anchor="ctr">
                    <a:solidFill>
                      <a:schemeClr val="bg1"/>
                    </a:solidFill>
                  </a:tcPr>
                </a:tc>
                <a:tc>
                  <a:txBody>
                    <a:bodyPr/>
                    <a:lstStyle/>
                    <a:p>
                      <a:pPr algn="ctr"/>
                      <a:r>
                        <a:rPr lang="en-US" sz="1000" i="0" kern="1200" cap="all" baseline="0">
                          <a:solidFill>
                            <a:schemeClr val="tx1"/>
                          </a:solidFill>
                          <a:latin typeface="+mn-lt"/>
                          <a:ea typeface="+mn-ea"/>
                          <a:cs typeface="+mn-cs"/>
                        </a:rPr>
                        <a:t>10</a:t>
                      </a:r>
                    </a:p>
                  </a:txBody>
                  <a:tcPr marL="112542" marR="112542" anchor="ctr">
                    <a:solidFill>
                      <a:schemeClr val="bg1"/>
                    </a:solidFill>
                  </a:tcPr>
                </a:tc>
                <a:tc>
                  <a:txBody>
                    <a:bodyPr/>
                    <a:lstStyle/>
                    <a:p>
                      <a:pPr algn="ctr"/>
                      <a:r>
                        <a:rPr lang="en-US" sz="1000" i="0" kern="1200" cap="all" baseline="0">
                          <a:solidFill>
                            <a:schemeClr val="tx1"/>
                          </a:solidFill>
                          <a:latin typeface="+mn-lt"/>
                          <a:ea typeface="+mn-ea"/>
                          <a:cs typeface="+mn-cs"/>
                        </a:rPr>
                        <a:t>ALL CAPS</a:t>
                      </a:r>
                    </a:p>
                  </a:txBody>
                  <a:tcPr marL="112542" marR="112542" anchor="ctr">
                    <a:solidFill>
                      <a:schemeClr val="bg1"/>
                    </a:solidFill>
                  </a:tcPr>
                </a:tc>
                <a:tc>
                  <a:txBody>
                    <a:bodyPr/>
                    <a:lstStyle/>
                    <a:p>
                      <a:pPr algn="ctr"/>
                      <a:endParaRPr lang="en-US" sz="1000" kern="1200">
                        <a:solidFill>
                          <a:schemeClr val="tx1"/>
                        </a:solidFill>
                        <a:latin typeface="+mn-lt"/>
                        <a:ea typeface="+mn-ea"/>
                        <a:cs typeface="+mn-cs"/>
                      </a:endParaRPr>
                    </a:p>
                  </a:txBody>
                  <a:tcPr marL="112542" marR="112542" anchor="ctr">
                    <a:solidFill>
                      <a:schemeClr val="bg1"/>
                    </a:solidFill>
                  </a:tcPr>
                </a:tc>
                <a:tc>
                  <a:txBody>
                    <a:bodyPr/>
                    <a:lstStyle/>
                    <a:p>
                      <a:r>
                        <a:rPr lang="en-US" sz="1000" kern="1200">
                          <a:solidFill>
                            <a:schemeClr val="tx1"/>
                          </a:solidFill>
                          <a:latin typeface="+mn-lt"/>
                          <a:ea typeface="+mn-ea"/>
                          <a:cs typeface="+mn-cs"/>
                        </a:rPr>
                        <a:t>Before text = 0 cm</a:t>
                      </a:r>
                    </a:p>
                  </a:txBody>
                  <a:tcPr marL="112542" marR="112542"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rPr>
                        <a:t>Before Text </a:t>
                      </a:r>
                      <a:r>
                        <a:rPr lang="en-US" sz="1000" kern="1200" baseline="0" noProof="0">
                          <a:solidFill>
                            <a:schemeClr val="tx1"/>
                          </a:solidFill>
                          <a:latin typeface="+mn-lt"/>
                          <a:ea typeface="+mn-ea"/>
                          <a:cs typeface="+mn-cs"/>
                        </a:rPr>
                        <a:t>= </a:t>
                      </a:r>
                      <a:r>
                        <a:rPr lang="en-US" sz="1000" kern="1200">
                          <a:solidFill>
                            <a:schemeClr val="tx1"/>
                          </a:solidFill>
                          <a:latin typeface="+mn-lt"/>
                          <a:ea typeface="+mn-ea"/>
                          <a:cs typeface="+mn-cs"/>
                        </a:rPr>
                        <a:t>0 pt.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rPr>
                        <a:t>No line spacing</a:t>
                      </a:r>
                    </a:p>
                  </a:txBody>
                  <a:tcPr marL="112542" marR="112542" anchor="ctr">
                    <a:solidFill>
                      <a:schemeClr val="bg1"/>
                    </a:solidFill>
                  </a:tcPr>
                </a:tc>
                <a:extLst>
                  <a:ext uri="{0D108BD9-81ED-4DB2-BD59-A6C34878D82A}">
                    <a16:rowId xmlns:a16="http://schemas.microsoft.com/office/drawing/2014/main" val="10001"/>
                  </a:ext>
                </a:extLst>
              </a:tr>
              <a:tr h="192471">
                <a:tc>
                  <a:txBody>
                    <a:bodyPr/>
                    <a:lstStyle/>
                    <a:p>
                      <a:r>
                        <a:rPr lang="en-US" sz="2200" kern="1200" baseline="0">
                          <a:solidFill>
                            <a:schemeClr val="bg2"/>
                          </a:solidFill>
                          <a:latin typeface="+mj-lt"/>
                          <a:ea typeface="+mj-ea"/>
                          <a:cs typeface="+mj-cs"/>
                        </a:rPr>
                        <a:t>Title</a:t>
                      </a:r>
                    </a:p>
                  </a:txBody>
                  <a:tcPr marL="112542" marR="112542" anchor="ctr">
                    <a:solidFill>
                      <a:schemeClr val="bg1"/>
                    </a:solidFill>
                  </a:tcPr>
                </a:tc>
                <a:tc>
                  <a:txBody>
                    <a:bodyPr/>
                    <a:lstStyle/>
                    <a:p>
                      <a:pPr algn="ctr"/>
                      <a:r>
                        <a:rPr lang="en-US" sz="1000" i="0" kern="1200" cap="none" baseline="0">
                          <a:solidFill>
                            <a:schemeClr val="tx1"/>
                          </a:solidFill>
                          <a:latin typeface="+mn-lt"/>
                          <a:ea typeface="+mn-ea"/>
                          <a:cs typeface="+mn-cs"/>
                        </a:rPr>
                        <a:t>Tahoma Headings</a:t>
                      </a:r>
                    </a:p>
                    <a:p>
                      <a:pPr algn="ctr"/>
                      <a:endParaRPr lang="en-US" sz="1000" i="0" kern="1200" cap="none" baseline="0">
                        <a:solidFill>
                          <a:schemeClr val="tx1"/>
                        </a:solidFill>
                        <a:latin typeface="+mn-lt"/>
                        <a:ea typeface="+mn-ea"/>
                        <a:cs typeface="+mn-cs"/>
                      </a:endParaRPr>
                    </a:p>
                  </a:txBody>
                  <a:tcPr marL="112542" marR="112542" anchor="ctr">
                    <a:solidFill>
                      <a:schemeClr val="bg1"/>
                    </a:solidFill>
                  </a:tcPr>
                </a:tc>
                <a:tc>
                  <a:txBody>
                    <a:bodyPr/>
                    <a:lstStyle/>
                    <a:p>
                      <a:pPr algn="ctr"/>
                      <a:r>
                        <a:rPr lang="en-US" sz="1000" i="0" kern="1200" cap="all" baseline="0">
                          <a:solidFill>
                            <a:schemeClr val="tx1"/>
                          </a:solidFill>
                          <a:latin typeface="+mn-lt"/>
                          <a:ea typeface="+mn-ea"/>
                          <a:cs typeface="+mn-cs"/>
                        </a:rPr>
                        <a:t>80 / 48 /120</a:t>
                      </a:r>
                    </a:p>
                  </a:txBody>
                  <a:tcPr marL="112542" marR="112542" anchor="ctr">
                    <a:solidFill>
                      <a:schemeClr val="bg1"/>
                    </a:solidFill>
                  </a:tcPr>
                </a:tc>
                <a:tc>
                  <a:txBody>
                    <a:bodyPr/>
                    <a:lstStyle/>
                    <a:p>
                      <a:pPr algn="ctr"/>
                      <a:r>
                        <a:rPr lang="en-US" sz="1000" i="0" kern="1200" cap="all" baseline="0">
                          <a:solidFill>
                            <a:schemeClr val="tx1"/>
                          </a:solidFill>
                          <a:latin typeface="+mn-lt"/>
                          <a:ea typeface="+mn-ea"/>
                          <a:cs typeface="+mn-cs"/>
                        </a:rPr>
                        <a:t>18</a:t>
                      </a:r>
                    </a:p>
                  </a:txBody>
                  <a:tcPr marL="112542" marR="112542" anchor="ctr">
                    <a:solidFill>
                      <a:schemeClr val="bg1"/>
                    </a:solidFill>
                  </a:tcPr>
                </a:tc>
                <a:tc>
                  <a:txBody>
                    <a:bodyPr/>
                    <a:lstStyle/>
                    <a:p>
                      <a:pPr algn="ctr"/>
                      <a:r>
                        <a:rPr kumimoji="0" lang="en-US" sz="1000" b="0" i="0" u="none" strike="noStrike" kern="1200" cap="none" spc="0" normalizeH="0" baseline="0" noProof="0">
                          <a:ln>
                            <a:noFill/>
                          </a:ln>
                          <a:solidFill>
                            <a:srgbClr val="333333"/>
                          </a:solidFill>
                          <a:effectLst/>
                          <a:uLnTx/>
                          <a:uFillTx/>
                          <a:latin typeface="+mn-lt"/>
                          <a:ea typeface="+mn-ea"/>
                          <a:cs typeface="+mn-cs"/>
                        </a:rPr>
                        <a:t>Normal</a:t>
                      </a:r>
                      <a:endParaRPr lang="en-US" sz="1000" i="0" kern="1200" cap="all" baseline="0">
                        <a:solidFill>
                          <a:schemeClr val="tx1"/>
                        </a:solidFill>
                        <a:latin typeface="+mn-lt"/>
                        <a:ea typeface="+mn-ea"/>
                        <a:cs typeface="+mn-cs"/>
                      </a:endParaRPr>
                    </a:p>
                  </a:txBody>
                  <a:tcPr marL="112542" marR="112542" anchor="ctr">
                    <a:solidFill>
                      <a:schemeClr val="bg1"/>
                    </a:solidFill>
                  </a:tcPr>
                </a:tc>
                <a:tc>
                  <a:txBody>
                    <a:bodyPr/>
                    <a:lstStyle/>
                    <a:p>
                      <a:pPr algn="ctr"/>
                      <a:endParaRPr lang="en-US" sz="1000" kern="1200">
                        <a:solidFill>
                          <a:schemeClr val="tx1"/>
                        </a:solidFill>
                        <a:latin typeface="+mn-lt"/>
                        <a:ea typeface="+mn-ea"/>
                        <a:cs typeface="+mn-cs"/>
                      </a:endParaRPr>
                    </a:p>
                  </a:txBody>
                  <a:tcPr marL="112542" marR="112542" anchor="ctr">
                    <a:solidFill>
                      <a:schemeClr val="bg1"/>
                    </a:solidFill>
                  </a:tcPr>
                </a:tc>
                <a:tc>
                  <a:txBody>
                    <a:bodyPr/>
                    <a:lstStyle/>
                    <a:p>
                      <a:r>
                        <a:rPr lang="en-US" sz="1000" kern="1200">
                          <a:solidFill>
                            <a:schemeClr val="tx1"/>
                          </a:solidFill>
                          <a:latin typeface="+mn-lt"/>
                          <a:ea typeface="+mn-ea"/>
                          <a:cs typeface="+mn-cs"/>
                        </a:rPr>
                        <a:t>Before text = 0 cm</a:t>
                      </a:r>
                    </a:p>
                  </a:txBody>
                  <a:tcPr marL="112542" marR="112542"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rPr>
                        <a:t>Before Text </a:t>
                      </a:r>
                      <a:r>
                        <a:rPr lang="en-US" sz="1000" kern="1200" baseline="0" noProof="0">
                          <a:solidFill>
                            <a:schemeClr val="tx1"/>
                          </a:solidFill>
                          <a:latin typeface="+mn-lt"/>
                          <a:ea typeface="+mn-ea"/>
                          <a:cs typeface="+mn-cs"/>
                        </a:rPr>
                        <a:t>= </a:t>
                      </a:r>
                      <a:r>
                        <a:rPr lang="en-US" sz="1000" kern="1200">
                          <a:solidFill>
                            <a:schemeClr val="tx1"/>
                          </a:solidFill>
                          <a:latin typeface="+mn-lt"/>
                          <a:ea typeface="+mn-ea"/>
                          <a:cs typeface="+mn-cs"/>
                        </a:rPr>
                        <a:t>0 pt.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rPr>
                        <a:t>No line spacing</a:t>
                      </a:r>
                    </a:p>
                  </a:txBody>
                  <a:tcPr marL="112542" marR="112542" anchor="ctr">
                    <a:solidFill>
                      <a:schemeClr val="bg1"/>
                    </a:solidFill>
                  </a:tcPr>
                </a:tc>
                <a:extLst>
                  <a:ext uri="{0D108BD9-81ED-4DB2-BD59-A6C34878D82A}">
                    <a16:rowId xmlns:a16="http://schemas.microsoft.com/office/drawing/2014/main" val="10002"/>
                  </a:ext>
                </a:extLst>
              </a:tr>
              <a:tr h="364884">
                <a:tc>
                  <a:txBody>
                    <a:bodyPr/>
                    <a:lstStyle/>
                    <a:p>
                      <a:pPr lvl="0"/>
                      <a:r>
                        <a:rPr lang="en-US" sz="1600" i="0" kern="1200" cap="none" baseline="0">
                          <a:solidFill>
                            <a:srgbClr val="503078"/>
                          </a:solidFill>
                          <a:latin typeface="+mn-lt"/>
                          <a:ea typeface="+mn-ea"/>
                          <a:cs typeface="+mn-cs"/>
                        </a:rPr>
                        <a:t>Level 1</a:t>
                      </a:r>
                    </a:p>
                  </a:txBody>
                  <a:tcPr marL="112542" marR="112542" anchor="ctr">
                    <a:solidFill>
                      <a:schemeClr val="bg1"/>
                    </a:solidFill>
                  </a:tcPr>
                </a:tc>
                <a:tc>
                  <a:txBody>
                    <a:bodyPr/>
                    <a:lstStyle/>
                    <a:p>
                      <a:pPr algn="ctr"/>
                      <a:r>
                        <a:rPr lang="en-US" sz="1000" i="0" kern="1200" cap="none" baseline="0">
                          <a:solidFill>
                            <a:schemeClr val="tx1"/>
                          </a:solidFill>
                          <a:latin typeface="+mn-lt"/>
                          <a:ea typeface="+mn-ea"/>
                          <a:cs typeface="+mn-cs"/>
                        </a:rPr>
                        <a:t>Tahoma body</a:t>
                      </a:r>
                    </a:p>
                  </a:txBody>
                  <a:tcPr marL="112542" marR="112542" anchor="ctr">
                    <a:solidFill>
                      <a:schemeClr val="bg1"/>
                    </a:solidFill>
                  </a:tcPr>
                </a:tc>
                <a:tc>
                  <a:txBody>
                    <a:bodyPr/>
                    <a:lstStyle/>
                    <a:p>
                      <a:pPr algn="ctr"/>
                      <a:r>
                        <a:rPr lang="en-US" sz="1000" i="0" kern="1200" cap="all" baseline="0">
                          <a:solidFill>
                            <a:schemeClr val="tx1"/>
                          </a:solidFill>
                          <a:latin typeface="+mn-lt"/>
                          <a:ea typeface="+mn-ea"/>
                          <a:cs typeface="+mn-cs"/>
                        </a:rPr>
                        <a:t>80 / 48 /120</a:t>
                      </a:r>
                    </a:p>
                  </a:txBody>
                  <a:tcPr marL="112542" marR="112542" anchor="ctr">
                    <a:solidFill>
                      <a:schemeClr val="bg1"/>
                    </a:solidFill>
                  </a:tcPr>
                </a:tc>
                <a:tc>
                  <a:txBody>
                    <a:bodyPr/>
                    <a:lstStyle/>
                    <a:p>
                      <a:pPr algn="ctr"/>
                      <a:r>
                        <a:rPr lang="en-US" sz="1000" i="0" kern="1200" cap="all" baseline="0">
                          <a:solidFill>
                            <a:schemeClr val="tx1"/>
                          </a:solidFill>
                          <a:latin typeface="+mn-lt"/>
                          <a:ea typeface="+mn-ea"/>
                          <a:cs typeface="+mn-cs"/>
                        </a:rPr>
                        <a:t>16</a:t>
                      </a:r>
                    </a:p>
                  </a:txBody>
                  <a:tcPr marL="112542" marR="112542" anchor="ctr">
                    <a:solidFill>
                      <a:schemeClr val="bg1"/>
                    </a:solidFill>
                  </a:tcPr>
                </a:tc>
                <a:tc>
                  <a:txBody>
                    <a:bodyPr/>
                    <a:lstStyle/>
                    <a:p>
                      <a:pPr algn="ctr"/>
                      <a:r>
                        <a:rPr kumimoji="0" lang="en-US" sz="1000" b="0" i="0" u="none" strike="noStrike" kern="1200" cap="none" spc="0" normalizeH="0" baseline="0" noProof="0">
                          <a:ln>
                            <a:noFill/>
                          </a:ln>
                          <a:solidFill>
                            <a:srgbClr val="333333"/>
                          </a:solidFill>
                          <a:effectLst/>
                          <a:uLnTx/>
                          <a:uFillTx/>
                          <a:latin typeface="+mn-lt"/>
                          <a:ea typeface="+mn-ea"/>
                          <a:cs typeface="+mn-cs"/>
                        </a:rPr>
                        <a:t>Normal</a:t>
                      </a:r>
                      <a:endParaRPr lang="en-US" sz="1000" i="0" kern="1200" cap="all" baseline="0">
                        <a:solidFill>
                          <a:schemeClr val="tx1"/>
                        </a:solidFill>
                        <a:latin typeface="+mn-lt"/>
                        <a:ea typeface="+mn-ea"/>
                        <a:cs typeface="+mn-cs"/>
                      </a:endParaRPr>
                    </a:p>
                  </a:txBody>
                  <a:tcPr marL="112542" marR="112542" anchor="ctr">
                    <a:solidFill>
                      <a:schemeClr val="bg1"/>
                    </a:solidFill>
                  </a:tcPr>
                </a:tc>
                <a:tc>
                  <a:txBody>
                    <a:bodyPr/>
                    <a:lstStyle/>
                    <a:p>
                      <a:pPr algn="ctr"/>
                      <a:endParaRPr lang="en-US" sz="1000" kern="1200">
                        <a:solidFill>
                          <a:schemeClr val="tx1"/>
                        </a:solidFill>
                        <a:latin typeface="+mn-lt"/>
                        <a:ea typeface="+mn-ea"/>
                        <a:cs typeface="+mn-cs"/>
                      </a:endParaRPr>
                    </a:p>
                  </a:txBody>
                  <a:tcPr marL="112542" marR="112542" anchor="ctr">
                    <a:solidFill>
                      <a:schemeClr val="bg1"/>
                    </a:solidFill>
                  </a:tcPr>
                </a:tc>
                <a:tc>
                  <a:txBody>
                    <a:bodyPr/>
                    <a:lstStyle/>
                    <a:p>
                      <a:r>
                        <a:rPr lang="en-US" sz="1000" kern="1200">
                          <a:solidFill>
                            <a:schemeClr val="tx1"/>
                          </a:solidFill>
                          <a:latin typeface="+mn-lt"/>
                          <a:ea typeface="+mn-ea"/>
                          <a:cs typeface="+mn-cs"/>
                        </a:rPr>
                        <a:t>Before text </a:t>
                      </a:r>
                      <a:r>
                        <a:rPr lang="en-US" sz="1000" kern="1200" baseline="0">
                          <a:solidFill>
                            <a:schemeClr val="tx1"/>
                          </a:solidFill>
                          <a:latin typeface="+mn-lt"/>
                          <a:ea typeface="+mn-ea"/>
                          <a:cs typeface="+mn-cs"/>
                        </a:rPr>
                        <a:t>= 0 cm</a:t>
                      </a:r>
                      <a:endParaRPr lang="en-US" sz="1000" kern="1200">
                        <a:solidFill>
                          <a:schemeClr val="tx1"/>
                        </a:solidFill>
                        <a:latin typeface="+mn-lt"/>
                        <a:ea typeface="+mn-ea"/>
                        <a:cs typeface="+mn-cs"/>
                      </a:endParaRPr>
                    </a:p>
                  </a:txBody>
                  <a:tcPr marL="112542" marR="112542" anchor="ctr">
                    <a:solidFill>
                      <a:schemeClr val="bg1"/>
                    </a:solidFill>
                  </a:tcPr>
                </a:tc>
                <a:tc>
                  <a:txBody>
                    <a:bodyPr/>
                    <a:lstStyle/>
                    <a:p>
                      <a:r>
                        <a:rPr lang="en-US" sz="1000" kern="1200" noProof="0">
                          <a:solidFill>
                            <a:schemeClr val="tx1"/>
                          </a:solidFill>
                          <a:latin typeface="+mn-lt"/>
                          <a:ea typeface="+mn-ea"/>
                          <a:cs typeface="+mn-cs"/>
                        </a:rPr>
                        <a:t>Before Text </a:t>
                      </a:r>
                      <a:r>
                        <a:rPr lang="en-US" sz="1000" kern="1200" baseline="0" noProof="0">
                          <a:solidFill>
                            <a:schemeClr val="tx1"/>
                          </a:solidFill>
                          <a:latin typeface="+mn-lt"/>
                          <a:ea typeface="+mn-ea"/>
                          <a:cs typeface="+mn-cs"/>
                        </a:rPr>
                        <a:t>= </a:t>
                      </a:r>
                      <a:r>
                        <a:rPr lang="en-US" sz="1000" kern="1200">
                          <a:solidFill>
                            <a:schemeClr val="tx1"/>
                          </a:solidFill>
                          <a:latin typeface="+mn-lt"/>
                          <a:ea typeface="+mn-ea"/>
                          <a:cs typeface="+mn-cs"/>
                        </a:rPr>
                        <a:t>18 pt.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rPr>
                        <a:t>No line spacing</a:t>
                      </a:r>
                    </a:p>
                  </a:txBody>
                  <a:tcPr marL="112542" marR="112542" anchor="ctr">
                    <a:solidFill>
                      <a:schemeClr val="bg1"/>
                    </a:solidFill>
                  </a:tcPr>
                </a:tc>
                <a:extLst>
                  <a:ext uri="{0D108BD9-81ED-4DB2-BD59-A6C34878D82A}">
                    <a16:rowId xmlns:a16="http://schemas.microsoft.com/office/drawing/2014/main" val="10003"/>
                  </a:ext>
                </a:extLst>
              </a:tr>
              <a:tr h="364884">
                <a:tc>
                  <a:txBody>
                    <a:bodyPr/>
                    <a:lstStyle/>
                    <a:p>
                      <a:pPr marL="177800" indent="-177800">
                        <a:buClr>
                          <a:schemeClr val="bg2"/>
                        </a:buClr>
                        <a:buFont typeface="Tempus Sans ITC" panose="04020404030D07020202" pitchFamily="82" charset="0"/>
                        <a:buChar char="/"/>
                      </a:pPr>
                      <a:r>
                        <a:rPr lang="en-US" sz="1400" kern="1200">
                          <a:solidFill>
                            <a:schemeClr val="tx1"/>
                          </a:solidFill>
                          <a:latin typeface="+mn-lt"/>
                          <a:ea typeface="+mn-ea"/>
                          <a:cs typeface="+mn-cs"/>
                        </a:rPr>
                        <a:t>Level 2</a:t>
                      </a:r>
                    </a:p>
                  </a:txBody>
                  <a:tcPr marL="112542" marR="112542" anchor="ctr">
                    <a:solidFill>
                      <a:schemeClr val="bg1"/>
                    </a:solidFill>
                  </a:tcPr>
                </a:tc>
                <a:tc>
                  <a:txBody>
                    <a:bodyPr/>
                    <a:lstStyle/>
                    <a:p>
                      <a:pPr algn="ctr"/>
                      <a:r>
                        <a:rPr lang="en-US" sz="1000" kern="1200">
                          <a:solidFill>
                            <a:schemeClr val="tx1"/>
                          </a:solidFill>
                          <a:latin typeface="+mn-lt"/>
                          <a:ea typeface="+mn-ea"/>
                          <a:cs typeface="+mn-cs"/>
                        </a:rPr>
                        <a:t>Tahoma body</a:t>
                      </a:r>
                    </a:p>
                  </a:txBody>
                  <a:tcPr marL="112542" marR="112542" anchor="ctr">
                    <a:solidFill>
                      <a:schemeClr val="bg1"/>
                    </a:solidFill>
                  </a:tcPr>
                </a:tc>
                <a:tc>
                  <a:txBody>
                    <a:bodyPr/>
                    <a:lstStyle/>
                    <a:p>
                      <a:pPr algn="ctr"/>
                      <a:r>
                        <a:rPr lang="en-US" sz="1000" i="0" kern="1200" cap="all" baseline="0">
                          <a:solidFill>
                            <a:schemeClr val="tx1"/>
                          </a:solidFill>
                          <a:latin typeface="+mn-lt"/>
                          <a:ea typeface="+mn-ea"/>
                          <a:cs typeface="+mn-cs"/>
                        </a:rPr>
                        <a:t>95 / 95 / 95</a:t>
                      </a:r>
                    </a:p>
                  </a:txBody>
                  <a:tcPr marL="112542" marR="112542" anchor="ctr">
                    <a:solidFill>
                      <a:schemeClr val="bg1"/>
                    </a:solidFill>
                  </a:tcPr>
                </a:tc>
                <a:tc>
                  <a:txBody>
                    <a:bodyPr/>
                    <a:lstStyle/>
                    <a:p>
                      <a:pPr algn="ctr"/>
                      <a:r>
                        <a:rPr lang="en-US" sz="1000" kern="1200">
                          <a:solidFill>
                            <a:schemeClr val="tx1"/>
                          </a:solidFill>
                          <a:latin typeface="+mn-lt"/>
                          <a:ea typeface="+mn-ea"/>
                          <a:cs typeface="+mn-cs"/>
                        </a:rPr>
                        <a:t>14</a:t>
                      </a:r>
                    </a:p>
                  </a:txBody>
                  <a:tcPr marL="112542" marR="112542" anchor="ctr">
                    <a:solidFill>
                      <a:schemeClr val="bg1"/>
                    </a:solidFill>
                  </a:tcPr>
                </a:tc>
                <a:tc>
                  <a:txBody>
                    <a:bodyPr/>
                    <a:lstStyle/>
                    <a:p>
                      <a:pPr algn="ctr"/>
                      <a:r>
                        <a:rPr lang="en-US" sz="1000" kern="1200">
                          <a:solidFill>
                            <a:schemeClr val="tx1"/>
                          </a:solidFill>
                          <a:latin typeface="+mn-lt"/>
                          <a:ea typeface="+mn-ea"/>
                          <a:cs typeface="+mn-cs"/>
                        </a:rPr>
                        <a:t>Normal</a:t>
                      </a:r>
                    </a:p>
                  </a:txBody>
                  <a:tcPr marL="112542" marR="112542"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cap="none" baseline="0">
                          <a:solidFill>
                            <a:schemeClr val="tx1"/>
                          </a:solidFill>
                          <a:latin typeface="+mn-lt"/>
                          <a:ea typeface="+mn-ea"/>
                          <a:cs typeface="+mn-cs"/>
                        </a:rPr>
                        <a:t>Font Tempus Sans ITC</a:t>
                      </a:r>
                      <a:br>
                        <a:rPr lang="en-US" sz="1000" kern="1200" cap="none" baseline="0">
                          <a:solidFill>
                            <a:schemeClr val="tx1"/>
                          </a:solidFill>
                          <a:latin typeface="+mn-lt"/>
                          <a:ea typeface="+mn-ea"/>
                          <a:cs typeface="+mn-cs"/>
                        </a:rPr>
                      </a:br>
                      <a:r>
                        <a:rPr lang="en-US" sz="1000" kern="1200" cap="none" baseline="0">
                          <a:solidFill>
                            <a:schemeClr val="tx1"/>
                          </a:solidFill>
                          <a:latin typeface="+mn-lt"/>
                          <a:ea typeface="+mn-ea"/>
                          <a:cs typeface="+mn-cs"/>
                        </a:rPr>
                        <a:t>code 002F</a:t>
                      </a:r>
                    </a:p>
                  </a:txBody>
                  <a:tcPr marL="112542" marR="112542" anchor="ctr">
                    <a:solidFill>
                      <a:schemeClr val="bg1"/>
                    </a:solidFill>
                  </a:tcPr>
                </a:tc>
                <a:tc>
                  <a:txBody>
                    <a:bodyPr/>
                    <a:lstStyle/>
                    <a:p>
                      <a:r>
                        <a:rPr lang="en-US" sz="1000" kern="1200">
                          <a:solidFill>
                            <a:schemeClr val="tx1"/>
                          </a:solidFill>
                          <a:latin typeface="+mn-lt"/>
                          <a:ea typeface="+mn-ea"/>
                          <a:cs typeface="+mn-cs"/>
                        </a:rPr>
                        <a:t>Before text </a:t>
                      </a:r>
                      <a:r>
                        <a:rPr lang="en-US" sz="1000" kern="1200" baseline="0">
                          <a:solidFill>
                            <a:schemeClr val="tx1"/>
                          </a:solidFill>
                          <a:latin typeface="+mn-lt"/>
                          <a:ea typeface="+mn-ea"/>
                          <a:cs typeface="+mn-cs"/>
                        </a:rPr>
                        <a:t>= 1 cm</a:t>
                      </a:r>
                      <a:endParaRPr lang="en-US" sz="1000" kern="1200">
                        <a:solidFill>
                          <a:schemeClr val="tx1"/>
                        </a:solidFill>
                        <a:latin typeface="+mn-lt"/>
                        <a:ea typeface="+mn-ea"/>
                        <a:cs typeface="+mn-cs"/>
                      </a:endParaRPr>
                    </a:p>
                  </a:txBody>
                  <a:tcPr marL="112542" marR="112542" anchor="ctr">
                    <a:solidFill>
                      <a:schemeClr val="bg1"/>
                    </a:solidFill>
                  </a:tcPr>
                </a:tc>
                <a:tc>
                  <a:txBody>
                    <a:bodyPr/>
                    <a:lstStyle/>
                    <a:p>
                      <a:r>
                        <a:rPr lang="en-US" sz="1000" kern="1200" noProof="0">
                          <a:solidFill>
                            <a:schemeClr val="tx1"/>
                          </a:solidFill>
                          <a:latin typeface="+mn-lt"/>
                          <a:ea typeface="+mn-ea"/>
                          <a:cs typeface="+mn-cs"/>
                        </a:rPr>
                        <a:t>Before Text </a:t>
                      </a:r>
                      <a:r>
                        <a:rPr lang="en-US" sz="1000" kern="1200" baseline="0" noProof="0">
                          <a:solidFill>
                            <a:schemeClr val="tx1"/>
                          </a:solidFill>
                          <a:latin typeface="+mn-lt"/>
                          <a:ea typeface="+mn-ea"/>
                          <a:cs typeface="+mn-cs"/>
                        </a:rPr>
                        <a:t>= </a:t>
                      </a:r>
                      <a:r>
                        <a:rPr lang="en-US" sz="1000" kern="1200">
                          <a:solidFill>
                            <a:schemeClr val="tx1"/>
                          </a:solidFill>
                          <a:latin typeface="+mn-lt"/>
                          <a:ea typeface="+mn-ea"/>
                          <a:cs typeface="+mn-cs"/>
                        </a:rPr>
                        <a:t>14 pt.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rPr>
                        <a:t>No line spacing</a:t>
                      </a:r>
                    </a:p>
                  </a:txBody>
                  <a:tcPr marL="112542" marR="112542" anchor="ctr">
                    <a:solidFill>
                      <a:schemeClr val="bg1"/>
                    </a:solidFill>
                  </a:tcPr>
                </a:tc>
                <a:extLst>
                  <a:ext uri="{0D108BD9-81ED-4DB2-BD59-A6C34878D82A}">
                    <a16:rowId xmlns:a16="http://schemas.microsoft.com/office/drawing/2014/main" val="10004"/>
                  </a:ext>
                </a:extLst>
              </a:tr>
              <a:tr h="364884">
                <a:tc>
                  <a:txBody>
                    <a:bodyPr/>
                    <a:lstStyle/>
                    <a:p>
                      <a:r>
                        <a:rPr lang="en-US" sz="1400" kern="1200">
                          <a:solidFill>
                            <a:schemeClr val="tx1"/>
                          </a:solidFill>
                          <a:latin typeface="+mn-lt"/>
                          <a:ea typeface="+mn-ea"/>
                          <a:cs typeface="+mn-cs"/>
                        </a:rPr>
                        <a:t>Level 3</a:t>
                      </a:r>
                    </a:p>
                  </a:txBody>
                  <a:tcPr marL="112542" marR="112542" anchor="ctr">
                    <a:solidFill>
                      <a:schemeClr val="bg1"/>
                    </a:solidFill>
                  </a:tcPr>
                </a:tc>
                <a:tc>
                  <a:txBody>
                    <a:bodyPr/>
                    <a:lstStyle/>
                    <a:p>
                      <a:pPr algn="ctr"/>
                      <a:r>
                        <a:rPr lang="en-US" sz="1000" kern="1200">
                          <a:solidFill>
                            <a:schemeClr val="tx1"/>
                          </a:solidFill>
                          <a:latin typeface="+mn-lt"/>
                          <a:ea typeface="+mn-ea"/>
                          <a:cs typeface="+mn-cs"/>
                        </a:rPr>
                        <a:t>Tahoma body</a:t>
                      </a:r>
                    </a:p>
                  </a:txBody>
                  <a:tcPr marL="112542" marR="112542" anchor="ctr">
                    <a:solidFill>
                      <a:schemeClr val="bg1"/>
                    </a:solidFill>
                  </a:tcPr>
                </a:tc>
                <a:tc>
                  <a:txBody>
                    <a:bodyPr/>
                    <a:lstStyle/>
                    <a:p>
                      <a:pPr algn="ctr"/>
                      <a:r>
                        <a:rPr lang="en-US" sz="1000" i="0" kern="1200" cap="all" baseline="0">
                          <a:solidFill>
                            <a:schemeClr val="tx1"/>
                          </a:solidFill>
                          <a:latin typeface="+mn-lt"/>
                          <a:ea typeface="+mn-ea"/>
                          <a:cs typeface="+mn-cs"/>
                        </a:rPr>
                        <a:t>95 / 95 / 95</a:t>
                      </a:r>
                    </a:p>
                  </a:txBody>
                  <a:tcPr marL="112542" marR="112542" anchor="ctr">
                    <a:solidFill>
                      <a:schemeClr val="bg1"/>
                    </a:solidFill>
                  </a:tcPr>
                </a:tc>
                <a:tc>
                  <a:txBody>
                    <a:bodyPr/>
                    <a:lstStyle/>
                    <a:p>
                      <a:pPr algn="ctr"/>
                      <a:r>
                        <a:rPr lang="en-US" sz="1000" kern="1200">
                          <a:solidFill>
                            <a:schemeClr val="tx1"/>
                          </a:solidFill>
                          <a:latin typeface="+mn-lt"/>
                          <a:ea typeface="+mn-ea"/>
                          <a:cs typeface="+mn-cs"/>
                        </a:rPr>
                        <a:t>14</a:t>
                      </a:r>
                    </a:p>
                  </a:txBody>
                  <a:tcPr marL="112542" marR="112542" anchor="ctr">
                    <a:solidFill>
                      <a:schemeClr val="bg1"/>
                    </a:solidFill>
                  </a:tcPr>
                </a:tc>
                <a:tc>
                  <a:txBody>
                    <a:bodyPr/>
                    <a:lstStyle/>
                    <a:p>
                      <a:pPr algn="ctr"/>
                      <a:r>
                        <a:rPr lang="en-US" sz="1000" kern="1200">
                          <a:solidFill>
                            <a:schemeClr val="tx1"/>
                          </a:solidFill>
                          <a:latin typeface="+mn-lt"/>
                          <a:ea typeface="+mn-ea"/>
                          <a:cs typeface="+mn-cs"/>
                        </a:rPr>
                        <a:t>Normal</a:t>
                      </a:r>
                    </a:p>
                  </a:txBody>
                  <a:tcPr marL="112542" marR="112542" anchor="ctr">
                    <a:solidFill>
                      <a:schemeClr val="bg1"/>
                    </a:solidFill>
                  </a:tcPr>
                </a:tc>
                <a:tc>
                  <a:txBody>
                    <a:bodyPr/>
                    <a:lstStyle/>
                    <a:p>
                      <a:pPr algn="ctr"/>
                      <a:endParaRPr lang="en-US" sz="1000" kern="1200">
                        <a:solidFill>
                          <a:schemeClr val="tx1"/>
                        </a:solidFill>
                        <a:latin typeface="+mn-lt"/>
                        <a:ea typeface="+mn-ea"/>
                        <a:cs typeface="+mn-cs"/>
                      </a:endParaRPr>
                    </a:p>
                  </a:txBody>
                  <a:tcPr marL="112542" marR="112542" anchor="ctr">
                    <a:solidFill>
                      <a:schemeClr val="bg1"/>
                    </a:solidFill>
                  </a:tcPr>
                </a:tc>
                <a:tc>
                  <a:txBody>
                    <a:bodyPr/>
                    <a:lstStyle/>
                    <a:p>
                      <a:r>
                        <a:rPr lang="en-US" sz="1000" kern="1200">
                          <a:solidFill>
                            <a:schemeClr val="tx1"/>
                          </a:solidFill>
                          <a:latin typeface="+mn-lt"/>
                          <a:ea typeface="+mn-ea"/>
                          <a:cs typeface="+mn-cs"/>
                        </a:rPr>
                        <a:t>Before text </a:t>
                      </a:r>
                      <a:r>
                        <a:rPr lang="en-US" sz="1000" kern="1200" baseline="0">
                          <a:solidFill>
                            <a:schemeClr val="tx1"/>
                          </a:solidFill>
                          <a:latin typeface="+mn-lt"/>
                          <a:ea typeface="+mn-ea"/>
                          <a:cs typeface="+mn-cs"/>
                        </a:rPr>
                        <a:t>= 1 cm</a:t>
                      </a:r>
                      <a:endParaRPr lang="en-US" sz="1000" kern="1200">
                        <a:solidFill>
                          <a:schemeClr val="tx1"/>
                        </a:solidFill>
                        <a:latin typeface="+mn-lt"/>
                        <a:ea typeface="+mn-ea"/>
                        <a:cs typeface="+mn-cs"/>
                      </a:endParaRPr>
                    </a:p>
                  </a:txBody>
                  <a:tcPr marL="112542" marR="112542" anchor="ctr">
                    <a:solidFill>
                      <a:schemeClr val="bg1"/>
                    </a:solidFill>
                  </a:tcPr>
                </a:tc>
                <a:tc>
                  <a:txBody>
                    <a:bodyPr/>
                    <a:lstStyle/>
                    <a:p>
                      <a:r>
                        <a:rPr lang="en-US" sz="1000" kern="1200" noProof="0">
                          <a:solidFill>
                            <a:schemeClr val="tx1"/>
                          </a:solidFill>
                          <a:latin typeface="+mn-lt"/>
                          <a:ea typeface="+mn-ea"/>
                          <a:cs typeface="+mn-cs"/>
                        </a:rPr>
                        <a:t>Before Text </a:t>
                      </a:r>
                      <a:r>
                        <a:rPr lang="en-US" sz="1000" kern="1200" baseline="0" noProof="0">
                          <a:solidFill>
                            <a:schemeClr val="tx1"/>
                          </a:solidFill>
                          <a:latin typeface="+mn-lt"/>
                          <a:ea typeface="+mn-ea"/>
                          <a:cs typeface="+mn-cs"/>
                        </a:rPr>
                        <a:t>= </a:t>
                      </a:r>
                      <a:r>
                        <a:rPr lang="en-US" sz="1000" kern="1200">
                          <a:solidFill>
                            <a:schemeClr val="tx1"/>
                          </a:solidFill>
                          <a:latin typeface="+mn-lt"/>
                          <a:ea typeface="+mn-ea"/>
                          <a:cs typeface="+mn-cs"/>
                        </a:rPr>
                        <a:t>6 pt.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rPr>
                        <a:t>No line spacing</a:t>
                      </a:r>
                    </a:p>
                  </a:txBody>
                  <a:tcPr marL="112542" marR="112542" anchor="ctr">
                    <a:solidFill>
                      <a:schemeClr val="bg1"/>
                    </a:solidFill>
                  </a:tcPr>
                </a:tc>
                <a:extLst>
                  <a:ext uri="{0D108BD9-81ED-4DB2-BD59-A6C34878D82A}">
                    <a16:rowId xmlns:a16="http://schemas.microsoft.com/office/drawing/2014/main" val="10005"/>
                  </a:ext>
                </a:extLst>
              </a:tr>
              <a:tr h="364884">
                <a:tc>
                  <a:txBody>
                    <a:bodyPr/>
                    <a:lstStyle/>
                    <a:p>
                      <a:pPr marL="171450" indent="-171450">
                        <a:buClr>
                          <a:schemeClr val="bg2"/>
                        </a:buClr>
                        <a:buFont typeface="Tahoma" panose="020B0604030504040204" pitchFamily="34" charset="0"/>
                        <a:buChar char="›"/>
                      </a:pPr>
                      <a:r>
                        <a:rPr lang="en-US" sz="1200" kern="1200" cap="none" baseline="0">
                          <a:solidFill>
                            <a:schemeClr val="tx1"/>
                          </a:solidFill>
                          <a:latin typeface="+mn-lt"/>
                          <a:ea typeface="+mn-ea"/>
                          <a:cs typeface="+mn-cs"/>
                        </a:rPr>
                        <a:t>Level 4</a:t>
                      </a:r>
                    </a:p>
                  </a:txBody>
                  <a:tcPr marL="112542" marR="112542" anchor="ctr">
                    <a:solidFill>
                      <a:schemeClr val="bg1"/>
                    </a:solidFill>
                  </a:tcPr>
                </a:tc>
                <a:tc>
                  <a:txBody>
                    <a:bodyPr/>
                    <a:lstStyle/>
                    <a:p>
                      <a:pPr algn="ctr"/>
                      <a:r>
                        <a:rPr lang="en-US" sz="1000" kern="1200" cap="none" baseline="0">
                          <a:solidFill>
                            <a:schemeClr val="tx1"/>
                          </a:solidFill>
                          <a:latin typeface="+mn-lt"/>
                          <a:ea typeface="+mn-ea"/>
                          <a:cs typeface="+mn-cs"/>
                        </a:rPr>
                        <a:t>Tahoma body</a:t>
                      </a:r>
                    </a:p>
                  </a:txBody>
                  <a:tcPr marL="112542" marR="112542" anchor="ctr">
                    <a:solidFill>
                      <a:schemeClr val="bg1"/>
                    </a:solidFill>
                  </a:tcPr>
                </a:tc>
                <a:tc>
                  <a:txBody>
                    <a:bodyPr/>
                    <a:lstStyle/>
                    <a:p>
                      <a:pPr algn="ctr"/>
                      <a:r>
                        <a:rPr lang="en-US" sz="1000" i="0" kern="1200" cap="all" baseline="0">
                          <a:solidFill>
                            <a:schemeClr val="tx1"/>
                          </a:solidFill>
                          <a:latin typeface="+mn-lt"/>
                          <a:ea typeface="+mn-ea"/>
                          <a:cs typeface="+mn-cs"/>
                        </a:rPr>
                        <a:t>95 / 95 / 95</a:t>
                      </a:r>
                    </a:p>
                  </a:txBody>
                  <a:tcPr marL="112542" marR="112542" anchor="ctr">
                    <a:solidFill>
                      <a:schemeClr val="bg1"/>
                    </a:solidFill>
                  </a:tcPr>
                </a:tc>
                <a:tc>
                  <a:txBody>
                    <a:bodyPr/>
                    <a:lstStyle/>
                    <a:p>
                      <a:pPr algn="ctr"/>
                      <a:r>
                        <a:rPr lang="en-US" sz="1000" kern="1200" cap="none" baseline="0">
                          <a:solidFill>
                            <a:schemeClr val="tx1"/>
                          </a:solidFill>
                          <a:latin typeface="+mn-lt"/>
                          <a:ea typeface="+mn-ea"/>
                          <a:cs typeface="+mn-cs"/>
                        </a:rPr>
                        <a:t>12</a:t>
                      </a:r>
                    </a:p>
                  </a:txBody>
                  <a:tcPr marL="112542" marR="112542" anchor="ctr">
                    <a:solidFill>
                      <a:schemeClr val="bg1"/>
                    </a:solidFill>
                  </a:tcPr>
                </a:tc>
                <a:tc>
                  <a:txBody>
                    <a:bodyPr/>
                    <a:lstStyle/>
                    <a:p>
                      <a:pPr algn="ctr"/>
                      <a:r>
                        <a:rPr lang="en-US" sz="1000" kern="1200" cap="none" baseline="0">
                          <a:solidFill>
                            <a:schemeClr val="tx1"/>
                          </a:solidFill>
                          <a:latin typeface="+mn-lt"/>
                          <a:ea typeface="+mn-ea"/>
                          <a:cs typeface="+mn-cs"/>
                        </a:rPr>
                        <a:t>Normal</a:t>
                      </a:r>
                    </a:p>
                  </a:txBody>
                  <a:tcPr marL="112542" marR="112542" anchor="ctr">
                    <a:solidFill>
                      <a:schemeClr val="bg1"/>
                    </a:solidFill>
                  </a:tcPr>
                </a:tc>
                <a:tc>
                  <a:txBody>
                    <a:bodyPr/>
                    <a:lstStyle/>
                    <a:p>
                      <a:pPr marL="0" indent="0" algn="ctr">
                        <a:buFont typeface="Tahoma" panose="020B0604030504040204" pitchFamily="34" charset="0"/>
                        <a:buNone/>
                      </a:pPr>
                      <a:r>
                        <a:rPr lang="en-US" sz="1000" kern="1200" cap="none" baseline="0">
                          <a:solidFill>
                            <a:schemeClr val="tx1"/>
                          </a:solidFill>
                          <a:latin typeface="+mn-lt"/>
                          <a:ea typeface="+mn-ea"/>
                          <a:cs typeface="+mn-cs"/>
                        </a:rPr>
                        <a:t>Font Tahoma </a:t>
                      </a:r>
                      <a:br>
                        <a:rPr lang="en-US" sz="1000" kern="1200" cap="none" baseline="0">
                          <a:solidFill>
                            <a:schemeClr val="tx1"/>
                          </a:solidFill>
                          <a:latin typeface="+mn-lt"/>
                          <a:ea typeface="+mn-ea"/>
                          <a:cs typeface="+mn-cs"/>
                        </a:rPr>
                      </a:br>
                      <a:r>
                        <a:rPr lang="en-US" sz="1000" kern="1200" cap="none" baseline="0">
                          <a:solidFill>
                            <a:schemeClr val="tx1"/>
                          </a:solidFill>
                          <a:latin typeface="+mn-lt"/>
                          <a:ea typeface="+mn-ea"/>
                          <a:cs typeface="+mn-cs"/>
                        </a:rPr>
                        <a:t>code 203A</a:t>
                      </a:r>
                    </a:p>
                  </a:txBody>
                  <a:tcPr marL="112542" marR="112542" anchor="ctr">
                    <a:solidFill>
                      <a:schemeClr val="bg1"/>
                    </a:solidFill>
                  </a:tcPr>
                </a:tc>
                <a:tc>
                  <a:txBody>
                    <a:bodyPr/>
                    <a:lstStyle/>
                    <a:p>
                      <a:r>
                        <a:rPr lang="en-US" sz="1000" kern="1200">
                          <a:solidFill>
                            <a:schemeClr val="tx1"/>
                          </a:solidFill>
                          <a:latin typeface="+mn-lt"/>
                          <a:ea typeface="+mn-ea"/>
                          <a:cs typeface="+mn-cs"/>
                        </a:rPr>
                        <a:t>Before text </a:t>
                      </a:r>
                      <a:r>
                        <a:rPr lang="en-US" sz="1000" kern="1200" baseline="0">
                          <a:solidFill>
                            <a:schemeClr val="tx1"/>
                          </a:solidFill>
                          <a:latin typeface="+mn-lt"/>
                          <a:ea typeface="+mn-ea"/>
                          <a:cs typeface="+mn-cs"/>
                        </a:rPr>
                        <a:t>= 1,8 cm</a:t>
                      </a:r>
                      <a:endParaRPr lang="en-US" sz="1000" kern="1200">
                        <a:solidFill>
                          <a:schemeClr val="tx1"/>
                        </a:solidFill>
                        <a:latin typeface="+mn-lt"/>
                        <a:ea typeface="+mn-ea"/>
                        <a:cs typeface="+mn-cs"/>
                      </a:endParaRPr>
                    </a:p>
                  </a:txBody>
                  <a:tcPr marL="112542" marR="112542" anchor="ctr">
                    <a:solidFill>
                      <a:schemeClr val="bg1"/>
                    </a:solidFill>
                  </a:tcPr>
                </a:tc>
                <a:tc>
                  <a:txBody>
                    <a:bodyPr/>
                    <a:lstStyle/>
                    <a:p>
                      <a:r>
                        <a:rPr lang="en-US" sz="1000" kern="1200" noProof="0">
                          <a:solidFill>
                            <a:schemeClr val="tx1"/>
                          </a:solidFill>
                          <a:latin typeface="+mn-lt"/>
                          <a:ea typeface="+mn-ea"/>
                          <a:cs typeface="+mn-cs"/>
                        </a:rPr>
                        <a:t>Before Text </a:t>
                      </a:r>
                      <a:r>
                        <a:rPr lang="en-US" sz="1000" kern="1200" baseline="0" noProof="0">
                          <a:solidFill>
                            <a:schemeClr val="tx1"/>
                          </a:solidFill>
                          <a:latin typeface="+mn-lt"/>
                          <a:ea typeface="+mn-ea"/>
                          <a:cs typeface="+mn-cs"/>
                        </a:rPr>
                        <a:t>= </a:t>
                      </a:r>
                      <a:r>
                        <a:rPr lang="en-US" sz="1000" kern="1200">
                          <a:solidFill>
                            <a:schemeClr val="tx1"/>
                          </a:solidFill>
                          <a:latin typeface="+mn-lt"/>
                          <a:ea typeface="+mn-ea"/>
                          <a:cs typeface="+mn-cs"/>
                        </a:rPr>
                        <a:t>6 pt.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rPr>
                        <a:t>No line spacing</a:t>
                      </a:r>
                    </a:p>
                  </a:txBody>
                  <a:tcPr marL="112542" marR="112542" anchor="ctr">
                    <a:solidFill>
                      <a:schemeClr val="bg1"/>
                    </a:solidFill>
                  </a:tcPr>
                </a:tc>
                <a:extLst>
                  <a:ext uri="{0D108BD9-81ED-4DB2-BD59-A6C34878D82A}">
                    <a16:rowId xmlns:a16="http://schemas.microsoft.com/office/drawing/2014/main" val="10006"/>
                  </a:ext>
                </a:extLst>
              </a:tr>
              <a:tr h="364884">
                <a:tc>
                  <a:txBody>
                    <a:bodyPr/>
                    <a:lstStyle/>
                    <a:p>
                      <a:pPr marL="171450" indent="-171450">
                        <a:buClr>
                          <a:schemeClr val="bg2"/>
                        </a:buClr>
                        <a:buFont typeface="Tahoma" panose="020B0604030504040204" pitchFamily="34" charset="0"/>
                        <a:buChar char="»"/>
                      </a:pPr>
                      <a:r>
                        <a:rPr lang="en-US" sz="1000" kern="1200">
                          <a:solidFill>
                            <a:schemeClr val="tx1"/>
                          </a:solidFill>
                          <a:latin typeface="+mn-lt"/>
                          <a:ea typeface="+mn-ea"/>
                          <a:cs typeface="+mn-cs"/>
                        </a:rPr>
                        <a:t>Level 5</a:t>
                      </a:r>
                    </a:p>
                  </a:txBody>
                  <a:tcPr marL="112542" marR="112542" anchor="ctr">
                    <a:solidFill>
                      <a:schemeClr val="bg1"/>
                    </a:solidFill>
                  </a:tcPr>
                </a:tc>
                <a:tc>
                  <a:txBody>
                    <a:bodyPr/>
                    <a:lstStyle/>
                    <a:p>
                      <a:pPr algn="ctr"/>
                      <a:r>
                        <a:rPr lang="en-US" sz="1000" kern="1200">
                          <a:solidFill>
                            <a:schemeClr val="tx1"/>
                          </a:solidFill>
                          <a:latin typeface="+mn-lt"/>
                          <a:ea typeface="+mn-ea"/>
                          <a:cs typeface="+mn-cs"/>
                        </a:rPr>
                        <a:t>Tahoma body</a:t>
                      </a:r>
                    </a:p>
                  </a:txBody>
                  <a:tcPr marL="112542" marR="112542" anchor="ctr">
                    <a:solidFill>
                      <a:schemeClr val="bg1"/>
                    </a:solidFill>
                  </a:tcPr>
                </a:tc>
                <a:tc>
                  <a:txBody>
                    <a:bodyPr/>
                    <a:lstStyle/>
                    <a:p>
                      <a:pPr algn="ctr"/>
                      <a:r>
                        <a:rPr lang="en-US" sz="1000" i="0" kern="1200" cap="all" baseline="0">
                          <a:solidFill>
                            <a:schemeClr val="tx1"/>
                          </a:solidFill>
                          <a:latin typeface="+mn-lt"/>
                          <a:ea typeface="+mn-ea"/>
                          <a:cs typeface="+mn-cs"/>
                        </a:rPr>
                        <a:t>95 / 95 / 95</a:t>
                      </a:r>
                    </a:p>
                  </a:txBody>
                  <a:tcPr marL="112542" marR="112542" anchor="ctr">
                    <a:solidFill>
                      <a:schemeClr val="bg1"/>
                    </a:solidFill>
                  </a:tcPr>
                </a:tc>
                <a:tc>
                  <a:txBody>
                    <a:bodyPr/>
                    <a:lstStyle/>
                    <a:p>
                      <a:pPr algn="ctr"/>
                      <a:r>
                        <a:rPr lang="en-US" sz="1000" kern="1200">
                          <a:solidFill>
                            <a:schemeClr val="tx1"/>
                          </a:solidFill>
                          <a:latin typeface="+mn-lt"/>
                          <a:ea typeface="+mn-ea"/>
                          <a:cs typeface="+mn-cs"/>
                        </a:rPr>
                        <a:t>10</a:t>
                      </a:r>
                    </a:p>
                  </a:txBody>
                  <a:tcPr marL="112542" marR="112542" anchor="ctr">
                    <a:solidFill>
                      <a:schemeClr val="bg1"/>
                    </a:solidFill>
                  </a:tcPr>
                </a:tc>
                <a:tc>
                  <a:txBody>
                    <a:bodyPr/>
                    <a:lstStyle/>
                    <a:p>
                      <a:pPr algn="ctr"/>
                      <a:r>
                        <a:rPr lang="en-US" sz="1000" kern="1200">
                          <a:solidFill>
                            <a:schemeClr val="tx1"/>
                          </a:solidFill>
                          <a:latin typeface="+mn-lt"/>
                          <a:ea typeface="+mn-ea"/>
                          <a:cs typeface="+mn-cs"/>
                        </a:rPr>
                        <a:t>Normal</a:t>
                      </a:r>
                    </a:p>
                  </a:txBody>
                  <a:tcPr marL="112542" marR="112542"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mn-lt"/>
                          <a:ea typeface="+mn-ea"/>
                          <a:cs typeface="+mn-cs"/>
                        </a:rPr>
                        <a:t>Font Tahoma</a:t>
                      </a:r>
                      <a:br>
                        <a:rPr lang="en-US" sz="1000" kern="1200">
                          <a:solidFill>
                            <a:schemeClr val="tx1"/>
                          </a:solidFill>
                          <a:latin typeface="+mn-lt"/>
                          <a:ea typeface="+mn-ea"/>
                          <a:cs typeface="+mn-cs"/>
                        </a:rPr>
                      </a:br>
                      <a:r>
                        <a:rPr lang="en-US" sz="1000" kern="1200">
                          <a:solidFill>
                            <a:schemeClr val="tx1"/>
                          </a:solidFill>
                          <a:latin typeface="+mn-lt"/>
                          <a:ea typeface="+mn-ea"/>
                          <a:cs typeface="+mn-cs"/>
                        </a:rPr>
                        <a:t>code 00BB</a:t>
                      </a:r>
                    </a:p>
                    <a:p>
                      <a:pPr algn="ctr"/>
                      <a:endParaRPr lang="en-US" sz="1000" kern="1200">
                        <a:solidFill>
                          <a:schemeClr val="tx1"/>
                        </a:solidFill>
                        <a:latin typeface="+mn-lt"/>
                        <a:ea typeface="+mn-ea"/>
                        <a:cs typeface="+mn-cs"/>
                      </a:endParaRPr>
                    </a:p>
                  </a:txBody>
                  <a:tcPr marL="112542" marR="112542" anchor="ctr">
                    <a:solidFill>
                      <a:schemeClr val="bg1"/>
                    </a:solidFill>
                  </a:tcPr>
                </a:tc>
                <a:tc>
                  <a:txBody>
                    <a:bodyPr/>
                    <a:lstStyle/>
                    <a:p>
                      <a:r>
                        <a:rPr lang="en-US" sz="1000" kern="1200">
                          <a:solidFill>
                            <a:schemeClr val="tx1"/>
                          </a:solidFill>
                          <a:latin typeface="+mn-lt"/>
                          <a:ea typeface="+mn-ea"/>
                          <a:cs typeface="+mn-cs"/>
                        </a:rPr>
                        <a:t>Before text </a:t>
                      </a:r>
                      <a:r>
                        <a:rPr lang="en-US" sz="1000" kern="1200" baseline="0">
                          <a:solidFill>
                            <a:schemeClr val="tx1"/>
                          </a:solidFill>
                          <a:latin typeface="+mn-lt"/>
                          <a:ea typeface="+mn-ea"/>
                          <a:cs typeface="+mn-cs"/>
                        </a:rPr>
                        <a:t>= 2,5 cm</a:t>
                      </a:r>
                      <a:endParaRPr lang="en-US" sz="1000" kern="1200">
                        <a:solidFill>
                          <a:schemeClr val="tx1"/>
                        </a:solidFill>
                        <a:latin typeface="+mn-lt"/>
                        <a:ea typeface="+mn-ea"/>
                        <a:cs typeface="+mn-cs"/>
                      </a:endParaRPr>
                    </a:p>
                  </a:txBody>
                  <a:tcPr marL="112542" marR="112542" anchor="ctr">
                    <a:solidFill>
                      <a:schemeClr val="bg1"/>
                    </a:solidFill>
                  </a:tcPr>
                </a:tc>
                <a:tc>
                  <a:txBody>
                    <a:bodyPr/>
                    <a:lstStyle/>
                    <a:p>
                      <a:r>
                        <a:rPr lang="en-US" sz="1000" kern="1200" noProof="0">
                          <a:solidFill>
                            <a:schemeClr val="tx1"/>
                          </a:solidFill>
                          <a:latin typeface="+mn-lt"/>
                          <a:ea typeface="+mn-ea"/>
                          <a:cs typeface="+mn-cs"/>
                        </a:rPr>
                        <a:t>Before Text </a:t>
                      </a:r>
                      <a:r>
                        <a:rPr lang="en-US" sz="1000" kern="1200" baseline="0" noProof="0">
                          <a:solidFill>
                            <a:schemeClr val="tx1"/>
                          </a:solidFill>
                          <a:latin typeface="+mn-lt"/>
                          <a:ea typeface="+mn-ea"/>
                          <a:cs typeface="+mn-cs"/>
                        </a:rPr>
                        <a:t>= </a:t>
                      </a:r>
                      <a:r>
                        <a:rPr lang="en-US" sz="1000" kern="1200">
                          <a:solidFill>
                            <a:schemeClr val="tx1"/>
                          </a:solidFill>
                          <a:latin typeface="+mn-lt"/>
                          <a:ea typeface="+mn-ea"/>
                          <a:cs typeface="+mn-cs"/>
                        </a:rPr>
                        <a:t>5 pt.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rPr>
                        <a:t>No line spacing</a:t>
                      </a:r>
                    </a:p>
                  </a:txBody>
                  <a:tcPr marL="112542" marR="112542" anchor="ctr">
                    <a:solidFill>
                      <a:schemeClr val="bg1"/>
                    </a:solidFill>
                  </a:tcPr>
                </a:tc>
                <a:extLst>
                  <a:ext uri="{0D108BD9-81ED-4DB2-BD59-A6C34878D82A}">
                    <a16:rowId xmlns:a16="http://schemas.microsoft.com/office/drawing/2014/main" val="10007"/>
                  </a:ext>
                </a:extLst>
              </a:tr>
            </a:tbl>
          </a:graphicData>
        </a:graphic>
      </p:graphicFrame>
      <p:sp>
        <p:nvSpPr>
          <p:cNvPr id="6" name="Rectangle 5"/>
          <p:cNvSpPr/>
          <p:nvPr/>
        </p:nvSpPr>
        <p:spPr>
          <a:xfrm>
            <a:off x="5918750" y="404665"/>
            <a:ext cx="5840560" cy="1080119"/>
          </a:xfrm>
          <a:prstGeom prst="rect">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1400" b="1" noProof="0">
                <a:solidFill>
                  <a:schemeClr val="bg2"/>
                </a:solidFill>
              </a:rPr>
              <a:t>Remaining bug</a:t>
            </a:r>
            <a:endParaRPr lang="en-US" sz="1400" noProof="0">
              <a:solidFill>
                <a:schemeClr val="bg2"/>
              </a:solidFill>
            </a:endParaRPr>
          </a:p>
          <a:p>
            <a:pPr algn="r"/>
            <a:r>
              <a:rPr lang="en-US" sz="1400" noProof="0">
                <a:solidFill>
                  <a:schemeClr val="bg2"/>
                </a:solidFill>
              </a:rPr>
              <a:t>Print issue is reported with Font </a:t>
            </a:r>
            <a:r>
              <a:rPr lang="en-US" sz="1400" baseline="0" noProof="0">
                <a:solidFill>
                  <a:schemeClr val="bg2"/>
                </a:solidFill>
              </a:rPr>
              <a:t> Tahoma in italic when the document is save as a PDF with MS PPT. </a:t>
            </a:r>
          </a:p>
          <a:p>
            <a:pPr algn="r"/>
            <a:r>
              <a:rPr lang="en-US" sz="1400" b="1" baseline="0" noProof="0">
                <a:solidFill>
                  <a:schemeClr val="bg2"/>
                </a:solidFill>
              </a:rPr>
              <a:t>Work around solution: generate with Pdf Creator.</a:t>
            </a:r>
            <a:endParaRPr lang="en-US" sz="1400" b="1" noProof="0">
              <a:solidFill>
                <a:schemeClr val="bg2"/>
              </a:solidFill>
            </a:endParaRPr>
          </a:p>
        </p:txBody>
      </p:sp>
      <p:graphicFrame>
        <p:nvGraphicFramePr>
          <p:cNvPr id="7" name="Inhaltsplatzhalter 3"/>
          <p:cNvGraphicFramePr>
            <a:graphicFrameLocks/>
          </p:cNvGraphicFramePr>
          <p:nvPr>
            <p:extLst>
              <p:ext uri="{D42A27DB-BD31-4B8C-83A1-F6EECF244321}">
                <p14:modId xmlns:p14="http://schemas.microsoft.com/office/powerpoint/2010/main" val="2308320680"/>
              </p:ext>
            </p:extLst>
          </p:nvPr>
        </p:nvGraphicFramePr>
        <p:xfrm>
          <a:off x="446856" y="1470716"/>
          <a:ext cx="11360140" cy="1635316"/>
        </p:xfrm>
        <a:graphic>
          <a:graphicData uri="http://schemas.openxmlformats.org/drawingml/2006/table">
            <a:tbl>
              <a:tblPr bandRow="1">
                <a:tableStyleId>{5C22544A-7EE6-4342-B048-85BDC9FD1C3A}</a:tableStyleId>
              </a:tblPr>
              <a:tblGrid>
                <a:gridCol w="1136014">
                  <a:extLst>
                    <a:ext uri="{9D8B030D-6E8A-4147-A177-3AD203B41FA5}">
                      <a16:colId xmlns:a16="http://schemas.microsoft.com/office/drawing/2014/main" val="20000"/>
                    </a:ext>
                  </a:extLst>
                </a:gridCol>
                <a:gridCol w="1136014">
                  <a:extLst>
                    <a:ext uri="{9D8B030D-6E8A-4147-A177-3AD203B41FA5}">
                      <a16:colId xmlns:a16="http://schemas.microsoft.com/office/drawing/2014/main" val="20001"/>
                    </a:ext>
                  </a:extLst>
                </a:gridCol>
                <a:gridCol w="1136014">
                  <a:extLst>
                    <a:ext uri="{9D8B030D-6E8A-4147-A177-3AD203B41FA5}">
                      <a16:colId xmlns:a16="http://schemas.microsoft.com/office/drawing/2014/main" val="20002"/>
                    </a:ext>
                  </a:extLst>
                </a:gridCol>
                <a:gridCol w="1136014">
                  <a:extLst>
                    <a:ext uri="{9D8B030D-6E8A-4147-A177-3AD203B41FA5}">
                      <a16:colId xmlns:a16="http://schemas.microsoft.com/office/drawing/2014/main" val="20003"/>
                    </a:ext>
                  </a:extLst>
                </a:gridCol>
                <a:gridCol w="1136014">
                  <a:extLst>
                    <a:ext uri="{9D8B030D-6E8A-4147-A177-3AD203B41FA5}">
                      <a16:colId xmlns:a16="http://schemas.microsoft.com/office/drawing/2014/main" val="20004"/>
                    </a:ext>
                  </a:extLst>
                </a:gridCol>
                <a:gridCol w="1136014">
                  <a:extLst>
                    <a:ext uri="{9D8B030D-6E8A-4147-A177-3AD203B41FA5}">
                      <a16:colId xmlns:a16="http://schemas.microsoft.com/office/drawing/2014/main" val="20005"/>
                    </a:ext>
                  </a:extLst>
                </a:gridCol>
                <a:gridCol w="1136014">
                  <a:extLst>
                    <a:ext uri="{9D8B030D-6E8A-4147-A177-3AD203B41FA5}">
                      <a16:colId xmlns:a16="http://schemas.microsoft.com/office/drawing/2014/main" val="20006"/>
                    </a:ext>
                  </a:extLst>
                </a:gridCol>
                <a:gridCol w="1136014">
                  <a:extLst>
                    <a:ext uri="{9D8B030D-6E8A-4147-A177-3AD203B41FA5}">
                      <a16:colId xmlns:a16="http://schemas.microsoft.com/office/drawing/2014/main" val="20007"/>
                    </a:ext>
                  </a:extLst>
                </a:gridCol>
                <a:gridCol w="1136014">
                  <a:extLst>
                    <a:ext uri="{9D8B030D-6E8A-4147-A177-3AD203B41FA5}">
                      <a16:colId xmlns:a16="http://schemas.microsoft.com/office/drawing/2014/main" val="20008"/>
                    </a:ext>
                  </a:extLst>
                </a:gridCol>
                <a:gridCol w="1136014">
                  <a:extLst>
                    <a:ext uri="{9D8B030D-6E8A-4147-A177-3AD203B41FA5}">
                      <a16:colId xmlns:a16="http://schemas.microsoft.com/office/drawing/2014/main" val="20009"/>
                    </a:ext>
                  </a:extLst>
                </a:gridCol>
              </a:tblGrid>
              <a:tr h="306682">
                <a:tc gridSpan="10">
                  <a:txBody>
                    <a:bodyPr/>
                    <a:lstStyle/>
                    <a:p>
                      <a:pPr marL="0" marR="0" lvl="0" indent="0" algn="l" defTabSz="914400" rtl="0" eaLnBrk="1" fontAlgn="auto" latinLnBrk="0" hangingPunct="1">
                        <a:lnSpc>
                          <a:spcPct val="100000"/>
                        </a:lnSpc>
                        <a:spcBef>
                          <a:spcPts val="400"/>
                        </a:spcBef>
                        <a:spcAft>
                          <a:spcPts val="400"/>
                        </a:spcAft>
                        <a:buClrTx/>
                        <a:buSzTx/>
                        <a:buFont typeface="Arial" pitchFamily="34" charset="0"/>
                        <a:buNone/>
                        <a:tabLst/>
                        <a:defRPr/>
                      </a:pPr>
                      <a:r>
                        <a:rPr lang="en-US" sz="900" b="1" kern="1200" noProof="0">
                          <a:solidFill>
                            <a:schemeClr val="bg2"/>
                          </a:solidFill>
                          <a:latin typeface="+mn-lt"/>
                          <a:ea typeface="+mn-ea"/>
                          <a:cs typeface="+mn-cs"/>
                        </a:rPr>
                        <a:t>Color scheme</a:t>
                      </a:r>
                    </a:p>
                  </a:txBody>
                  <a:tcPr marL="88615" marR="0" marT="72000" marB="7200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hMerge="1">
                  <a:txBody>
                    <a:bodyPr/>
                    <a:lstStyle/>
                    <a:p>
                      <a:pPr marL="0" marR="0" indent="0" algn="l" defTabSz="914400" rtl="0" eaLnBrk="1" fontAlgn="auto" latinLnBrk="0" hangingPunct="1">
                        <a:lnSpc>
                          <a:spcPct val="100000"/>
                        </a:lnSpc>
                        <a:spcBef>
                          <a:spcPts val="400"/>
                        </a:spcBef>
                        <a:spcAft>
                          <a:spcPts val="400"/>
                        </a:spcAft>
                        <a:buClrTx/>
                        <a:buSzTx/>
                        <a:buFont typeface="Arial" pitchFamily="34" charset="0"/>
                        <a:buNone/>
                        <a:tabLst/>
                        <a:defRPr/>
                      </a:pPr>
                      <a:endParaRPr lang="de-DE" sz="800" b="0" i="1" u="none">
                        <a:solidFill>
                          <a:schemeClr val="tx1"/>
                        </a:solidFill>
                        <a:latin typeface="Arial" pitchFamily="34" charset="0"/>
                        <a:cs typeface="Arial" pitchFamily="34" charset="0"/>
                      </a:endParaRPr>
                    </a:p>
                  </a:txBody>
                  <a:tcPr marL="72000" marR="108000" marT="72000" marB="72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hMerge="1">
                  <a:txBody>
                    <a:bodyPr/>
                    <a:lstStyle/>
                    <a:p>
                      <a:pPr marL="0" marR="0" indent="0" algn="l" defTabSz="914400" rtl="0" eaLnBrk="1" fontAlgn="auto" latinLnBrk="0" hangingPunct="1">
                        <a:lnSpc>
                          <a:spcPct val="100000"/>
                        </a:lnSpc>
                        <a:spcBef>
                          <a:spcPts val="400"/>
                        </a:spcBef>
                        <a:spcAft>
                          <a:spcPts val="400"/>
                        </a:spcAft>
                        <a:buClrTx/>
                        <a:buSzTx/>
                        <a:buFont typeface="Arial" pitchFamily="34" charset="0"/>
                        <a:buNone/>
                        <a:tabLst/>
                        <a:defRPr/>
                      </a:pPr>
                      <a:endParaRPr lang="de-DE" sz="800" b="0" i="1" u="none">
                        <a:solidFill>
                          <a:schemeClr val="tx1"/>
                        </a:solidFill>
                        <a:latin typeface="Arial" pitchFamily="34" charset="0"/>
                        <a:cs typeface="Arial" pitchFamily="34" charset="0"/>
                      </a:endParaRPr>
                    </a:p>
                  </a:txBody>
                  <a:tcPr marL="72000" marR="108000" marT="72000" marB="72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hMerge="1">
                  <a:txBody>
                    <a:bodyPr/>
                    <a:lstStyle/>
                    <a:p>
                      <a:pPr marL="0" marR="0" indent="0" algn="l" defTabSz="914400" rtl="0" eaLnBrk="1" fontAlgn="auto" latinLnBrk="0" hangingPunct="1">
                        <a:lnSpc>
                          <a:spcPct val="100000"/>
                        </a:lnSpc>
                        <a:spcBef>
                          <a:spcPts val="400"/>
                        </a:spcBef>
                        <a:spcAft>
                          <a:spcPts val="400"/>
                        </a:spcAft>
                        <a:buClrTx/>
                        <a:buSzTx/>
                        <a:buFont typeface="Arial" pitchFamily="34" charset="0"/>
                        <a:buNone/>
                        <a:tabLst/>
                        <a:defRPr/>
                      </a:pPr>
                      <a:endParaRPr lang="de-DE" sz="800" b="0" i="1" u="none">
                        <a:solidFill>
                          <a:schemeClr val="tx1"/>
                        </a:solidFill>
                        <a:latin typeface="Arial" pitchFamily="34" charset="0"/>
                        <a:cs typeface="Arial" pitchFamily="34" charset="0"/>
                      </a:endParaRPr>
                    </a:p>
                  </a:txBody>
                  <a:tcPr marL="72000" marR="108000" marT="72000" marB="72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hMerge="1">
                  <a:txBody>
                    <a:bodyPr/>
                    <a:lstStyle/>
                    <a:p>
                      <a:pPr marL="0" marR="0" indent="0" algn="l" defTabSz="914400" rtl="0" eaLnBrk="1" fontAlgn="auto" latinLnBrk="0" hangingPunct="1">
                        <a:lnSpc>
                          <a:spcPct val="100000"/>
                        </a:lnSpc>
                        <a:spcBef>
                          <a:spcPts val="400"/>
                        </a:spcBef>
                        <a:spcAft>
                          <a:spcPts val="400"/>
                        </a:spcAft>
                        <a:buClrTx/>
                        <a:buSzTx/>
                        <a:buFont typeface="Arial" pitchFamily="34" charset="0"/>
                        <a:buNone/>
                        <a:tabLst/>
                        <a:defRPr/>
                      </a:pPr>
                      <a:endParaRPr lang="de-DE" sz="800" b="0" i="1" u="none">
                        <a:solidFill>
                          <a:schemeClr val="tx1"/>
                        </a:solidFill>
                        <a:latin typeface="Arial" pitchFamily="34" charset="0"/>
                        <a:cs typeface="Arial" pitchFamily="34" charset="0"/>
                      </a:endParaRPr>
                    </a:p>
                  </a:txBody>
                  <a:tcPr marL="72000" marR="108000" marT="72000" marB="72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marL="0" marR="0" indent="0" algn="l" defTabSz="914400" rtl="0" eaLnBrk="1" fontAlgn="auto" latinLnBrk="0" hangingPunct="1">
                        <a:lnSpc>
                          <a:spcPct val="100000"/>
                        </a:lnSpc>
                        <a:spcBef>
                          <a:spcPts val="400"/>
                        </a:spcBef>
                        <a:spcAft>
                          <a:spcPts val="400"/>
                        </a:spcAft>
                        <a:buClrTx/>
                        <a:buSzTx/>
                        <a:buFont typeface="Arial" pitchFamily="34" charset="0"/>
                        <a:buNone/>
                        <a:tabLst/>
                        <a:defRPr/>
                      </a:pPr>
                      <a:endParaRPr lang="de-DE" sz="800" b="0" i="1" u="none">
                        <a:solidFill>
                          <a:schemeClr val="tx1"/>
                        </a:solidFill>
                        <a:latin typeface="Arial" pitchFamily="34" charset="0"/>
                        <a:cs typeface="Arial" pitchFamily="34" charset="0"/>
                      </a:endParaRPr>
                    </a:p>
                  </a:txBody>
                  <a:tcPr marL="72000" marR="108000" marT="72000" marB="72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marL="0" marR="0" indent="0" algn="l" defTabSz="914400" rtl="0" eaLnBrk="1" fontAlgn="auto" latinLnBrk="0" hangingPunct="1">
                        <a:lnSpc>
                          <a:spcPct val="100000"/>
                        </a:lnSpc>
                        <a:spcBef>
                          <a:spcPts val="400"/>
                        </a:spcBef>
                        <a:spcAft>
                          <a:spcPts val="400"/>
                        </a:spcAft>
                        <a:buClrTx/>
                        <a:buSzTx/>
                        <a:buFont typeface="Arial" pitchFamily="34" charset="0"/>
                        <a:buNone/>
                        <a:tabLst/>
                        <a:defRPr/>
                      </a:pPr>
                      <a:endParaRPr lang="de-DE" sz="800" b="0" i="1" u="none">
                        <a:solidFill>
                          <a:schemeClr val="tx1"/>
                        </a:solidFill>
                        <a:latin typeface="Arial" pitchFamily="34" charset="0"/>
                        <a:cs typeface="Arial" pitchFamily="34" charset="0"/>
                      </a:endParaRPr>
                    </a:p>
                  </a:txBody>
                  <a:tcPr marL="72000" marR="108000" marT="72000" marB="72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marL="0" marR="0" indent="0" algn="l" defTabSz="914400" rtl="0" eaLnBrk="1" fontAlgn="auto" latinLnBrk="0" hangingPunct="1">
                        <a:lnSpc>
                          <a:spcPct val="100000"/>
                        </a:lnSpc>
                        <a:spcBef>
                          <a:spcPts val="400"/>
                        </a:spcBef>
                        <a:spcAft>
                          <a:spcPts val="400"/>
                        </a:spcAft>
                        <a:buClrTx/>
                        <a:buSzTx/>
                        <a:buFont typeface="Arial" pitchFamily="34" charset="0"/>
                        <a:buNone/>
                        <a:tabLst/>
                        <a:defRPr/>
                      </a:pPr>
                      <a:endParaRPr lang="de-DE" sz="800" b="0" i="1" u="none">
                        <a:solidFill>
                          <a:schemeClr val="tx1"/>
                        </a:solidFill>
                        <a:latin typeface="Arial" pitchFamily="34" charset="0"/>
                        <a:cs typeface="Arial" pitchFamily="34" charset="0"/>
                      </a:endParaRPr>
                    </a:p>
                  </a:txBody>
                  <a:tcPr marL="72000" marR="108000" marT="72000" marB="72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marL="0" marR="0" indent="0" algn="l" defTabSz="914400" rtl="0" eaLnBrk="1" fontAlgn="auto" latinLnBrk="0" hangingPunct="1">
                        <a:lnSpc>
                          <a:spcPct val="100000"/>
                        </a:lnSpc>
                        <a:spcBef>
                          <a:spcPts val="400"/>
                        </a:spcBef>
                        <a:spcAft>
                          <a:spcPts val="400"/>
                        </a:spcAft>
                        <a:buClrTx/>
                        <a:buSzTx/>
                        <a:buFont typeface="Arial" pitchFamily="34" charset="0"/>
                        <a:buNone/>
                        <a:tabLst/>
                        <a:defRPr/>
                      </a:pPr>
                      <a:endParaRPr lang="de-DE" sz="800" b="0" i="1" u="none">
                        <a:solidFill>
                          <a:schemeClr val="tx1"/>
                        </a:solidFill>
                        <a:latin typeface="Arial" pitchFamily="34" charset="0"/>
                        <a:cs typeface="Arial" pitchFamily="34" charset="0"/>
                      </a:endParaRPr>
                    </a:p>
                  </a:txBody>
                  <a:tcPr marL="72000" marR="108000" marT="72000" marB="72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marL="0" marR="0" indent="0" algn="l" defTabSz="914400" rtl="0" eaLnBrk="1" fontAlgn="auto" latinLnBrk="0" hangingPunct="1">
                        <a:lnSpc>
                          <a:spcPct val="100000"/>
                        </a:lnSpc>
                        <a:spcBef>
                          <a:spcPts val="400"/>
                        </a:spcBef>
                        <a:spcAft>
                          <a:spcPts val="400"/>
                        </a:spcAft>
                        <a:buClrTx/>
                        <a:buSzTx/>
                        <a:buFont typeface="Arial" pitchFamily="34" charset="0"/>
                        <a:buNone/>
                        <a:tabLst/>
                        <a:defRPr/>
                      </a:pPr>
                      <a:endParaRPr lang="de-DE" sz="800" b="0" i="1" u="none">
                        <a:solidFill>
                          <a:schemeClr val="tx1"/>
                        </a:solidFill>
                        <a:latin typeface="Arial" pitchFamily="34" charset="0"/>
                        <a:cs typeface="Arial" pitchFamily="34" charset="0"/>
                      </a:endParaRPr>
                    </a:p>
                  </a:txBody>
                  <a:tcPr marL="72000" marR="108000" marT="72000" marB="72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00647">
                <a:tc>
                  <a:txBody>
                    <a:bodyPr/>
                    <a:lstStyle/>
                    <a:p>
                      <a:pPr marL="0" marR="0" indent="0" algn="ctr" defTabSz="914400" rtl="0" eaLnBrk="1" fontAlgn="auto" latinLnBrk="0" hangingPunct="1">
                        <a:lnSpc>
                          <a:spcPct val="100000"/>
                        </a:lnSpc>
                        <a:spcBef>
                          <a:spcPts val="400"/>
                        </a:spcBef>
                        <a:spcAft>
                          <a:spcPts val="400"/>
                        </a:spcAft>
                        <a:buClrTx/>
                        <a:buSzTx/>
                        <a:buFont typeface="Arial" pitchFamily="34" charset="0"/>
                        <a:buNone/>
                        <a:tabLst/>
                        <a:defRPr/>
                      </a:pPr>
                      <a:r>
                        <a:rPr lang="en-US" sz="900" b="0" i="0" u="none" noProof="0">
                          <a:solidFill>
                            <a:schemeClr val="bg2"/>
                          </a:solidFill>
                          <a:latin typeface="+mn-lt"/>
                          <a:cs typeface="Arial" pitchFamily="34" charset="0"/>
                        </a:rPr>
                        <a:t>Background 1</a:t>
                      </a:r>
                    </a:p>
                  </a:txBody>
                  <a:tcPr marL="88615" marR="0" marT="36000" marB="3600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400"/>
                        </a:spcBef>
                        <a:spcAft>
                          <a:spcPts val="400"/>
                        </a:spcAft>
                        <a:buClrTx/>
                        <a:buSzTx/>
                        <a:buFont typeface="Arial" pitchFamily="34" charset="0"/>
                        <a:buNone/>
                        <a:tabLst/>
                        <a:defRPr/>
                      </a:pPr>
                      <a:r>
                        <a:rPr lang="en-US" sz="900" b="0" i="0" u="none" noProof="0">
                          <a:solidFill>
                            <a:schemeClr val="bg2"/>
                          </a:solidFill>
                          <a:latin typeface="+mn-lt"/>
                          <a:cs typeface="Arial" pitchFamily="34" charset="0"/>
                        </a:rPr>
                        <a:t>Text 1</a:t>
                      </a:r>
                    </a:p>
                  </a:txBody>
                  <a:tcPr marL="88615" marR="132923" marT="36000" marB="3600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400"/>
                        </a:spcBef>
                        <a:spcAft>
                          <a:spcPts val="400"/>
                        </a:spcAft>
                        <a:buClrTx/>
                        <a:buSzTx/>
                        <a:buFont typeface="Arial" pitchFamily="34" charset="0"/>
                        <a:buNone/>
                        <a:tabLst/>
                        <a:defRPr/>
                      </a:pPr>
                      <a:r>
                        <a:rPr lang="en-US" sz="900" b="0" i="0" u="none" noProof="0">
                          <a:solidFill>
                            <a:schemeClr val="bg2"/>
                          </a:solidFill>
                          <a:latin typeface="+mn-lt"/>
                          <a:cs typeface="Arial" pitchFamily="34" charset="0"/>
                        </a:rPr>
                        <a:t>Background 2</a:t>
                      </a:r>
                    </a:p>
                  </a:txBody>
                  <a:tcPr marL="88615" marR="132923" marT="36000" marB="3600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400"/>
                        </a:spcBef>
                        <a:spcAft>
                          <a:spcPts val="400"/>
                        </a:spcAft>
                        <a:buClrTx/>
                        <a:buSzTx/>
                        <a:buFont typeface="Arial" pitchFamily="34" charset="0"/>
                        <a:buNone/>
                        <a:tabLst/>
                        <a:defRPr/>
                      </a:pPr>
                      <a:r>
                        <a:rPr lang="en-US" sz="900" b="0" i="0" u="none" noProof="0">
                          <a:solidFill>
                            <a:schemeClr val="bg2"/>
                          </a:solidFill>
                          <a:latin typeface="+mn-lt"/>
                          <a:cs typeface="Arial" pitchFamily="34" charset="0"/>
                        </a:rPr>
                        <a:t>Text 2</a:t>
                      </a:r>
                    </a:p>
                  </a:txBody>
                  <a:tcPr marL="88615" marR="132923" marT="36000" marB="3600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400"/>
                        </a:spcBef>
                        <a:spcAft>
                          <a:spcPts val="400"/>
                        </a:spcAft>
                        <a:buClrTx/>
                        <a:buSzTx/>
                        <a:buFont typeface="Arial" pitchFamily="34" charset="0"/>
                        <a:buNone/>
                        <a:tabLst/>
                        <a:defRPr/>
                      </a:pPr>
                      <a:r>
                        <a:rPr lang="en-US" sz="900" b="0" i="0" u="none" noProof="0">
                          <a:solidFill>
                            <a:schemeClr val="bg2"/>
                          </a:solidFill>
                          <a:latin typeface="+mn-lt"/>
                          <a:cs typeface="Arial" pitchFamily="34" charset="0"/>
                        </a:rPr>
                        <a:t>Accent 1</a:t>
                      </a:r>
                    </a:p>
                  </a:txBody>
                  <a:tcPr marL="88615" marR="132923" marT="36000" marB="3600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400"/>
                        </a:spcBef>
                        <a:spcAft>
                          <a:spcPts val="400"/>
                        </a:spcAft>
                        <a:buClrTx/>
                        <a:buSzTx/>
                        <a:buFont typeface="Arial" pitchFamily="34" charset="0"/>
                        <a:buNone/>
                        <a:tabLst/>
                        <a:defRPr/>
                      </a:pPr>
                      <a:r>
                        <a:rPr lang="en-US" sz="900" b="0" i="0" u="none" noProof="0">
                          <a:solidFill>
                            <a:schemeClr val="bg2"/>
                          </a:solidFill>
                          <a:latin typeface="+mn-lt"/>
                          <a:cs typeface="Arial" pitchFamily="34" charset="0"/>
                        </a:rPr>
                        <a:t>Accent 2</a:t>
                      </a:r>
                    </a:p>
                  </a:txBody>
                  <a:tcPr marL="88615" marR="132923" marT="36000" marB="3600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400"/>
                        </a:spcBef>
                        <a:spcAft>
                          <a:spcPts val="400"/>
                        </a:spcAft>
                        <a:buClrTx/>
                        <a:buSzTx/>
                        <a:buFont typeface="Arial" pitchFamily="34" charset="0"/>
                        <a:buNone/>
                        <a:tabLst/>
                        <a:defRPr/>
                      </a:pPr>
                      <a:r>
                        <a:rPr lang="en-US" sz="900" b="0" i="0" u="none" noProof="0">
                          <a:solidFill>
                            <a:schemeClr val="bg2"/>
                          </a:solidFill>
                          <a:latin typeface="+mn-lt"/>
                          <a:cs typeface="Arial" pitchFamily="34" charset="0"/>
                        </a:rPr>
                        <a:t>Accent 3</a:t>
                      </a:r>
                    </a:p>
                  </a:txBody>
                  <a:tcPr marL="88615" marR="132923" marT="36000" marB="3600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400"/>
                        </a:spcBef>
                        <a:spcAft>
                          <a:spcPts val="400"/>
                        </a:spcAft>
                        <a:buClrTx/>
                        <a:buSzTx/>
                        <a:buFont typeface="Arial" pitchFamily="34" charset="0"/>
                        <a:buNone/>
                        <a:tabLst/>
                        <a:defRPr/>
                      </a:pPr>
                      <a:r>
                        <a:rPr lang="en-US" sz="900" b="0" i="0" u="none" noProof="0">
                          <a:solidFill>
                            <a:schemeClr val="bg2"/>
                          </a:solidFill>
                          <a:latin typeface="+mn-lt"/>
                          <a:cs typeface="Arial" pitchFamily="34" charset="0"/>
                        </a:rPr>
                        <a:t>Accent 4</a:t>
                      </a:r>
                    </a:p>
                  </a:txBody>
                  <a:tcPr marL="88615" marR="132923" marT="36000" marB="3600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400"/>
                        </a:spcBef>
                        <a:spcAft>
                          <a:spcPts val="400"/>
                        </a:spcAft>
                        <a:buClrTx/>
                        <a:buSzTx/>
                        <a:buFont typeface="Arial" pitchFamily="34" charset="0"/>
                        <a:buNone/>
                        <a:tabLst/>
                        <a:defRPr/>
                      </a:pPr>
                      <a:r>
                        <a:rPr lang="en-US" sz="900" b="0" i="0" u="none" noProof="0">
                          <a:solidFill>
                            <a:schemeClr val="bg2"/>
                          </a:solidFill>
                          <a:latin typeface="+mn-lt"/>
                          <a:cs typeface="Arial" pitchFamily="34" charset="0"/>
                        </a:rPr>
                        <a:t>Accent 5</a:t>
                      </a:r>
                    </a:p>
                  </a:txBody>
                  <a:tcPr marL="88615" marR="132923" marT="36000" marB="3600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400"/>
                        </a:spcBef>
                        <a:spcAft>
                          <a:spcPts val="400"/>
                        </a:spcAft>
                        <a:buClrTx/>
                        <a:buSzTx/>
                        <a:buFont typeface="Arial" pitchFamily="34" charset="0"/>
                        <a:buNone/>
                        <a:tabLst/>
                        <a:defRPr/>
                      </a:pPr>
                      <a:r>
                        <a:rPr lang="en-US" sz="900" b="0" i="0" u="none" noProof="0">
                          <a:solidFill>
                            <a:schemeClr val="bg2"/>
                          </a:solidFill>
                          <a:latin typeface="+mn-lt"/>
                          <a:cs typeface="Arial" pitchFamily="34" charset="0"/>
                        </a:rPr>
                        <a:t>Accent 6</a:t>
                      </a:r>
                    </a:p>
                  </a:txBody>
                  <a:tcPr marL="88615" marR="132923" marT="36000" marB="3600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563945">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000" i="1" u="none" noProof="0">
                        <a:solidFill>
                          <a:schemeClr val="tx1"/>
                        </a:solidFill>
                        <a:latin typeface="+mn-lt"/>
                        <a:cs typeface="Arial" pitchFamily="34" charset="0"/>
                      </a:endParaRPr>
                    </a:p>
                  </a:txBody>
                  <a:tcPr marL="88615" marR="0" marT="72000" marB="7200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000" i="1" u="none" noProof="0">
                        <a:solidFill>
                          <a:schemeClr val="tx1"/>
                        </a:solidFill>
                        <a:latin typeface="+mn-lt"/>
                        <a:cs typeface="Arial" pitchFamily="34" charset="0"/>
                      </a:endParaRPr>
                    </a:p>
                  </a:txBody>
                  <a:tcPr marL="88615" marR="132923" marT="72000" marB="7200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5F5F5F"/>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000" i="1" u="none" noProof="0">
                        <a:solidFill>
                          <a:schemeClr val="tx1"/>
                        </a:solidFill>
                        <a:latin typeface="+mn-lt"/>
                        <a:cs typeface="Arial" pitchFamily="34" charset="0"/>
                      </a:endParaRPr>
                    </a:p>
                  </a:txBody>
                  <a:tcPr marL="88615" marR="132923" marT="72000" marB="7200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000" i="1" u="none" noProof="0">
                        <a:solidFill>
                          <a:schemeClr val="tx1"/>
                        </a:solidFill>
                        <a:latin typeface="+mn-lt"/>
                        <a:cs typeface="Arial" pitchFamily="34" charset="0"/>
                      </a:endParaRPr>
                    </a:p>
                  </a:txBody>
                  <a:tcPr marL="88615" marR="132923" marT="72000" marB="7200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000" i="1" u="none" noProof="0">
                        <a:solidFill>
                          <a:schemeClr val="tx1"/>
                        </a:solidFill>
                        <a:latin typeface="+mn-lt"/>
                        <a:cs typeface="Arial" pitchFamily="34" charset="0"/>
                      </a:endParaRPr>
                    </a:p>
                  </a:txBody>
                  <a:tcPr marL="88615" marR="132923" marT="72000" marB="7200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000" i="1" u="none" noProof="0">
                        <a:solidFill>
                          <a:schemeClr val="tx1"/>
                        </a:solidFill>
                        <a:latin typeface="+mn-lt"/>
                        <a:cs typeface="Arial" pitchFamily="34" charset="0"/>
                      </a:endParaRPr>
                    </a:p>
                  </a:txBody>
                  <a:tcPr marL="88615" marR="132923" marT="72000" marB="7200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000" i="1" u="none" noProof="0">
                        <a:solidFill>
                          <a:schemeClr val="tx1"/>
                        </a:solidFill>
                        <a:latin typeface="+mn-lt"/>
                        <a:cs typeface="Arial" pitchFamily="34" charset="0"/>
                      </a:endParaRPr>
                    </a:p>
                  </a:txBody>
                  <a:tcPr marL="88615" marR="132923" marT="72000" marB="7200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000" i="1" u="none" noProof="0">
                        <a:solidFill>
                          <a:schemeClr val="tx1"/>
                        </a:solidFill>
                        <a:latin typeface="+mn-lt"/>
                        <a:cs typeface="Arial" pitchFamily="34" charset="0"/>
                      </a:endParaRPr>
                    </a:p>
                  </a:txBody>
                  <a:tcPr marL="88615" marR="132923" marT="72000" marB="7200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000" i="1" u="none" noProof="0">
                        <a:solidFill>
                          <a:schemeClr val="tx1"/>
                        </a:solidFill>
                        <a:latin typeface="+mn-lt"/>
                        <a:cs typeface="Arial" pitchFamily="34" charset="0"/>
                      </a:endParaRPr>
                    </a:p>
                  </a:txBody>
                  <a:tcPr marL="88615" marR="132923" marT="72000" marB="7200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000" i="1" u="none" noProof="0">
                        <a:solidFill>
                          <a:schemeClr val="tx1"/>
                        </a:solidFill>
                        <a:latin typeface="+mn-lt"/>
                        <a:cs typeface="Arial" pitchFamily="34" charset="0"/>
                      </a:endParaRPr>
                    </a:p>
                  </a:txBody>
                  <a:tcPr marL="88615" marR="132923" marT="72000" marB="7200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6"/>
                    </a:solidFill>
                  </a:tcPr>
                </a:tc>
                <a:extLst>
                  <a:ext uri="{0D108BD9-81ED-4DB2-BD59-A6C34878D82A}">
                    <a16:rowId xmlns:a16="http://schemas.microsoft.com/office/drawing/2014/main" val="10002"/>
                  </a:ext>
                </a:extLst>
              </a:tr>
              <a:tr h="555529">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R 255</a:t>
                      </a:r>
                    </a:p>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V 255</a:t>
                      </a:r>
                      <a:br>
                        <a:rPr lang="en-US" sz="1000" i="0" u="none" noProof="0">
                          <a:solidFill>
                            <a:srgbClr val="000000"/>
                          </a:solidFill>
                          <a:latin typeface="+mn-lt"/>
                          <a:cs typeface="Arial" pitchFamily="34" charset="0"/>
                        </a:rPr>
                      </a:br>
                      <a:r>
                        <a:rPr lang="en-US" sz="1000" i="0" u="none" noProof="0">
                          <a:solidFill>
                            <a:srgbClr val="000000"/>
                          </a:solidFill>
                          <a:latin typeface="+mn-lt"/>
                          <a:cs typeface="Arial" pitchFamily="34" charset="0"/>
                        </a:rPr>
                        <a:t>B 255</a:t>
                      </a:r>
                    </a:p>
                  </a:txBody>
                  <a:tcPr marL="88615" marR="88615" marT="36000" marB="3600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95</a:t>
                      </a:r>
                    </a:p>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95</a:t>
                      </a:r>
                    </a:p>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95</a:t>
                      </a:r>
                    </a:p>
                  </a:txBody>
                  <a:tcPr marL="88615" marR="88615" marT="36000" marB="3600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80</a:t>
                      </a:r>
                    </a:p>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48</a:t>
                      </a:r>
                    </a:p>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120</a:t>
                      </a:r>
                    </a:p>
                  </a:txBody>
                  <a:tcPr marL="88615" marR="88615" marT="36000" marB="3600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246</a:t>
                      </a:r>
                    </a:p>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246</a:t>
                      </a:r>
                    </a:p>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246</a:t>
                      </a:r>
                    </a:p>
                  </a:txBody>
                  <a:tcPr marL="88615" marR="88615" marT="36000" marB="3600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84</a:t>
                      </a:r>
                    </a:p>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107</a:t>
                      </a:r>
                    </a:p>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140</a:t>
                      </a:r>
                    </a:p>
                  </a:txBody>
                  <a:tcPr marL="88615" marR="88615" marT="36000" marB="3600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176</a:t>
                      </a:r>
                    </a:p>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173</a:t>
                      </a:r>
                    </a:p>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204</a:t>
                      </a:r>
                    </a:p>
                  </a:txBody>
                  <a:tcPr marL="88615" marR="88615" marT="36000" marB="3600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204</a:t>
                      </a:r>
                    </a:p>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173</a:t>
                      </a:r>
                    </a:p>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199</a:t>
                      </a:r>
                    </a:p>
                  </a:txBody>
                  <a:tcPr marL="88615" marR="88615" marT="36000" marB="3600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178</a:t>
                      </a:r>
                    </a:p>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70</a:t>
                      </a:r>
                    </a:p>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105</a:t>
                      </a:r>
                    </a:p>
                  </a:txBody>
                  <a:tcPr marL="88615" marR="88615" marT="36000" marB="3600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255</a:t>
                      </a:r>
                    </a:p>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99</a:t>
                      </a:r>
                    </a:p>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99</a:t>
                      </a:r>
                    </a:p>
                  </a:txBody>
                  <a:tcPr marL="88615" marR="88615" marT="36000" marB="3600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33</a:t>
                      </a:r>
                    </a:p>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166</a:t>
                      </a:r>
                    </a:p>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i="0" u="none" noProof="0">
                          <a:solidFill>
                            <a:srgbClr val="000000"/>
                          </a:solidFill>
                          <a:latin typeface="+mn-lt"/>
                          <a:cs typeface="Arial" pitchFamily="34" charset="0"/>
                        </a:rPr>
                        <a:t>166</a:t>
                      </a:r>
                    </a:p>
                  </a:txBody>
                  <a:tcPr marL="88615" marR="88615" marT="36000" marB="3600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0" name="Text Placeholder 8"/>
          <p:cNvSpPr>
            <a:spLocks noGrp="1"/>
          </p:cNvSpPr>
          <p:nvPr>
            <p:ph type="body" sz="quarter" idx="13" hasCustomPrompt="1"/>
          </p:nvPr>
        </p:nvSpPr>
        <p:spPr>
          <a:xfrm>
            <a:off x="425354" y="144314"/>
            <a:ext cx="11342769" cy="260350"/>
          </a:xfrm>
          <a:prstGeom prst="rect">
            <a:avLst/>
          </a:prstGeom>
          <a:ln>
            <a:noFill/>
          </a:ln>
        </p:spPr>
        <p:txBody>
          <a:bodyPr lIns="108000" tIns="0" rIns="108000" bIns="0" anchor="b"/>
          <a:lstStyle>
            <a:lvl1pPr>
              <a:spcBef>
                <a:spcPts val="0"/>
              </a:spcBef>
              <a:defRPr sz="1000" i="0" cap="all" baseline="0">
                <a:solidFill>
                  <a:schemeClr val="accent4"/>
                </a:solidFill>
                <a:latin typeface="+mj-lt"/>
              </a:defRPr>
            </a:lvl1pPr>
            <a:lvl2pPr>
              <a:defRPr sz="1000"/>
            </a:lvl2pPr>
          </a:lstStyle>
          <a:p>
            <a:pPr lvl="0"/>
            <a:r>
              <a:rPr lang="en-US" noProof="0"/>
              <a:t>How to use the Wavestone ppt template</a:t>
            </a:r>
          </a:p>
        </p:txBody>
      </p:sp>
      <p:sp>
        <p:nvSpPr>
          <p:cNvPr id="11" name="Rectangle 10"/>
          <p:cNvSpPr/>
          <p:nvPr/>
        </p:nvSpPr>
        <p:spPr>
          <a:xfrm>
            <a:off x="416542" y="730806"/>
            <a:ext cx="5502208" cy="753979"/>
          </a:xfrm>
          <a:prstGeom prst="rect">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1600" b="1" noProof="0">
                <a:solidFill>
                  <a:schemeClr val="bg2"/>
                </a:solidFill>
              </a:rPr>
              <a:t>Shortcut to switch</a:t>
            </a:r>
            <a:r>
              <a:rPr lang="en-US" sz="1600" b="1" baseline="0" noProof="0">
                <a:solidFill>
                  <a:schemeClr val="bg2"/>
                </a:solidFill>
              </a:rPr>
              <a:t> text level :</a:t>
            </a:r>
            <a:endParaRPr lang="en-US" sz="1600" b="1" noProof="0">
              <a:solidFill>
                <a:schemeClr val="bg2"/>
              </a:solidFill>
            </a:endParaRPr>
          </a:p>
          <a:p>
            <a:pPr algn="r"/>
            <a:r>
              <a:rPr lang="en-US" sz="1600" b="0" noProof="0">
                <a:solidFill>
                  <a:schemeClr val="bg2"/>
                </a:solidFill>
              </a:rPr>
              <a:t>Shift</a:t>
            </a:r>
            <a:r>
              <a:rPr lang="en-US" sz="1600" b="0" baseline="0" noProof="0">
                <a:solidFill>
                  <a:schemeClr val="bg2"/>
                </a:solidFill>
              </a:rPr>
              <a:t> + Alt + Right/Left arrow</a:t>
            </a:r>
            <a:endParaRPr lang="en-US" sz="1600" b="0" noProof="0">
              <a:solidFill>
                <a:schemeClr val="bg2"/>
              </a:solidFill>
            </a:endParaRPr>
          </a:p>
        </p:txBody>
      </p:sp>
      <p:graphicFrame>
        <p:nvGraphicFramePr>
          <p:cNvPr id="13" name="Table 4">
            <a:extLst>
              <a:ext uri="{FF2B5EF4-FFF2-40B4-BE49-F238E27FC236}">
                <a16:creationId xmlns:a16="http://schemas.microsoft.com/office/drawing/2014/main" id="{FD91C57F-EE59-4C6C-AD72-1954FFCD87DB}"/>
              </a:ext>
            </a:extLst>
          </p:cNvPr>
          <p:cNvGraphicFramePr>
            <a:graphicFrameLocks noGrp="1"/>
          </p:cNvGraphicFramePr>
          <p:nvPr userDrawn="1">
            <p:extLst>
              <p:ext uri="{D42A27DB-BD31-4B8C-83A1-F6EECF244321}">
                <p14:modId xmlns:p14="http://schemas.microsoft.com/office/powerpoint/2010/main" val="1349337022"/>
              </p:ext>
            </p:extLst>
          </p:nvPr>
        </p:nvGraphicFramePr>
        <p:xfrm>
          <a:off x="486065" y="3212976"/>
          <a:ext cx="11561352" cy="3474720"/>
        </p:xfrm>
        <a:graphic>
          <a:graphicData uri="http://schemas.openxmlformats.org/drawingml/2006/table">
            <a:tbl>
              <a:tblPr firstRow="1" bandRow="1">
                <a:tableStyleId>{0E3FDE45-AF77-4B5C-9715-49D594BDF05E}</a:tableStyleId>
              </a:tblPr>
              <a:tblGrid>
                <a:gridCol w="1489456">
                  <a:extLst>
                    <a:ext uri="{9D8B030D-6E8A-4147-A177-3AD203B41FA5}">
                      <a16:colId xmlns:a16="http://schemas.microsoft.com/office/drawing/2014/main" val="20000"/>
                    </a:ext>
                  </a:extLst>
                </a:gridCol>
                <a:gridCol w="1394753">
                  <a:extLst>
                    <a:ext uri="{9D8B030D-6E8A-4147-A177-3AD203B41FA5}">
                      <a16:colId xmlns:a16="http://schemas.microsoft.com/office/drawing/2014/main" val="20001"/>
                    </a:ext>
                  </a:extLst>
                </a:gridCol>
                <a:gridCol w="1439484">
                  <a:extLst>
                    <a:ext uri="{9D8B030D-6E8A-4147-A177-3AD203B41FA5}">
                      <a16:colId xmlns:a16="http://schemas.microsoft.com/office/drawing/2014/main" val="20002"/>
                    </a:ext>
                  </a:extLst>
                </a:gridCol>
                <a:gridCol w="665865">
                  <a:extLst>
                    <a:ext uri="{9D8B030D-6E8A-4147-A177-3AD203B41FA5}">
                      <a16:colId xmlns:a16="http://schemas.microsoft.com/office/drawing/2014/main" val="20003"/>
                    </a:ext>
                  </a:extLst>
                </a:gridCol>
                <a:gridCol w="1100777">
                  <a:extLst>
                    <a:ext uri="{9D8B030D-6E8A-4147-A177-3AD203B41FA5}">
                      <a16:colId xmlns:a16="http://schemas.microsoft.com/office/drawing/2014/main" val="20004"/>
                    </a:ext>
                  </a:extLst>
                </a:gridCol>
                <a:gridCol w="1151588">
                  <a:extLst>
                    <a:ext uri="{9D8B030D-6E8A-4147-A177-3AD203B41FA5}">
                      <a16:colId xmlns:a16="http://schemas.microsoft.com/office/drawing/2014/main" val="20005"/>
                    </a:ext>
                  </a:extLst>
                </a:gridCol>
                <a:gridCol w="1824396">
                  <a:extLst>
                    <a:ext uri="{9D8B030D-6E8A-4147-A177-3AD203B41FA5}">
                      <a16:colId xmlns:a16="http://schemas.microsoft.com/office/drawing/2014/main" val="20006"/>
                    </a:ext>
                  </a:extLst>
                </a:gridCol>
                <a:gridCol w="2495033">
                  <a:extLst>
                    <a:ext uri="{9D8B030D-6E8A-4147-A177-3AD203B41FA5}">
                      <a16:colId xmlns:a16="http://schemas.microsoft.com/office/drawing/2014/main" val="20007"/>
                    </a:ext>
                  </a:extLst>
                </a:gridCol>
              </a:tblGrid>
              <a:tr h="364884">
                <a:tc>
                  <a:txBody>
                    <a:bodyPr/>
                    <a:lstStyle/>
                    <a:p>
                      <a:r>
                        <a:rPr lang="en-US" sz="900" b="1" noProof="0"/>
                        <a:t>Level</a:t>
                      </a:r>
                    </a:p>
                  </a:txBody>
                  <a:tcPr marL="112542" marR="112542">
                    <a:solidFill>
                      <a:schemeClr val="bg1">
                        <a:lumMod val="95000"/>
                      </a:schemeClr>
                    </a:solidFill>
                  </a:tcPr>
                </a:tc>
                <a:tc>
                  <a:txBody>
                    <a:bodyPr/>
                    <a:lstStyle/>
                    <a:p>
                      <a:r>
                        <a:rPr lang="en-US" sz="900" b="1" kern="1200" noProof="0">
                          <a:solidFill>
                            <a:schemeClr val="tx1"/>
                          </a:solidFill>
                          <a:latin typeface="+mn-lt"/>
                          <a:ea typeface="+mn-ea"/>
                          <a:cs typeface="+mn-cs"/>
                        </a:rPr>
                        <a:t>Font</a:t>
                      </a:r>
                    </a:p>
                  </a:txBody>
                  <a:tcPr marL="112542" marR="112542">
                    <a:solidFill>
                      <a:schemeClr val="bg1">
                        <a:lumMod val="95000"/>
                      </a:schemeClr>
                    </a:solidFill>
                  </a:tcPr>
                </a:tc>
                <a:tc>
                  <a:txBody>
                    <a:bodyPr/>
                    <a:lstStyle/>
                    <a:p>
                      <a:r>
                        <a:rPr lang="en-US" sz="900" b="1" kern="1200" noProof="0">
                          <a:solidFill>
                            <a:schemeClr val="tx1"/>
                          </a:solidFill>
                          <a:latin typeface="+mn-lt"/>
                          <a:ea typeface="+mn-ea"/>
                          <a:cs typeface="+mn-cs"/>
                        </a:rPr>
                        <a:t>Color</a:t>
                      </a:r>
                    </a:p>
                  </a:txBody>
                  <a:tcPr marL="112542" marR="112542">
                    <a:solidFill>
                      <a:schemeClr val="bg1">
                        <a:lumMod val="95000"/>
                      </a:schemeClr>
                    </a:solidFill>
                  </a:tcPr>
                </a:tc>
                <a:tc>
                  <a:txBody>
                    <a:bodyPr/>
                    <a:lstStyle/>
                    <a:p>
                      <a:r>
                        <a:rPr lang="en-US" sz="900" b="1" kern="1200" noProof="0">
                          <a:solidFill>
                            <a:schemeClr val="tx1"/>
                          </a:solidFill>
                          <a:latin typeface="+mn-lt"/>
                          <a:ea typeface="+mn-ea"/>
                          <a:cs typeface="+mn-cs"/>
                        </a:rPr>
                        <a:t>Font Size</a:t>
                      </a:r>
                    </a:p>
                  </a:txBody>
                  <a:tcPr marL="112542" marR="112542">
                    <a:solidFill>
                      <a:schemeClr val="bg1">
                        <a:lumMod val="95000"/>
                      </a:schemeClr>
                    </a:solidFill>
                  </a:tcPr>
                </a:tc>
                <a:tc>
                  <a:txBody>
                    <a:bodyPr/>
                    <a:lstStyle/>
                    <a:p>
                      <a:r>
                        <a:rPr lang="en-US" sz="900" b="1" kern="1200" noProof="0">
                          <a:solidFill>
                            <a:schemeClr val="tx1"/>
                          </a:solidFill>
                          <a:latin typeface="+mn-lt"/>
                          <a:ea typeface="+mn-ea"/>
                          <a:cs typeface="+mn-cs"/>
                        </a:rPr>
                        <a:t>Effect</a:t>
                      </a:r>
                    </a:p>
                  </a:txBody>
                  <a:tcPr marL="112542" marR="112542">
                    <a:solidFill>
                      <a:schemeClr val="bg1">
                        <a:lumMod val="95000"/>
                      </a:schemeClr>
                    </a:solidFill>
                  </a:tcPr>
                </a:tc>
                <a:tc>
                  <a:txBody>
                    <a:bodyPr/>
                    <a:lstStyle/>
                    <a:p>
                      <a:r>
                        <a:rPr lang="en-US" sz="900" b="1" kern="1200" noProof="0">
                          <a:solidFill>
                            <a:schemeClr val="tx1"/>
                          </a:solidFill>
                          <a:latin typeface="+mn-lt"/>
                          <a:ea typeface="+mn-ea"/>
                          <a:cs typeface="+mn-cs"/>
                        </a:rPr>
                        <a:t>Bullet </a:t>
                      </a:r>
                    </a:p>
                  </a:txBody>
                  <a:tcPr marL="112542" marR="112542">
                    <a:solidFill>
                      <a:schemeClr val="bg1">
                        <a:lumMod val="95000"/>
                      </a:schemeClr>
                    </a:solidFill>
                  </a:tcPr>
                </a:tc>
                <a:tc>
                  <a:txBody>
                    <a:bodyPr/>
                    <a:lstStyle/>
                    <a:p>
                      <a:r>
                        <a:rPr lang="en-US" sz="900" b="1" kern="1200" noProof="0">
                          <a:solidFill>
                            <a:schemeClr val="tx1"/>
                          </a:solidFill>
                          <a:latin typeface="+mn-lt"/>
                          <a:ea typeface="+mn-ea"/>
                          <a:cs typeface="+mn-cs"/>
                        </a:rPr>
                        <a:t>Paragraph</a:t>
                      </a:r>
                    </a:p>
                    <a:p>
                      <a:r>
                        <a:rPr lang="en-US" sz="900" b="1" kern="1200" noProof="0">
                          <a:solidFill>
                            <a:schemeClr val="tx1"/>
                          </a:solidFill>
                          <a:latin typeface="+mn-lt"/>
                          <a:ea typeface="+mn-ea"/>
                          <a:cs typeface="+mn-cs"/>
                        </a:rPr>
                        <a:t>Indentation</a:t>
                      </a:r>
                    </a:p>
                  </a:txBody>
                  <a:tcPr marL="112542" marR="112542">
                    <a:solidFill>
                      <a:schemeClr val="bg1">
                        <a:lumMod val="95000"/>
                      </a:schemeClr>
                    </a:solidFill>
                  </a:tcPr>
                </a:tc>
                <a:tc>
                  <a:txBody>
                    <a:bodyPr/>
                    <a:lstStyle/>
                    <a:p>
                      <a:r>
                        <a:rPr lang="en-US" sz="900" b="1" kern="1200" noProof="0">
                          <a:solidFill>
                            <a:schemeClr val="tx1"/>
                          </a:solidFill>
                          <a:latin typeface="+mn-lt"/>
                          <a:ea typeface="+mn-ea"/>
                          <a:cs typeface="+mn-cs"/>
                        </a:rPr>
                        <a:t>Paragraph</a:t>
                      </a:r>
                    </a:p>
                    <a:p>
                      <a:r>
                        <a:rPr lang="en-US" sz="900" b="1" kern="1200" noProof="0">
                          <a:solidFill>
                            <a:schemeClr val="tx1"/>
                          </a:solidFill>
                          <a:latin typeface="+mn-lt"/>
                          <a:ea typeface="+mn-ea"/>
                          <a:cs typeface="+mn-cs"/>
                        </a:rPr>
                        <a:t>Spacing</a:t>
                      </a:r>
                    </a:p>
                  </a:txBody>
                  <a:tcPr marL="112542" marR="112542">
                    <a:solidFill>
                      <a:schemeClr val="bg1">
                        <a:lumMod val="95000"/>
                      </a:schemeClr>
                    </a:solidFill>
                  </a:tcPr>
                </a:tc>
                <a:extLst>
                  <a:ext uri="{0D108BD9-81ED-4DB2-BD59-A6C34878D82A}">
                    <a16:rowId xmlns:a16="http://schemas.microsoft.com/office/drawing/2014/main" val="10000"/>
                  </a:ext>
                </a:extLst>
              </a:tr>
              <a:tr h="327643">
                <a:tc>
                  <a:txBody>
                    <a:bodyPr/>
                    <a:lstStyle/>
                    <a:p>
                      <a:r>
                        <a:rPr lang="en-US" sz="1000" i="0" kern="1200" cap="all" baseline="0">
                          <a:solidFill>
                            <a:schemeClr val="accent4"/>
                          </a:solidFill>
                          <a:latin typeface="+mj-lt"/>
                          <a:ea typeface="+mn-ea"/>
                          <a:cs typeface="+mn-cs"/>
                        </a:rPr>
                        <a:t>subtitle</a:t>
                      </a:r>
                    </a:p>
                  </a:txBody>
                  <a:tcPr marL="112542" marR="112542" anchor="ctr">
                    <a:solidFill>
                      <a:schemeClr val="bg1"/>
                    </a:solidFill>
                  </a:tcPr>
                </a:tc>
                <a:tc>
                  <a:txBody>
                    <a:bodyPr/>
                    <a:lstStyle/>
                    <a:p>
                      <a:pPr algn="ctr"/>
                      <a:r>
                        <a:rPr lang="en-US" sz="1000" i="0" kern="1200" cap="none" baseline="0">
                          <a:solidFill>
                            <a:schemeClr val="tx1"/>
                          </a:solidFill>
                          <a:latin typeface="+mn-lt"/>
                          <a:ea typeface="+mn-ea"/>
                          <a:cs typeface="+mn-cs"/>
                        </a:rPr>
                        <a:t>Tahoma Headings</a:t>
                      </a:r>
                    </a:p>
                  </a:txBody>
                  <a:tcPr marL="112542" marR="112542" anchor="ctr">
                    <a:solidFill>
                      <a:schemeClr val="bg1"/>
                    </a:solidFill>
                  </a:tcPr>
                </a:tc>
                <a:tc>
                  <a:txBody>
                    <a:bodyPr/>
                    <a:lstStyle/>
                    <a:p>
                      <a:pPr algn="ctr"/>
                      <a:r>
                        <a:rPr lang="en-US" sz="1000" i="0" kern="1200" cap="all" baseline="0">
                          <a:solidFill>
                            <a:schemeClr val="tx1"/>
                          </a:solidFill>
                          <a:latin typeface="+mn-lt"/>
                          <a:ea typeface="+mn-ea"/>
                          <a:cs typeface="+mn-cs"/>
                        </a:rPr>
                        <a:t>147 / 132 / 129</a:t>
                      </a:r>
                    </a:p>
                  </a:txBody>
                  <a:tcPr marL="112542" marR="112542" anchor="ctr">
                    <a:solidFill>
                      <a:schemeClr val="bg1"/>
                    </a:solidFill>
                  </a:tcPr>
                </a:tc>
                <a:tc>
                  <a:txBody>
                    <a:bodyPr/>
                    <a:lstStyle/>
                    <a:p>
                      <a:pPr algn="ctr"/>
                      <a:r>
                        <a:rPr lang="en-US" sz="1000" i="0" kern="1200" cap="all" baseline="0">
                          <a:solidFill>
                            <a:schemeClr val="tx1"/>
                          </a:solidFill>
                          <a:latin typeface="+mn-lt"/>
                          <a:ea typeface="+mn-ea"/>
                          <a:cs typeface="+mn-cs"/>
                        </a:rPr>
                        <a:t>10</a:t>
                      </a:r>
                    </a:p>
                  </a:txBody>
                  <a:tcPr marL="112542" marR="112542" anchor="ctr">
                    <a:solidFill>
                      <a:schemeClr val="bg1"/>
                    </a:solidFill>
                  </a:tcPr>
                </a:tc>
                <a:tc>
                  <a:txBody>
                    <a:bodyPr/>
                    <a:lstStyle/>
                    <a:p>
                      <a:pPr algn="ctr"/>
                      <a:r>
                        <a:rPr lang="en-US" sz="1000" i="0" kern="1200" cap="all" baseline="0">
                          <a:solidFill>
                            <a:schemeClr val="tx1"/>
                          </a:solidFill>
                          <a:latin typeface="+mn-lt"/>
                          <a:ea typeface="+mn-ea"/>
                          <a:cs typeface="+mn-cs"/>
                        </a:rPr>
                        <a:t>ALL CAPS</a:t>
                      </a:r>
                    </a:p>
                  </a:txBody>
                  <a:tcPr marL="112542" marR="112542" anchor="ctr">
                    <a:solidFill>
                      <a:schemeClr val="bg1"/>
                    </a:solidFill>
                  </a:tcPr>
                </a:tc>
                <a:tc>
                  <a:txBody>
                    <a:bodyPr/>
                    <a:lstStyle/>
                    <a:p>
                      <a:pPr algn="ctr"/>
                      <a:endParaRPr lang="en-US" sz="1000" kern="1200">
                        <a:solidFill>
                          <a:schemeClr val="tx1"/>
                        </a:solidFill>
                        <a:latin typeface="+mn-lt"/>
                        <a:ea typeface="+mn-ea"/>
                        <a:cs typeface="+mn-cs"/>
                      </a:endParaRPr>
                    </a:p>
                  </a:txBody>
                  <a:tcPr marL="112542" marR="112542" anchor="ctr">
                    <a:solidFill>
                      <a:schemeClr val="bg1"/>
                    </a:solidFill>
                  </a:tcPr>
                </a:tc>
                <a:tc>
                  <a:txBody>
                    <a:bodyPr/>
                    <a:lstStyle/>
                    <a:p>
                      <a:r>
                        <a:rPr lang="en-US" sz="1000" kern="1200">
                          <a:solidFill>
                            <a:schemeClr val="tx1"/>
                          </a:solidFill>
                          <a:latin typeface="+mn-lt"/>
                          <a:ea typeface="+mn-ea"/>
                          <a:cs typeface="+mn-cs"/>
                        </a:rPr>
                        <a:t>Before text = 0 cm</a:t>
                      </a:r>
                    </a:p>
                  </a:txBody>
                  <a:tcPr marL="112542" marR="112542"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rPr>
                        <a:t>0 </a:t>
                      </a:r>
                      <a:r>
                        <a:rPr lang="en-US" sz="1000" kern="1200" noProof="0" err="1">
                          <a:solidFill>
                            <a:schemeClr val="tx1"/>
                          </a:solidFill>
                          <a:latin typeface="+mn-lt"/>
                          <a:ea typeface="+mn-ea"/>
                          <a:cs typeface="+mn-cs"/>
                        </a:rPr>
                        <a:t>pt</a:t>
                      </a:r>
                      <a:endParaRPr lang="en-US" sz="1000" kern="1200" noProof="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rPr>
                        <a:t>No line spacing</a:t>
                      </a:r>
                    </a:p>
                  </a:txBody>
                  <a:tcPr anchor="ctr">
                    <a:solidFill>
                      <a:schemeClr val="bg1"/>
                    </a:solidFill>
                  </a:tcPr>
                </a:tc>
                <a:extLst>
                  <a:ext uri="{0D108BD9-81ED-4DB2-BD59-A6C34878D82A}">
                    <a16:rowId xmlns:a16="http://schemas.microsoft.com/office/drawing/2014/main" val="10001"/>
                  </a:ext>
                </a:extLst>
              </a:tr>
              <a:tr h="192471">
                <a:tc>
                  <a:txBody>
                    <a:bodyPr/>
                    <a:lstStyle/>
                    <a:p>
                      <a:r>
                        <a:rPr lang="en-US" sz="2200" kern="1200" baseline="0">
                          <a:solidFill>
                            <a:schemeClr val="bg2"/>
                          </a:solidFill>
                          <a:latin typeface="+mj-lt"/>
                          <a:ea typeface="+mj-ea"/>
                          <a:cs typeface="+mj-cs"/>
                        </a:rPr>
                        <a:t>Title</a:t>
                      </a:r>
                    </a:p>
                  </a:txBody>
                  <a:tcPr marL="112542" marR="112542" anchor="ctr">
                    <a:solidFill>
                      <a:schemeClr val="bg1"/>
                    </a:solidFill>
                  </a:tcPr>
                </a:tc>
                <a:tc>
                  <a:txBody>
                    <a:bodyPr/>
                    <a:lstStyle/>
                    <a:p>
                      <a:pPr algn="ctr"/>
                      <a:r>
                        <a:rPr lang="en-US" sz="1000" i="0" kern="1200" cap="none" baseline="0">
                          <a:solidFill>
                            <a:schemeClr val="tx1"/>
                          </a:solidFill>
                          <a:latin typeface="+mn-lt"/>
                          <a:ea typeface="+mn-ea"/>
                          <a:cs typeface="+mn-cs"/>
                        </a:rPr>
                        <a:t>Tahoma Headings</a:t>
                      </a:r>
                    </a:p>
                    <a:p>
                      <a:pPr algn="ctr"/>
                      <a:endParaRPr lang="en-US" sz="1000" i="0" kern="1200" cap="none" baseline="0">
                        <a:solidFill>
                          <a:schemeClr val="tx1"/>
                        </a:solidFill>
                        <a:latin typeface="+mn-lt"/>
                        <a:ea typeface="+mn-ea"/>
                        <a:cs typeface="+mn-cs"/>
                      </a:endParaRPr>
                    </a:p>
                  </a:txBody>
                  <a:tcPr marL="112542" marR="112542" anchor="ctr">
                    <a:solidFill>
                      <a:schemeClr val="bg1"/>
                    </a:solidFill>
                  </a:tcPr>
                </a:tc>
                <a:tc>
                  <a:txBody>
                    <a:bodyPr/>
                    <a:lstStyle/>
                    <a:p>
                      <a:pPr algn="ctr"/>
                      <a:r>
                        <a:rPr lang="en-US" sz="1000" i="0" kern="1200" cap="all" baseline="0">
                          <a:solidFill>
                            <a:schemeClr val="tx1"/>
                          </a:solidFill>
                          <a:latin typeface="+mn-lt"/>
                          <a:ea typeface="+mn-ea"/>
                          <a:cs typeface="+mn-cs"/>
                        </a:rPr>
                        <a:t>80 / 48 /120</a:t>
                      </a:r>
                    </a:p>
                  </a:txBody>
                  <a:tcPr marL="112542" marR="112542" anchor="ctr">
                    <a:solidFill>
                      <a:schemeClr val="bg1"/>
                    </a:solidFill>
                  </a:tcPr>
                </a:tc>
                <a:tc>
                  <a:txBody>
                    <a:bodyPr/>
                    <a:lstStyle/>
                    <a:p>
                      <a:pPr algn="ctr"/>
                      <a:r>
                        <a:rPr lang="en-US" sz="1000" i="0" kern="1200" cap="all" baseline="0">
                          <a:solidFill>
                            <a:schemeClr val="tx1"/>
                          </a:solidFill>
                          <a:latin typeface="+mn-lt"/>
                          <a:ea typeface="+mn-ea"/>
                          <a:cs typeface="+mn-cs"/>
                        </a:rPr>
                        <a:t>22</a:t>
                      </a:r>
                    </a:p>
                  </a:txBody>
                  <a:tcPr marL="112542" marR="112542" anchor="ctr">
                    <a:solidFill>
                      <a:schemeClr val="bg1"/>
                    </a:solidFill>
                  </a:tcPr>
                </a:tc>
                <a:tc>
                  <a:txBody>
                    <a:bodyPr/>
                    <a:lstStyle/>
                    <a:p>
                      <a:pPr algn="ctr"/>
                      <a:r>
                        <a:rPr kumimoji="0" lang="en-US" sz="1000" b="0" i="0" u="none" strike="noStrike" kern="1200" cap="none" spc="0" normalizeH="0" baseline="0" noProof="0">
                          <a:ln>
                            <a:noFill/>
                          </a:ln>
                          <a:solidFill>
                            <a:schemeClr val="tx1"/>
                          </a:solidFill>
                          <a:effectLst/>
                          <a:uLnTx/>
                          <a:uFillTx/>
                          <a:latin typeface="+mn-lt"/>
                          <a:ea typeface="+mn-ea"/>
                          <a:cs typeface="+mn-cs"/>
                        </a:rPr>
                        <a:t>Normal</a:t>
                      </a:r>
                      <a:endParaRPr lang="en-US" sz="1000" i="0" kern="1200" cap="all" baseline="0">
                        <a:solidFill>
                          <a:schemeClr val="tx1"/>
                        </a:solidFill>
                        <a:latin typeface="+mn-lt"/>
                        <a:ea typeface="+mn-ea"/>
                        <a:cs typeface="+mn-cs"/>
                      </a:endParaRPr>
                    </a:p>
                  </a:txBody>
                  <a:tcPr marL="112542" marR="112542" anchor="ctr">
                    <a:solidFill>
                      <a:schemeClr val="bg1"/>
                    </a:solidFill>
                  </a:tcPr>
                </a:tc>
                <a:tc>
                  <a:txBody>
                    <a:bodyPr/>
                    <a:lstStyle/>
                    <a:p>
                      <a:pPr algn="ctr"/>
                      <a:endParaRPr lang="en-US" sz="1000" kern="1200">
                        <a:solidFill>
                          <a:schemeClr val="tx1"/>
                        </a:solidFill>
                        <a:latin typeface="+mn-lt"/>
                        <a:ea typeface="+mn-ea"/>
                        <a:cs typeface="+mn-cs"/>
                      </a:endParaRPr>
                    </a:p>
                  </a:txBody>
                  <a:tcPr marL="112542" marR="112542" anchor="ctr">
                    <a:solidFill>
                      <a:schemeClr val="bg1"/>
                    </a:solidFill>
                  </a:tcPr>
                </a:tc>
                <a:tc>
                  <a:txBody>
                    <a:bodyPr/>
                    <a:lstStyle/>
                    <a:p>
                      <a:r>
                        <a:rPr lang="en-US" sz="1000" kern="1200">
                          <a:solidFill>
                            <a:schemeClr val="tx1"/>
                          </a:solidFill>
                          <a:latin typeface="+mn-lt"/>
                          <a:ea typeface="+mn-ea"/>
                          <a:cs typeface="+mn-cs"/>
                        </a:rPr>
                        <a:t>Before text = 0 cm</a:t>
                      </a:r>
                    </a:p>
                  </a:txBody>
                  <a:tcPr marL="112542" marR="112542"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rPr>
                        <a:t>0 </a:t>
                      </a:r>
                      <a:r>
                        <a:rPr lang="en-US" sz="1000" kern="1200" noProof="0" err="1">
                          <a:solidFill>
                            <a:schemeClr val="tx1"/>
                          </a:solidFill>
                          <a:latin typeface="+mn-lt"/>
                          <a:ea typeface="+mn-ea"/>
                          <a:cs typeface="+mn-cs"/>
                        </a:rPr>
                        <a:t>pt</a:t>
                      </a:r>
                      <a:endParaRPr lang="en-US" sz="1000" kern="1200" noProof="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rPr>
                        <a:t>No line spacing</a:t>
                      </a:r>
                    </a:p>
                  </a:txBody>
                  <a:tcPr anchor="ctr">
                    <a:solidFill>
                      <a:schemeClr val="bg1"/>
                    </a:solidFill>
                  </a:tcPr>
                </a:tc>
                <a:extLst>
                  <a:ext uri="{0D108BD9-81ED-4DB2-BD59-A6C34878D82A}">
                    <a16:rowId xmlns:a16="http://schemas.microsoft.com/office/drawing/2014/main" val="10002"/>
                  </a:ext>
                </a:extLst>
              </a:tr>
              <a:tr h="364884">
                <a:tc>
                  <a:txBody>
                    <a:bodyPr/>
                    <a:lstStyle/>
                    <a:p>
                      <a:pPr lvl="0"/>
                      <a:r>
                        <a:rPr lang="en-US" sz="1600" i="0" kern="1200" cap="none" baseline="0">
                          <a:solidFill>
                            <a:srgbClr val="503078"/>
                          </a:solidFill>
                          <a:latin typeface="+mn-lt"/>
                          <a:ea typeface="+mn-ea"/>
                          <a:cs typeface="+mn-cs"/>
                        </a:rPr>
                        <a:t>Level 1</a:t>
                      </a:r>
                    </a:p>
                  </a:txBody>
                  <a:tcPr marL="112542" marR="112542" anchor="ctr">
                    <a:solidFill>
                      <a:schemeClr val="bg1"/>
                    </a:solidFill>
                  </a:tcPr>
                </a:tc>
                <a:tc>
                  <a:txBody>
                    <a:bodyPr/>
                    <a:lstStyle/>
                    <a:p>
                      <a:pPr algn="ctr"/>
                      <a:r>
                        <a:rPr lang="en-US" sz="1000" i="0" kern="1200" cap="none" baseline="0">
                          <a:solidFill>
                            <a:schemeClr val="tx1"/>
                          </a:solidFill>
                          <a:latin typeface="+mn-lt"/>
                          <a:ea typeface="+mn-ea"/>
                          <a:cs typeface="+mn-cs"/>
                        </a:rPr>
                        <a:t>Tahoma body</a:t>
                      </a:r>
                    </a:p>
                  </a:txBody>
                  <a:tcPr marL="112542" marR="112542" anchor="ctr">
                    <a:solidFill>
                      <a:schemeClr val="bg1"/>
                    </a:solidFill>
                  </a:tcPr>
                </a:tc>
                <a:tc>
                  <a:txBody>
                    <a:bodyPr/>
                    <a:lstStyle/>
                    <a:p>
                      <a:pPr algn="ctr"/>
                      <a:r>
                        <a:rPr lang="en-US" sz="1000" i="0" kern="1200" cap="all" baseline="0">
                          <a:solidFill>
                            <a:schemeClr val="tx1"/>
                          </a:solidFill>
                          <a:latin typeface="+mn-lt"/>
                          <a:ea typeface="+mn-ea"/>
                          <a:cs typeface="+mn-cs"/>
                        </a:rPr>
                        <a:t>80 / 48 /120</a:t>
                      </a:r>
                    </a:p>
                  </a:txBody>
                  <a:tcPr marL="112542" marR="112542" anchor="ctr">
                    <a:solidFill>
                      <a:schemeClr val="bg1"/>
                    </a:solidFill>
                  </a:tcPr>
                </a:tc>
                <a:tc>
                  <a:txBody>
                    <a:bodyPr/>
                    <a:lstStyle/>
                    <a:p>
                      <a:pPr algn="ctr"/>
                      <a:r>
                        <a:rPr lang="en-US" sz="1000" i="0" kern="1200" cap="all" baseline="0">
                          <a:solidFill>
                            <a:schemeClr val="tx1"/>
                          </a:solidFill>
                          <a:latin typeface="+mn-lt"/>
                          <a:ea typeface="+mn-ea"/>
                          <a:cs typeface="+mn-cs"/>
                        </a:rPr>
                        <a:t>16</a:t>
                      </a:r>
                    </a:p>
                  </a:txBody>
                  <a:tcPr marL="112542" marR="112542" anchor="ctr">
                    <a:solidFill>
                      <a:schemeClr val="bg1"/>
                    </a:solidFill>
                  </a:tcPr>
                </a:tc>
                <a:tc>
                  <a:txBody>
                    <a:bodyPr/>
                    <a:lstStyle/>
                    <a:p>
                      <a:pPr algn="ctr"/>
                      <a:r>
                        <a:rPr kumimoji="0" lang="en-US" sz="1000" b="0" i="0" u="none" strike="noStrike" kern="1200" cap="none" spc="0" normalizeH="0" baseline="0" noProof="0">
                          <a:ln>
                            <a:noFill/>
                          </a:ln>
                          <a:solidFill>
                            <a:schemeClr val="tx1"/>
                          </a:solidFill>
                          <a:effectLst/>
                          <a:uLnTx/>
                          <a:uFillTx/>
                          <a:latin typeface="+mn-lt"/>
                          <a:ea typeface="+mn-ea"/>
                          <a:cs typeface="+mn-cs"/>
                        </a:rPr>
                        <a:t>Normal</a:t>
                      </a:r>
                      <a:endParaRPr lang="en-US" sz="1000" i="0" kern="1200" cap="all" baseline="0">
                        <a:solidFill>
                          <a:schemeClr val="tx1"/>
                        </a:solidFill>
                        <a:latin typeface="+mn-lt"/>
                        <a:ea typeface="+mn-ea"/>
                        <a:cs typeface="+mn-cs"/>
                      </a:endParaRPr>
                    </a:p>
                  </a:txBody>
                  <a:tcPr marL="112542" marR="112542" anchor="ctr">
                    <a:solidFill>
                      <a:schemeClr val="bg1"/>
                    </a:solidFill>
                  </a:tcPr>
                </a:tc>
                <a:tc>
                  <a:txBody>
                    <a:bodyPr/>
                    <a:lstStyle/>
                    <a:p>
                      <a:pPr algn="ctr"/>
                      <a:endParaRPr lang="en-US" sz="1000" kern="1200">
                        <a:solidFill>
                          <a:schemeClr val="tx1"/>
                        </a:solidFill>
                        <a:latin typeface="+mn-lt"/>
                        <a:ea typeface="+mn-ea"/>
                        <a:cs typeface="+mn-cs"/>
                      </a:endParaRPr>
                    </a:p>
                  </a:txBody>
                  <a:tcPr marL="112542" marR="112542" anchor="ctr">
                    <a:solidFill>
                      <a:schemeClr val="bg1"/>
                    </a:solidFill>
                  </a:tcPr>
                </a:tc>
                <a:tc>
                  <a:txBody>
                    <a:bodyPr/>
                    <a:lstStyle/>
                    <a:p>
                      <a:r>
                        <a:rPr lang="en-US" sz="1000" kern="1200">
                          <a:solidFill>
                            <a:schemeClr val="tx1"/>
                          </a:solidFill>
                          <a:latin typeface="+mn-lt"/>
                          <a:ea typeface="+mn-ea"/>
                          <a:cs typeface="+mn-cs"/>
                        </a:rPr>
                        <a:t>Before text </a:t>
                      </a:r>
                      <a:r>
                        <a:rPr lang="en-US" sz="1000" kern="1200" baseline="0">
                          <a:solidFill>
                            <a:schemeClr val="tx1"/>
                          </a:solidFill>
                          <a:latin typeface="+mn-lt"/>
                          <a:ea typeface="+mn-ea"/>
                          <a:cs typeface="+mn-cs"/>
                        </a:rPr>
                        <a:t>= 0 cm</a:t>
                      </a:r>
                      <a:endParaRPr lang="en-US" sz="1000" kern="1200">
                        <a:solidFill>
                          <a:schemeClr val="tx1"/>
                        </a:solidFill>
                        <a:latin typeface="+mn-lt"/>
                        <a:ea typeface="+mn-ea"/>
                        <a:cs typeface="+mn-cs"/>
                      </a:endParaRPr>
                    </a:p>
                  </a:txBody>
                  <a:tcPr marL="112542" marR="112542" anchor="ctr">
                    <a:solidFill>
                      <a:schemeClr val="bg1"/>
                    </a:solidFill>
                  </a:tcPr>
                </a:tc>
                <a:tc>
                  <a:txBody>
                    <a:bodyPr/>
                    <a:lstStyle/>
                    <a:p>
                      <a:r>
                        <a:rPr lang="en-US" sz="1000" kern="1200" noProof="0">
                          <a:solidFill>
                            <a:schemeClr val="tx1"/>
                          </a:solidFill>
                          <a:latin typeface="+mn-lt"/>
                          <a:ea typeface="+mn-ea"/>
                          <a:cs typeface="+mn-cs"/>
                        </a:rPr>
                        <a:t>18 </a:t>
                      </a:r>
                      <a:r>
                        <a:rPr lang="en-US" sz="1000" kern="1200" noProof="0" err="1">
                          <a:solidFill>
                            <a:schemeClr val="tx1"/>
                          </a:solidFill>
                          <a:latin typeface="+mn-lt"/>
                          <a:ea typeface="+mn-ea"/>
                          <a:cs typeface="+mn-cs"/>
                        </a:rPr>
                        <a:t>pt</a:t>
                      </a:r>
                      <a:endParaRPr lang="en-US" sz="1000" kern="1200" noProof="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rPr>
                        <a:t>Single line spacing</a:t>
                      </a:r>
                    </a:p>
                  </a:txBody>
                  <a:tcPr anchor="ctr">
                    <a:solidFill>
                      <a:schemeClr val="bg1"/>
                    </a:solidFill>
                  </a:tcPr>
                </a:tc>
                <a:extLst>
                  <a:ext uri="{0D108BD9-81ED-4DB2-BD59-A6C34878D82A}">
                    <a16:rowId xmlns:a16="http://schemas.microsoft.com/office/drawing/2014/main" val="10003"/>
                  </a:ext>
                </a:extLst>
              </a:tr>
              <a:tr h="364884">
                <a:tc>
                  <a:txBody>
                    <a:bodyPr/>
                    <a:lstStyle/>
                    <a:p>
                      <a:pPr marL="177800" indent="-177800">
                        <a:buClr>
                          <a:schemeClr val="bg2"/>
                        </a:buClr>
                        <a:buFont typeface="Tempus Sans ITC" panose="04020404030D07020202" pitchFamily="82" charset="0"/>
                        <a:buChar char="/"/>
                      </a:pPr>
                      <a:r>
                        <a:rPr lang="en-US" sz="1400" kern="1200">
                          <a:solidFill>
                            <a:schemeClr val="tx1"/>
                          </a:solidFill>
                          <a:latin typeface="+mn-lt"/>
                          <a:ea typeface="+mn-ea"/>
                          <a:cs typeface="+mn-cs"/>
                        </a:rPr>
                        <a:t>Level 2</a:t>
                      </a:r>
                    </a:p>
                  </a:txBody>
                  <a:tcPr marL="112542" marR="112542" anchor="ctr">
                    <a:solidFill>
                      <a:schemeClr val="bg1"/>
                    </a:solidFill>
                  </a:tcPr>
                </a:tc>
                <a:tc>
                  <a:txBody>
                    <a:bodyPr/>
                    <a:lstStyle/>
                    <a:p>
                      <a:pPr algn="ctr"/>
                      <a:r>
                        <a:rPr lang="en-US" sz="1000" kern="1200">
                          <a:solidFill>
                            <a:schemeClr val="tx1"/>
                          </a:solidFill>
                          <a:latin typeface="+mn-lt"/>
                          <a:ea typeface="+mn-ea"/>
                          <a:cs typeface="+mn-cs"/>
                        </a:rPr>
                        <a:t>Tahoma body</a:t>
                      </a:r>
                    </a:p>
                  </a:txBody>
                  <a:tcPr marL="112542" marR="112542" anchor="ctr">
                    <a:solidFill>
                      <a:schemeClr val="bg1"/>
                    </a:solidFill>
                  </a:tcPr>
                </a:tc>
                <a:tc>
                  <a:txBody>
                    <a:bodyPr/>
                    <a:lstStyle/>
                    <a:p>
                      <a:pPr algn="ctr"/>
                      <a:r>
                        <a:rPr lang="en-US" sz="1000" i="0" kern="1200" cap="all" baseline="0">
                          <a:solidFill>
                            <a:schemeClr val="tx1"/>
                          </a:solidFill>
                          <a:latin typeface="+mn-lt"/>
                          <a:ea typeface="+mn-ea"/>
                          <a:cs typeface="+mn-cs"/>
                        </a:rPr>
                        <a:t>95 / 95 / 95</a:t>
                      </a:r>
                    </a:p>
                  </a:txBody>
                  <a:tcPr marL="112542" marR="112542" anchor="ctr">
                    <a:solidFill>
                      <a:schemeClr val="bg1"/>
                    </a:solidFill>
                  </a:tcPr>
                </a:tc>
                <a:tc>
                  <a:txBody>
                    <a:bodyPr/>
                    <a:lstStyle/>
                    <a:p>
                      <a:pPr algn="ctr"/>
                      <a:r>
                        <a:rPr lang="en-US" sz="1000" kern="1200">
                          <a:solidFill>
                            <a:schemeClr val="tx1"/>
                          </a:solidFill>
                          <a:latin typeface="+mn-lt"/>
                          <a:ea typeface="+mn-ea"/>
                          <a:cs typeface="+mn-cs"/>
                        </a:rPr>
                        <a:t>14</a:t>
                      </a:r>
                    </a:p>
                  </a:txBody>
                  <a:tcPr marL="112542" marR="112542" anchor="ctr">
                    <a:solidFill>
                      <a:schemeClr val="bg1"/>
                    </a:solidFill>
                  </a:tcPr>
                </a:tc>
                <a:tc>
                  <a:txBody>
                    <a:bodyPr/>
                    <a:lstStyle/>
                    <a:p>
                      <a:pPr algn="ctr"/>
                      <a:r>
                        <a:rPr lang="en-US" sz="1000" kern="1200">
                          <a:solidFill>
                            <a:schemeClr val="tx1"/>
                          </a:solidFill>
                          <a:latin typeface="+mn-lt"/>
                          <a:ea typeface="+mn-ea"/>
                          <a:cs typeface="+mn-cs"/>
                        </a:rPr>
                        <a:t>Normal</a:t>
                      </a:r>
                    </a:p>
                  </a:txBody>
                  <a:tcPr marL="112542" marR="112542"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cap="none" baseline="0">
                          <a:solidFill>
                            <a:schemeClr val="tx1"/>
                          </a:solidFill>
                          <a:latin typeface="+mn-lt"/>
                          <a:ea typeface="+mn-ea"/>
                          <a:cs typeface="+mn-cs"/>
                        </a:rPr>
                        <a:t>Font Tempus Sans ITC</a:t>
                      </a:r>
                      <a:br>
                        <a:rPr lang="en-US" sz="1000" kern="1200" cap="none" baseline="0">
                          <a:solidFill>
                            <a:schemeClr val="tx1"/>
                          </a:solidFill>
                          <a:latin typeface="+mn-lt"/>
                          <a:ea typeface="+mn-ea"/>
                          <a:cs typeface="+mn-cs"/>
                        </a:rPr>
                      </a:br>
                      <a:r>
                        <a:rPr lang="en-US" sz="1000" kern="1200" cap="none" baseline="0">
                          <a:solidFill>
                            <a:schemeClr val="tx1"/>
                          </a:solidFill>
                          <a:latin typeface="+mn-lt"/>
                          <a:ea typeface="+mn-ea"/>
                          <a:cs typeface="+mn-cs"/>
                        </a:rPr>
                        <a:t>code 002F</a:t>
                      </a:r>
                    </a:p>
                  </a:txBody>
                  <a:tcPr marL="112542" marR="112542" anchor="ctr">
                    <a:solidFill>
                      <a:schemeClr val="bg1"/>
                    </a:solidFill>
                  </a:tcPr>
                </a:tc>
                <a:tc>
                  <a:txBody>
                    <a:bodyPr/>
                    <a:lstStyle/>
                    <a:p>
                      <a:r>
                        <a:rPr lang="en-US" sz="1000" kern="1200">
                          <a:solidFill>
                            <a:schemeClr val="tx1"/>
                          </a:solidFill>
                          <a:latin typeface="+mn-lt"/>
                          <a:ea typeface="+mn-ea"/>
                          <a:cs typeface="+mn-cs"/>
                        </a:rPr>
                        <a:t>Before text </a:t>
                      </a:r>
                      <a:r>
                        <a:rPr lang="en-US" sz="1000" kern="1200" baseline="0">
                          <a:solidFill>
                            <a:schemeClr val="tx1"/>
                          </a:solidFill>
                          <a:latin typeface="+mn-lt"/>
                          <a:ea typeface="+mn-ea"/>
                          <a:cs typeface="+mn-cs"/>
                        </a:rPr>
                        <a:t>= 1 cm</a:t>
                      </a:r>
                      <a:endParaRPr lang="en-US" sz="1000" kern="1200">
                        <a:solidFill>
                          <a:schemeClr val="tx1"/>
                        </a:solidFill>
                        <a:latin typeface="+mn-lt"/>
                        <a:ea typeface="+mn-ea"/>
                        <a:cs typeface="+mn-cs"/>
                      </a:endParaRPr>
                    </a:p>
                  </a:txBody>
                  <a:tcPr marL="112542" marR="112542" anchor="ctr">
                    <a:solidFill>
                      <a:schemeClr val="bg1"/>
                    </a:solidFill>
                  </a:tcPr>
                </a:tc>
                <a:tc>
                  <a:txBody>
                    <a:bodyPr/>
                    <a:lstStyle/>
                    <a:p>
                      <a:r>
                        <a:rPr lang="en-US" sz="1000" kern="1200" noProof="0">
                          <a:solidFill>
                            <a:schemeClr val="tx1"/>
                          </a:solidFill>
                          <a:latin typeface="+mn-lt"/>
                          <a:ea typeface="+mn-ea"/>
                          <a:cs typeface="+mn-cs"/>
                        </a:rPr>
                        <a:t>14 </a:t>
                      </a:r>
                      <a:r>
                        <a:rPr lang="en-US" sz="1000" kern="1200" noProof="0" err="1">
                          <a:solidFill>
                            <a:schemeClr val="tx1"/>
                          </a:solidFill>
                          <a:latin typeface="+mn-lt"/>
                          <a:ea typeface="+mn-ea"/>
                          <a:cs typeface="+mn-cs"/>
                        </a:rPr>
                        <a:t>pt</a:t>
                      </a:r>
                      <a:endParaRPr lang="en-US" sz="1000" kern="1200" noProof="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rPr>
                        <a:t>Single line spacing</a:t>
                      </a:r>
                    </a:p>
                  </a:txBody>
                  <a:tcPr anchor="ctr">
                    <a:solidFill>
                      <a:schemeClr val="bg1"/>
                    </a:solidFill>
                  </a:tcPr>
                </a:tc>
                <a:extLst>
                  <a:ext uri="{0D108BD9-81ED-4DB2-BD59-A6C34878D82A}">
                    <a16:rowId xmlns:a16="http://schemas.microsoft.com/office/drawing/2014/main" val="10004"/>
                  </a:ext>
                </a:extLst>
              </a:tr>
              <a:tr h="364884">
                <a:tc>
                  <a:txBody>
                    <a:bodyPr/>
                    <a:lstStyle/>
                    <a:p>
                      <a:r>
                        <a:rPr lang="en-US" sz="1400" kern="1200">
                          <a:solidFill>
                            <a:schemeClr val="tx1"/>
                          </a:solidFill>
                          <a:latin typeface="+mn-lt"/>
                          <a:ea typeface="+mn-ea"/>
                          <a:cs typeface="+mn-cs"/>
                        </a:rPr>
                        <a:t>Level 3</a:t>
                      </a:r>
                    </a:p>
                  </a:txBody>
                  <a:tcPr marL="112542" marR="112542" anchor="ctr">
                    <a:solidFill>
                      <a:schemeClr val="bg1"/>
                    </a:solidFill>
                  </a:tcPr>
                </a:tc>
                <a:tc>
                  <a:txBody>
                    <a:bodyPr/>
                    <a:lstStyle/>
                    <a:p>
                      <a:pPr algn="ctr"/>
                      <a:r>
                        <a:rPr lang="en-US" sz="1000" kern="1200">
                          <a:solidFill>
                            <a:schemeClr val="tx1"/>
                          </a:solidFill>
                          <a:latin typeface="+mn-lt"/>
                          <a:ea typeface="+mn-ea"/>
                          <a:cs typeface="+mn-cs"/>
                        </a:rPr>
                        <a:t>Tahoma body</a:t>
                      </a:r>
                    </a:p>
                  </a:txBody>
                  <a:tcPr marL="112542" marR="112542" anchor="ctr">
                    <a:solidFill>
                      <a:schemeClr val="bg1"/>
                    </a:solidFill>
                  </a:tcPr>
                </a:tc>
                <a:tc>
                  <a:txBody>
                    <a:bodyPr/>
                    <a:lstStyle/>
                    <a:p>
                      <a:pPr algn="ctr"/>
                      <a:r>
                        <a:rPr lang="en-US" sz="1000" i="0" kern="1200" cap="all" baseline="0">
                          <a:solidFill>
                            <a:schemeClr val="tx1"/>
                          </a:solidFill>
                          <a:latin typeface="+mn-lt"/>
                          <a:ea typeface="+mn-ea"/>
                          <a:cs typeface="+mn-cs"/>
                        </a:rPr>
                        <a:t>95 / 95 / 95</a:t>
                      </a:r>
                    </a:p>
                  </a:txBody>
                  <a:tcPr marL="112542" marR="112542" anchor="ctr">
                    <a:solidFill>
                      <a:schemeClr val="bg1"/>
                    </a:solidFill>
                  </a:tcPr>
                </a:tc>
                <a:tc>
                  <a:txBody>
                    <a:bodyPr/>
                    <a:lstStyle/>
                    <a:p>
                      <a:pPr algn="ctr"/>
                      <a:r>
                        <a:rPr lang="en-US" sz="1000" kern="1200">
                          <a:solidFill>
                            <a:schemeClr val="tx1"/>
                          </a:solidFill>
                          <a:latin typeface="+mn-lt"/>
                          <a:ea typeface="+mn-ea"/>
                          <a:cs typeface="+mn-cs"/>
                        </a:rPr>
                        <a:t>14</a:t>
                      </a:r>
                    </a:p>
                  </a:txBody>
                  <a:tcPr marL="112542" marR="112542" anchor="ctr">
                    <a:solidFill>
                      <a:schemeClr val="bg1"/>
                    </a:solidFill>
                  </a:tcPr>
                </a:tc>
                <a:tc>
                  <a:txBody>
                    <a:bodyPr/>
                    <a:lstStyle/>
                    <a:p>
                      <a:pPr algn="ctr"/>
                      <a:r>
                        <a:rPr lang="en-US" sz="1000" kern="1200">
                          <a:solidFill>
                            <a:schemeClr val="tx1"/>
                          </a:solidFill>
                          <a:latin typeface="+mn-lt"/>
                          <a:ea typeface="+mn-ea"/>
                          <a:cs typeface="+mn-cs"/>
                        </a:rPr>
                        <a:t>Normal</a:t>
                      </a:r>
                    </a:p>
                  </a:txBody>
                  <a:tcPr marL="112542" marR="112542" anchor="ctr">
                    <a:solidFill>
                      <a:schemeClr val="bg1"/>
                    </a:solidFill>
                  </a:tcPr>
                </a:tc>
                <a:tc>
                  <a:txBody>
                    <a:bodyPr/>
                    <a:lstStyle/>
                    <a:p>
                      <a:pPr algn="ctr"/>
                      <a:endParaRPr lang="en-US" sz="1000" kern="1200">
                        <a:solidFill>
                          <a:schemeClr val="tx1"/>
                        </a:solidFill>
                        <a:latin typeface="+mn-lt"/>
                        <a:ea typeface="+mn-ea"/>
                        <a:cs typeface="+mn-cs"/>
                      </a:endParaRPr>
                    </a:p>
                  </a:txBody>
                  <a:tcPr marL="112542" marR="112542" anchor="ctr">
                    <a:solidFill>
                      <a:schemeClr val="bg1"/>
                    </a:solidFill>
                  </a:tcPr>
                </a:tc>
                <a:tc>
                  <a:txBody>
                    <a:bodyPr/>
                    <a:lstStyle/>
                    <a:p>
                      <a:r>
                        <a:rPr lang="en-US" sz="1000" kern="1200">
                          <a:solidFill>
                            <a:schemeClr val="tx1"/>
                          </a:solidFill>
                          <a:latin typeface="+mn-lt"/>
                          <a:ea typeface="+mn-ea"/>
                          <a:cs typeface="+mn-cs"/>
                        </a:rPr>
                        <a:t>Before text </a:t>
                      </a:r>
                      <a:r>
                        <a:rPr lang="en-US" sz="1000" kern="1200" baseline="0">
                          <a:solidFill>
                            <a:schemeClr val="tx1"/>
                          </a:solidFill>
                          <a:latin typeface="+mn-lt"/>
                          <a:ea typeface="+mn-ea"/>
                          <a:cs typeface="+mn-cs"/>
                        </a:rPr>
                        <a:t>= 1 cm</a:t>
                      </a:r>
                      <a:endParaRPr lang="en-US" sz="1000" kern="1200">
                        <a:solidFill>
                          <a:schemeClr val="tx1"/>
                        </a:solidFill>
                        <a:latin typeface="+mn-lt"/>
                        <a:ea typeface="+mn-ea"/>
                        <a:cs typeface="+mn-cs"/>
                      </a:endParaRPr>
                    </a:p>
                  </a:txBody>
                  <a:tcPr marL="112542" marR="112542" anchor="ctr">
                    <a:solidFill>
                      <a:schemeClr val="bg1"/>
                    </a:solidFill>
                  </a:tcPr>
                </a:tc>
                <a:tc>
                  <a:txBody>
                    <a:bodyPr/>
                    <a:lstStyle/>
                    <a:p>
                      <a:r>
                        <a:rPr lang="en-US" sz="1000" kern="1200" noProof="0">
                          <a:solidFill>
                            <a:schemeClr val="tx1"/>
                          </a:solidFill>
                          <a:latin typeface="+mn-lt"/>
                          <a:ea typeface="+mn-ea"/>
                          <a:cs typeface="+mn-cs"/>
                        </a:rPr>
                        <a:t>6 </a:t>
                      </a:r>
                      <a:r>
                        <a:rPr lang="en-US" sz="1000" kern="1200" noProof="0" err="1">
                          <a:solidFill>
                            <a:schemeClr val="tx1"/>
                          </a:solidFill>
                          <a:latin typeface="+mn-lt"/>
                          <a:ea typeface="+mn-ea"/>
                          <a:cs typeface="+mn-cs"/>
                        </a:rPr>
                        <a:t>pt</a:t>
                      </a:r>
                      <a:endParaRPr lang="en-US" sz="1000" kern="1200" noProof="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rPr>
                        <a:t>Single line spacing</a:t>
                      </a:r>
                    </a:p>
                  </a:txBody>
                  <a:tcPr anchor="ctr">
                    <a:solidFill>
                      <a:schemeClr val="bg1"/>
                    </a:solidFill>
                  </a:tcPr>
                </a:tc>
                <a:extLst>
                  <a:ext uri="{0D108BD9-81ED-4DB2-BD59-A6C34878D82A}">
                    <a16:rowId xmlns:a16="http://schemas.microsoft.com/office/drawing/2014/main" val="10005"/>
                  </a:ext>
                </a:extLst>
              </a:tr>
              <a:tr h="364884">
                <a:tc>
                  <a:txBody>
                    <a:bodyPr/>
                    <a:lstStyle/>
                    <a:p>
                      <a:pPr marL="171450" indent="-171450">
                        <a:buClr>
                          <a:schemeClr val="bg2"/>
                        </a:buClr>
                        <a:buFont typeface="Tahoma" panose="020B0604030504040204" pitchFamily="34" charset="0"/>
                        <a:buChar char="›"/>
                      </a:pPr>
                      <a:r>
                        <a:rPr lang="en-US" sz="1200" kern="1200" cap="none" baseline="0">
                          <a:solidFill>
                            <a:schemeClr val="tx1"/>
                          </a:solidFill>
                          <a:latin typeface="+mn-lt"/>
                          <a:ea typeface="+mn-ea"/>
                          <a:cs typeface="+mn-cs"/>
                        </a:rPr>
                        <a:t>Level 4</a:t>
                      </a:r>
                    </a:p>
                  </a:txBody>
                  <a:tcPr marL="112542" marR="112542" anchor="ctr">
                    <a:solidFill>
                      <a:schemeClr val="bg1"/>
                    </a:solidFill>
                  </a:tcPr>
                </a:tc>
                <a:tc>
                  <a:txBody>
                    <a:bodyPr/>
                    <a:lstStyle/>
                    <a:p>
                      <a:pPr algn="ctr"/>
                      <a:r>
                        <a:rPr lang="en-US" sz="1000" kern="1200" cap="none" baseline="0">
                          <a:solidFill>
                            <a:schemeClr val="tx1"/>
                          </a:solidFill>
                          <a:latin typeface="+mn-lt"/>
                          <a:ea typeface="+mn-ea"/>
                          <a:cs typeface="+mn-cs"/>
                        </a:rPr>
                        <a:t>Tahoma body</a:t>
                      </a:r>
                    </a:p>
                  </a:txBody>
                  <a:tcPr marL="112542" marR="112542" anchor="ctr">
                    <a:solidFill>
                      <a:schemeClr val="bg1"/>
                    </a:solidFill>
                  </a:tcPr>
                </a:tc>
                <a:tc>
                  <a:txBody>
                    <a:bodyPr/>
                    <a:lstStyle/>
                    <a:p>
                      <a:pPr algn="ctr"/>
                      <a:r>
                        <a:rPr lang="en-US" sz="1000" i="0" kern="1200" cap="all" baseline="0">
                          <a:solidFill>
                            <a:schemeClr val="tx1"/>
                          </a:solidFill>
                          <a:latin typeface="+mn-lt"/>
                          <a:ea typeface="+mn-ea"/>
                          <a:cs typeface="+mn-cs"/>
                        </a:rPr>
                        <a:t>95 / 95 / 95</a:t>
                      </a:r>
                    </a:p>
                  </a:txBody>
                  <a:tcPr marL="112542" marR="112542" anchor="ctr">
                    <a:solidFill>
                      <a:schemeClr val="bg1"/>
                    </a:solidFill>
                  </a:tcPr>
                </a:tc>
                <a:tc>
                  <a:txBody>
                    <a:bodyPr/>
                    <a:lstStyle/>
                    <a:p>
                      <a:pPr algn="ctr"/>
                      <a:r>
                        <a:rPr lang="en-US" sz="1000" kern="1200" cap="none" baseline="0">
                          <a:solidFill>
                            <a:schemeClr val="tx1"/>
                          </a:solidFill>
                          <a:latin typeface="+mn-lt"/>
                          <a:ea typeface="+mn-ea"/>
                          <a:cs typeface="+mn-cs"/>
                        </a:rPr>
                        <a:t>12</a:t>
                      </a:r>
                    </a:p>
                  </a:txBody>
                  <a:tcPr marL="112542" marR="112542" anchor="ctr">
                    <a:solidFill>
                      <a:schemeClr val="bg1"/>
                    </a:solidFill>
                  </a:tcPr>
                </a:tc>
                <a:tc>
                  <a:txBody>
                    <a:bodyPr/>
                    <a:lstStyle/>
                    <a:p>
                      <a:pPr algn="ctr"/>
                      <a:r>
                        <a:rPr lang="en-US" sz="1000" kern="1200" cap="none" baseline="0">
                          <a:solidFill>
                            <a:schemeClr val="tx1"/>
                          </a:solidFill>
                          <a:latin typeface="+mn-lt"/>
                          <a:ea typeface="+mn-ea"/>
                          <a:cs typeface="+mn-cs"/>
                        </a:rPr>
                        <a:t>Normal</a:t>
                      </a:r>
                    </a:p>
                  </a:txBody>
                  <a:tcPr marL="112542" marR="112542" anchor="ctr">
                    <a:solidFill>
                      <a:schemeClr val="bg1"/>
                    </a:solidFill>
                  </a:tcPr>
                </a:tc>
                <a:tc>
                  <a:txBody>
                    <a:bodyPr/>
                    <a:lstStyle/>
                    <a:p>
                      <a:pPr marL="0" indent="0" algn="ctr">
                        <a:buFont typeface="Tahoma" panose="020B0604030504040204" pitchFamily="34" charset="0"/>
                        <a:buNone/>
                      </a:pPr>
                      <a:r>
                        <a:rPr lang="en-US" sz="1000" kern="1200" cap="none" baseline="0">
                          <a:solidFill>
                            <a:schemeClr val="tx1"/>
                          </a:solidFill>
                          <a:latin typeface="+mn-lt"/>
                          <a:ea typeface="+mn-ea"/>
                          <a:cs typeface="+mn-cs"/>
                        </a:rPr>
                        <a:t>Font Tahoma </a:t>
                      </a:r>
                      <a:br>
                        <a:rPr lang="en-US" sz="1000" kern="1200" cap="none" baseline="0">
                          <a:solidFill>
                            <a:schemeClr val="tx1"/>
                          </a:solidFill>
                          <a:latin typeface="+mn-lt"/>
                          <a:ea typeface="+mn-ea"/>
                          <a:cs typeface="+mn-cs"/>
                        </a:rPr>
                      </a:br>
                      <a:r>
                        <a:rPr lang="en-US" sz="1000" kern="1200" cap="none" baseline="0">
                          <a:solidFill>
                            <a:schemeClr val="tx1"/>
                          </a:solidFill>
                          <a:latin typeface="+mn-lt"/>
                          <a:ea typeface="+mn-ea"/>
                          <a:cs typeface="+mn-cs"/>
                        </a:rPr>
                        <a:t>code 203A</a:t>
                      </a:r>
                    </a:p>
                  </a:txBody>
                  <a:tcPr marL="112542" marR="112542" anchor="ctr">
                    <a:solidFill>
                      <a:schemeClr val="bg1"/>
                    </a:solidFill>
                  </a:tcPr>
                </a:tc>
                <a:tc>
                  <a:txBody>
                    <a:bodyPr/>
                    <a:lstStyle/>
                    <a:p>
                      <a:r>
                        <a:rPr lang="en-US" sz="1000" kern="1200">
                          <a:solidFill>
                            <a:schemeClr val="tx1"/>
                          </a:solidFill>
                          <a:latin typeface="+mn-lt"/>
                          <a:ea typeface="+mn-ea"/>
                          <a:cs typeface="+mn-cs"/>
                        </a:rPr>
                        <a:t>Before text </a:t>
                      </a:r>
                      <a:r>
                        <a:rPr lang="en-US" sz="1000" kern="1200" baseline="0">
                          <a:solidFill>
                            <a:schemeClr val="tx1"/>
                          </a:solidFill>
                          <a:latin typeface="+mn-lt"/>
                          <a:ea typeface="+mn-ea"/>
                          <a:cs typeface="+mn-cs"/>
                        </a:rPr>
                        <a:t>= 1,8 cm</a:t>
                      </a:r>
                      <a:endParaRPr lang="en-US" sz="1000" kern="1200">
                        <a:solidFill>
                          <a:schemeClr val="tx1"/>
                        </a:solidFill>
                        <a:latin typeface="+mn-lt"/>
                        <a:ea typeface="+mn-ea"/>
                        <a:cs typeface="+mn-cs"/>
                      </a:endParaRPr>
                    </a:p>
                  </a:txBody>
                  <a:tcPr marL="112542" marR="112542" anchor="ctr">
                    <a:solidFill>
                      <a:schemeClr val="bg1"/>
                    </a:solidFill>
                  </a:tcPr>
                </a:tc>
                <a:tc>
                  <a:txBody>
                    <a:bodyPr/>
                    <a:lstStyle/>
                    <a:p>
                      <a:r>
                        <a:rPr lang="en-US" sz="1000" kern="1200" noProof="0">
                          <a:solidFill>
                            <a:schemeClr val="tx1"/>
                          </a:solidFill>
                          <a:latin typeface="+mn-lt"/>
                          <a:ea typeface="+mn-ea"/>
                          <a:cs typeface="+mn-cs"/>
                        </a:rPr>
                        <a:t>6 </a:t>
                      </a:r>
                      <a:r>
                        <a:rPr lang="en-US" sz="1000" kern="1200" noProof="0" err="1">
                          <a:solidFill>
                            <a:schemeClr val="tx1"/>
                          </a:solidFill>
                          <a:latin typeface="+mn-lt"/>
                          <a:ea typeface="+mn-ea"/>
                          <a:cs typeface="+mn-cs"/>
                        </a:rPr>
                        <a:t>pt</a:t>
                      </a:r>
                      <a:endParaRPr lang="en-US" sz="1000" kern="1200" noProof="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rPr>
                        <a:t>Single line spacing</a:t>
                      </a:r>
                    </a:p>
                  </a:txBody>
                  <a:tcPr anchor="ctr">
                    <a:solidFill>
                      <a:schemeClr val="bg1"/>
                    </a:solidFill>
                  </a:tcPr>
                </a:tc>
                <a:extLst>
                  <a:ext uri="{0D108BD9-81ED-4DB2-BD59-A6C34878D82A}">
                    <a16:rowId xmlns:a16="http://schemas.microsoft.com/office/drawing/2014/main" val="10006"/>
                  </a:ext>
                </a:extLst>
              </a:tr>
              <a:tr h="364884">
                <a:tc>
                  <a:txBody>
                    <a:bodyPr/>
                    <a:lstStyle/>
                    <a:p>
                      <a:pPr marL="171450" indent="-171450">
                        <a:buClr>
                          <a:schemeClr val="bg2"/>
                        </a:buClr>
                        <a:buFont typeface="Tahoma" panose="020B0604030504040204" pitchFamily="34" charset="0"/>
                        <a:buChar char="»"/>
                      </a:pPr>
                      <a:r>
                        <a:rPr lang="en-US" sz="1000" kern="1200">
                          <a:solidFill>
                            <a:schemeClr val="tx1"/>
                          </a:solidFill>
                          <a:latin typeface="+mn-lt"/>
                          <a:ea typeface="+mn-ea"/>
                          <a:cs typeface="+mn-cs"/>
                        </a:rPr>
                        <a:t>Level 5</a:t>
                      </a:r>
                    </a:p>
                  </a:txBody>
                  <a:tcPr marL="112542" marR="112542" anchor="ctr">
                    <a:solidFill>
                      <a:schemeClr val="bg1"/>
                    </a:solidFill>
                  </a:tcPr>
                </a:tc>
                <a:tc>
                  <a:txBody>
                    <a:bodyPr/>
                    <a:lstStyle/>
                    <a:p>
                      <a:pPr algn="ctr"/>
                      <a:r>
                        <a:rPr lang="en-US" sz="1000" kern="1200">
                          <a:solidFill>
                            <a:schemeClr val="tx1"/>
                          </a:solidFill>
                          <a:latin typeface="+mn-lt"/>
                          <a:ea typeface="+mn-ea"/>
                          <a:cs typeface="+mn-cs"/>
                        </a:rPr>
                        <a:t>Tahoma body</a:t>
                      </a:r>
                    </a:p>
                  </a:txBody>
                  <a:tcPr marL="112542" marR="112542" anchor="ctr">
                    <a:solidFill>
                      <a:schemeClr val="bg1"/>
                    </a:solidFill>
                  </a:tcPr>
                </a:tc>
                <a:tc>
                  <a:txBody>
                    <a:bodyPr/>
                    <a:lstStyle/>
                    <a:p>
                      <a:pPr algn="ctr"/>
                      <a:r>
                        <a:rPr lang="en-US" sz="1000" i="0" kern="1200" cap="all" baseline="0">
                          <a:solidFill>
                            <a:schemeClr val="tx1"/>
                          </a:solidFill>
                          <a:latin typeface="+mn-lt"/>
                          <a:ea typeface="+mn-ea"/>
                          <a:cs typeface="+mn-cs"/>
                        </a:rPr>
                        <a:t>95 / 95 / 95</a:t>
                      </a:r>
                    </a:p>
                  </a:txBody>
                  <a:tcPr marL="112542" marR="112542" anchor="ctr">
                    <a:solidFill>
                      <a:schemeClr val="bg1"/>
                    </a:solidFill>
                  </a:tcPr>
                </a:tc>
                <a:tc>
                  <a:txBody>
                    <a:bodyPr/>
                    <a:lstStyle/>
                    <a:p>
                      <a:pPr algn="ctr"/>
                      <a:r>
                        <a:rPr lang="en-US" sz="1000" kern="1200">
                          <a:solidFill>
                            <a:schemeClr val="tx1"/>
                          </a:solidFill>
                          <a:latin typeface="+mn-lt"/>
                          <a:ea typeface="+mn-ea"/>
                          <a:cs typeface="+mn-cs"/>
                        </a:rPr>
                        <a:t>10</a:t>
                      </a:r>
                    </a:p>
                  </a:txBody>
                  <a:tcPr marL="112542" marR="112542" anchor="ctr">
                    <a:solidFill>
                      <a:schemeClr val="bg1"/>
                    </a:solidFill>
                  </a:tcPr>
                </a:tc>
                <a:tc>
                  <a:txBody>
                    <a:bodyPr/>
                    <a:lstStyle/>
                    <a:p>
                      <a:pPr algn="ctr"/>
                      <a:r>
                        <a:rPr lang="en-US" sz="1000" kern="1200">
                          <a:solidFill>
                            <a:schemeClr val="tx1"/>
                          </a:solidFill>
                          <a:latin typeface="+mn-lt"/>
                          <a:ea typeface="+mn-ea"/>
                          <a:cs typeface="+mn-cs"/>
                        </a:rPr>
                        <a:t>Normal</a:t>
                      </a:r>
                    </a:p>
                  </a:txBody>
                  <a:tcPr marL="112542" marR="112542"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mn-lt"/>
                          <a:ea typeface="+mn-ea"/>
                          <a:cs typeface="+mn-cs"/>
                        </a:rPr>
                        <a:t>Font Tahoma</a:t>
                      </a:r>
                      <a:br>
                        <a:rPr lang="en-US" sz="1000" kern="1200">
                          <a:solidFill>
                            <a:schemeClr val="tx1"/>
                          </a:solidFill>
                          <a:latin typeface="+mn-lt"/>
                          <a:ea typeface="+mn-ea"/>
                          <a:cs typeface="+mn-cs"/>
                        </a:rPr>
                      </a:br>
                      <a:r>
                        <a:rPr lang="en-US" sz="1000" kern="1200">
                          <a:solidFill>
                            <a:schemeClr val="tx1"/>
                          </a:solidFill>
                          <a:latin typeface="+mn-lt"/>
                          <a:ea typeface="+mn-ea"/>
                          <a:cs typeface="+mn-cs"/>
                        </a:rPr>
                        <a:t>code 00BB</a:t>
                      </a:r>
                    </a:p>
                    <a:p>
                      <a:pPr algn="ctr"/>
                      <a:endParaRPr lang="en-US" sz="1000" kern="1200">
                        <a:solidFill>
                          <a:schemeClr val="tx1"/>
                        </a:solidFill>
                        <a:latin typeface="+mn-lt"/>
                        <a:ea typeface="+mn-ea"/>
                        <a:cs typeface="+mn-cs"/>
                      </a:endParaRPr>
                    </a:p>
                  </a:txBody>
                  <a:tcPr marL="112542" marR="112542" anchor="ctr">
                    <a:solidFill>
                      <a:schemeClr val="bg1"/>
                    </a:solidFill>
                  </a:tcPr>
                </a:tc>
                <a:tc>
                  <a:txBody>
                    <a:bodyPr/>
                    <a:lstStyle/>
                    <a:p>
                      <a:r>
                        <a:rPr lang="en-US" sz="1000" kern="1200">
                          <a:solidFill>
                            <a:schemeClr val="tx1"/>
                          </a:solidFill>
                          <a:latin typeface="+mn-lt"/>
                          <a:ea typeface="+mn-ea"/>
                          <a:cs typeface="+mn-cs"/>
                        </a:rPr>
                        <a:t>Before text </a:t>
                      </a:r>
                      <a:r>
                        <a:rPr lang="en-US" sz="1000" kern="1200" baseline="0">
                          <a:solidFill>
                            <a:schemeClr val="tx1"/>
                          </a:solidFill>
                          <a:latin typeface="+mn-lt"/>
                          <a:ea typeface="+mn-ea"/>
                          <a:cs typeface="+mn-cs"/>
                        </a:rPr>
                        <a:t>= 2,5 cm</a:t>
                      </a:r>
                      <a:endParaRPr lang="en-US" sz="1000" kern="1200">
                        <a:solidFill>
                          <a:schemeClr val="tx1"/>
                        </a:solidFill>
                        <a:latin typeface="+mn-lt"/>
                        <a:ea typeface="+mn-ea"/>
                        <a:cs typeface="+mn-cs"/>
                      </a:endParaRPr>
                    </a:p>
                  </a:txBody>
                  <a:tcPr marL="112542" marR="112542" anchor="ctr">
                    <a:solidFill>
                      <a:schemeClr val="bg1"/>
                    </a:solidFill>
                  </a:tcPr>
                </a:tc>
                <a:tc>
                  <a:txBody>
                    <a:bodyPr/>
                    <a:lstStyle/>
                    <a:p>
                      <a:r>
                        <a:rPr lang="en-US" sz="1000" kern="1200" noProof="0">
                          <a:solidFill>
                            <a:schemeClr val="tx1"/>
                          </a:solidFill>
                          <a:latin typeface="+mn-lt"/>
                          <a:ea typeface="+mn-ea"/>
                          <a:cs typeface="+mn-cs"/>
                        </a:rPr>
                        <a:t>5 </a:t>
                      </a:r>
                      <a:r>
                        <a:rPr lang="en-US" sz="1000" kern="1200" noProof="0" err="1">
                          <a:solidFill>
                            <a:schemeClr val="tx1"/>
                          </a:solidFill>
                          <a:latin typeface="+mn-lt"/>
                          <a:ea typeface="+mn-ea"/>
                          <a:cs typeface="+mn-cs"/>
                        </a:rPr>
                        <a:t>pt</a:t>
                      </a:r>
                      <a:endParaRPr lang="en-US" sz="1000" kern="1200" noProof="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rPr>
                        <a:t>Single line spacing</a:t>
                      </a:r>
                    </a:p>
                  </a:txBody>
                  <a:tcPr anchor="ctr">
                    <a:solidFill>
                      <a:schemeClr val="bg1"/>
                    </a:solidFill>
                  </a:tcPr>
                </a:tc>
                <a:extLst>
                  <a:ext uri="{0D108BD9-81ED-4DB2-BD59-A6C34878D82A}">
                    <a16:rowId xmlns:a16="http://schemas.microsoft.com/office/drawing/2014/main" val="10007"/>
                  </a:ext>
                </a:extLst>
              </a:tr>
            </a:tbl>
          </a:graphicData>
        </a:graphic>
      </p:graphicFrame>
      <p:sp>
        <p:nvSpPr>
          <p:cNvPr id="14" name="Rectangle 13">
            <a:extLst>
              <a:ext uri="{FF2B5EF4-FFF2-40B4-BE49-F238E27FC236}">
                <a16:creationId xmlns:a16="http://schemas.microsoft.com/office/drawing/2014/main" id="{C5F94984-506C-4A2A-A3D9-5BB216081FDF}"/>
              </a:ext>
            </a:extLst>
          </p:cNvPr>
          <p:cNvSpPr/>
          <p:nvPr userDrawn="1"/>
        </p:nvSpPr>
        <p:spPr>
          <a:xfrm>
            <a:off x="5918750" y="404665"/>
            <a:ext cx="5840560" cy="1080119"/>
          </a:xfrm>
          <a:prstGeom prst="rect">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1400" b="1" noProof="0">
                <a:solidFill>
                  <a:schemeClr val="bg2"/>
                </a:solidFill>
              </a:rPr>
              <a:t>Remaining bug</a:t>
            </a:r>
            <a:endParaRPr lang="en-US" sz="1400" noProof="0">
              <a:solidFill>
                <a:schemeClr val="bg2"/>
              </a:solidFill>
            </a:endParaRPr>
          </a:p>
          <a:p>
            <a:pPr algn="r"/>
            <a:r>
              <a:rPr lang="en-US" sz="1400" noProof="0">
                <a:solidFill>
                  <a:schemeClr val="bg2"/>
                </a:solidFill>
              </a:rPr>
              <a:t>Print issue is reported with Font </a:t>
            </a:r>
            <a:r>
              <a:rPr lang="en-US" sz="1400" baseline="0" noProof="0">
                <a:solidFill>
                  <a:schemeClr val="bg2"/>
                </a:solidFill>
              </a:rPr>
              <a:t> Tahoma in italic when the document is save as a PDF with MS PPT. </a:t>
            </a:r>
          </a:p>
          <a:p>
            <a:pPr algn="r"/>
            <a:r>
              <a:rPr lang="en-US" sz="1400" b="1" baseline="0" noProof="0">
                <a:solidFill>
                  <a:schemeClr val="bg2"/>
                </a:solidFill>
              </a:rPr>
              <a:t>Work around solution: generate with Pdf Creator.</a:t>
            </a:r>
            <a:endParaRPr lang="en-US" sz="1400" b="1" noProof="0">
              <a:solidFill>
                <a:schemeClr val="bg2"/>
              </a:solidFill>
            </a:endParaRPr>
          </a:p>
        </p:txBody>
      </p:sp>
      <p:sp>
        <p:nvSpPr>
          <p:cNvPr id="17" name="Rectangle 16">
            <a:extLst>
              <a:ext uri="{FF2B5EF4-FFF2-40B4-BE49-F238E27FC236}">
                <a16:creationId xmlns:a16="http://schemas.microsoft.com/office/drawing/2014/main" id="{8E6DAA9B-9253-4C61-8559-B8F6BF8F7CB6}"/>
              </a:ext>
            </a:extLst>
          </p:cNvPr>
          <p:cNvSpPr/>
          <p:nvPr userDrawn="1"/>
        </p:nvSpPr>
        <p:spPr>
          <a:xfrm>
            <a:off x="416542" y="730806"/>
            <a:ext cx="5502208" cy="753979"/>
          </a:xfrm>
          <a:prstGeom prst="rect">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1600" b="1" noProof="0">
                <a:solidFill>
                  <a:schemeClr val="bg2"/>
                </a:solidFill>
              </a:rPr>
              <a:t>Shortcut to switch</a:t>
            </a:r>
            <a:r>
              <a:rPr lang="en-US" sz="1600" b="1" baseline="0" noProof="0">
                <a:solidFill>
                  <a:schemeClr val="bg2"/>
                </a:solidFill>
              </a:rPr>
              <a:t> text level :</a:t>
            </a:r>
            <a:endParaRPr lang="en-US" sz="1600" b="1" noProof="0">
              <a:solidFill>
                <a:schemeClr val="bg2"/>
              </a:solidFill>
            </a:endParaRPr>
          </a:p>
          <a:p>
            <a:pPr algn="r"/>
            <a:r>
              <a:rPr lang="en-US" sz="1600" b="0" noProof="0">
                <a:solidFill>
                  <a:schemeClr val="bg2"/>
                </a:solidFill>
              </a:rPr>
              <a:t>Shift</a:t>
            </a:r>
            <a:r>
              <a:rPr lang="en-US" sz="1600" b="0" baseline="0" noProof="0">
                <a:solidFill>
                  <a:schemeClr val="bg2"/>
                </a:solidFill>
              </a:rPr>
              <a:t> + Alt + Right/Left arrow</a:t>
            </a:r>
            <a:endParaRPr lang="en-US" sz="1600" b="0" noProof="0">
              <a:solidFill>
                <a:schemeClr val="bg2"/>
              </a:solidFill>
            </a:endParaRPr>
          </a:p>
        </p:txBody>
      </p:sp>
      <p:pic>
        <p:nvPicPr>
          <p:cNvPr id="19" name="Picture 7">
            <a:extLst>
              <a:ext uri="{FF2B5EF4-FFF2-40B4-BE49-F238E27FC236}">
                <a16:creationId xmlns:a16="http://schemas.microsoft.com/office/drawing/2014/main" id="{58265192-9444-449C-A448-BD1687ADF81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41597" y="863152"/>
            <a:ext cx="474014" cy="489284"/>
          </a:xfrm>
          <a:prstGeom prst="rect">
            <a:avLst/>
          </a:prstGeom>
        </p:spPr>
      </p:pic>
    </p:spTree>
    <p:extLst>
      <p:ext uri="{BB962C8B-B14F-4D97-AF65-F5344CB8AC3E}">
        <p14:creationId xmlns:p14="http://schemas.microsoft.com/office/powerpoint/2010/main" val="3650560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P TOC">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E591E704-3F17-404C-B460-AD92F7BC6294}"/>
              </a:ext>
            </a:extLst>
          </p:cNvPr>
          <p:cNvSpPr txBox="1">
            <a:spLocks/>
          </p:cNvSpPr>
          <p:nvPr userDrawn="1"/>
        </p:nvSpPr>
        <p:spPr>
          <a:xfrm>
            <a:off x="479999" y="531693"/>
            <a:ext cx="11280202" cy="664615"/>
          </a:xfrm>
          <a:prstGeom prst="rect">
            <a:avLst/>
          </a:prstGeom>
          <a:noFill/>
        </p:spPr>
        <p:txBody>
          <a:bodyPr vert="horz" lIns="99692" tIns="33231" rIns="99692" bIns="0" rtlCol="0" anchor="t">
            <a:noAutofit/>
          </a:bodyPr>
          <a:lstStyle>
            <a:lvl1pPr algn="l" defTabSz="914400" rtl="0" eaLnBrk="1" latinLnBrk="0" hangingPunct="1">
              <a:lnSpc>
                <a:spcPct val="100000"/>
              </a:lnSpc>
              <a:spcBef>
                <a:spcPct val="0"/>
              </a:spcBef>
              <a:buNone/>
              <a:defRPr sz="2200" kern="1200" baseline="0">
                <a:solidFill>
                  <a:schemeClr val="bg2"/>
                </a:solidFill>
                <a:latin typeface="+mj-lt"/>
                <a:ea typeface="+mj-ea"/>
                <a:cs typeface="+mj-cs"/>
              </a:defRPr>
            </a:lvl1pPr>
          </a:lstStyle>
          <a:p>
            <a:r>
              <a:rPr lang="en-US" sz="2031" b="1" noProof="0"/>
              <a:t>AGENDA</a:t>
            </a:r>
          </a:p>
        </p:txBody>
      </p:sp>
      <p:grpSp>
        <p:nvGrpSpPr>
          <p:cNvPr id="45" name="SP Agenda Section" hidden="1">
            <a:extLst>
              <a:ext uri="{FF2B5EF4-FFF2-40B4-BE49-F238E27FC236}">
                <a16:creationId xmlns:a16="http://schemas.microsoft.com/office/drawing/2014/main" id="{F2857B72-76E8-416F-990A-0E465F5B54C7}"/>
              </a:ext>
            </a:extLst>
          </p:cNvPr>
          <p:cNvGrpSpPr>
            <a:grpSpLocks/>
          </p:cNvGrpSpPr>
          <p:nvPr userDrawn="1"/>
        </p:nvGrpSpPr>
        <p:grpSpPr>
          <a:xfrm>
            <a:off x="466609" y="1295400"/>
            <a:ext cx="11258782" cy="552002"/>
            <a:chOff x="350973" y="1196307"/>
            <a:chExt cx="6173651" cy="552002"/>
          </a:xfrm>
        </p:grpSpPr>
        <p:sp>
          <p:nvSpPr>
            <p:cNvPr id="52" name="Rectangle 51" hidden="1">
              <a:extLst>
                <a:ext uri="{FF2B5EF4-FFF2-40B4-BE49-F238E27FC236}">
                  <a16:creationId xmlns:a16="http://schemas.microsoft.com/office/drawing/2014/main" id="{F1FB3B8E-CCCB-4799-86AC-E6E1C7DEB80B}"/>
                </a:ext>
              </a:extLst>
            </p:cNvPr>
            <p:cNvSpPr>
              <a:spLocks/>
            </p:cNvSpPr>
            <p:nvPr userDrawn="1"/>
          </p:nvSpPr>
          <p:spPr>
            <a:xfrm>
              <a:off x="350973" y="1196307"/>
              <a:ext cx="792000"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232621"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Char char="/"/>
                <a:tabLst/>
                <a:defRPr/>
              </a:pPr>
              <a:r>
                <a:rPr lang="en-US" sz="1662" b="1" i="0" kern="1200" cap="none" baseline="0" noProof="0">
                  <a:solidFill>
                    <a:schemeClr val="accent1"/>
                  </a:solidFill>
                  <a:latin typeface="+mn-lt"/>
                  <a:ea typeface="+mn-ea"/>
                  <a:cs typeface="+mn-cs"/>
                </a:rPr>
                <a:t>&lt;N&gt;</a:t>
              </a:r>
            </a:p>
          </p:txBody>
        </p:sp>
        <p:sp>
          <p:nvSpPr>
            <p:cNvPr id="53" name="Rectangle 52" hidden="1">
              <a:extLst>
                <a:ext uri="{FF2B5EF4-FFF2-40B4-BE49-F238E27FC236}">
                  <a16:creationId xmlns:a16="http://schemas.microsoft.com/office/drawing/2014/main" id="{59B50CB9-7FA6-4B89-BE45-50C8B85C7E72}"/>
                </a:ext>
              </a:extLst>
            </p:cNvPr>
            <p:cNvSpPr>
              <a:spLocks/>
            </p:cNvSpPr>
            <p:nvPr userDrawn="1"/>
          </p:nvSpPr>
          <p:spPr>
            <a:xfrm>
              <a:off x="1142970" y="1196308"/>
              <a:ext cx="4498711"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0"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None/>
                <a:tabLst/>
                <a:defRPr/>
              </a:pPr>
              <a:r>
                <a:rPr lang="en-US" sz="1662" i="0" kern="1200" cap="none" baseline="0" noProof="0">
                  <a:solidFill>
                    <a:schemeClr val="bg2"/>
                  </a:solidFill>
                  <a:latin typeface="+mn-lt"/>
                  <a:ea typeface="+mn-ea"/>
                  <a:cs typeface="+mn-cs"/>
                </a:rPr>
                <a:t>&lt;TEXT&gt;</a:t>
              </a:r>
            </a:p>
          </p:txBody>
        </p:sp>
        <p:sp>
          <p:nvSpPr>
            <p:cNvPr id="54" name="Rectangle 53" hidden="1">
              <a:extLst>
                <a:ext uri="{FF2B5EF4-FFF2-40B4-BE49-F238E27FC236}">
                  <a16:creationId xmlns:a16="http://schemas.microsoft.com/office/drawing/2014/main" id="{114E5980-B6EF-4F21-8788-F077C72B0FF0}"/>
                </a:ext>
              </a:extLst>
            </p:cNvPr>
            <p:cNvSpPr>
              <a:spLocks/>
            </p:cNvSpPr>
            <p:nvPr userDrawn="1"/>
          </p:nvSpPr>
          <p:spPr>
            <a:xfrm>
              <a:off x="6009095" y="1196308"/>
              <a:ext cx="515529"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0"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None/>
                <a:tabLst/>
                <a:defRPr/>
              </a:pPr>
              <a:r>
                <a:rPr lang="en-US" sz="923" b="0" i="0" kern="1200" cap="none" baseline="0" noProof="0">
                  <a:solidFill>
                    <a:schemeClr val="bg2"/>
                  </a:solidFill>
                  <a:latin typeface="+mn-lt"/>
                  <a:ea typeface="+mn-ea"/>
                  <a:cs typeface="+mn-cs"/>
                </a:rPr>
                <a:t>Page &lt;P&gt;</a:t>
              </a:r>
            </a:p>
          </p:txBody>
        </p:sp>
      </p:grpSp>
      <p:grpSp>
        <p:nvGrpSpPr>
          <p:cNvPr id="55" name="SP Agenda Section Highlight" hidden="1">
            <a:extLst>
              <a:ext uri="{FF2B5EF4-FFF2-40B4-BE49-F238E27FC236}">
                <a16:creationId xmlns:a16="http://schemas.microsoft.com/office/drawing/2014/main" id="{AF096DB6-BE40-42C7-B292-AB2B0E3628DC}"/>
              </a:ext>
            </a:extLst>
          </p:cNvPr>
          <p:cNvGrpSpPr>
            <a:grpSpLocks/>
          </p:cNvGrpSpPr>
          <p:nvPr userDrawn="1"/>
        </p:nvGrpSpPr>
        <p:grpSpPr>
          <a:xfrm>
            <a:off x="466610" y="1828800"/>
            <a:ext cx="11258783" cy="552002"/>
            <a:chOff x="350973" y="1196307"/>
            <a:chExt cx="6173652" cy="552002"/>
          </a:xfrm>
        </p:grpSpPr>
        <p:sp>
          <p:nvSpPr>
            <p:cNvPr id="56" name="Rectangle 55" hidden="1">
              <a:extLst>
                <a:ext uri="{FF2B5EF4-FFF2-40B4-BE49-F238E27FC236}">
                  <a16:creationId xmlns:a16="http://schemas.microsoft.com/office/drawing/2014/main" id="{588DDC6B-5ECF-498B-8DBA-366E2A3A0B1D}"/>
                </a:ext>
              </a:extLst>
            </p:cNvPr>
            <p:cNvSpPr>
              <a:spLocks/>
            </p:cNvSpPr>
            <p:nvPr userDrawn="1"/>
          </p:nvSpPr>
          <p:spPr>
            <a:xfrm>
              <a:off x="350973" y="1196307"/>
              <a:ext cx="792000"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232621"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Char char="/"/>
                <a:tabLst/>
                <a:defRPr/>
              </a:pPr>
              <a:r>
                <a:rPr lang="en-US" sz="1662" b="1" i="0" kern="1200" cap="none" baseline="0" noProof="0">
                  <a:solidFill>
                    <a:schemeClr val="accent1"/>
                  </a:solidFill>
                  <a:latin typeface="+mn-lt"/>
                  <a:ea typeface="+mn-ea"/>
                  <a:cs typeface="+mn-cs"/>
                </a:rPr>
                <a:t>&lt;N&gt;</a:t>
              </a:r>
            </a:p>
          </p:txBody>
        </p:sp>
        <p:sp>
          <p:nvSpPr>
            <p:cNvPr id="57" name="Rectangle 56" hidden="1">
              <a:extLst>
                <a:ext uri="{FF2B5EF4-FFF2-40B4-BE49-F238E27FC236}">
                  <a16:creationId xmlns:a16="http://schemas.microsoft.com/office/drawing/2014/main" id="{4CCAC344-1E2F-48B9-95CE-33982A7D3EFB}"/>
                </a:ext>
              </a:extLst>
            </p:cNvPr>
            <p:cNvSpPr>
              <a:spLocks/>
            </p:cNvSpPr>
            <p:nvPr userDrawn="1"/>
          </p:nvSpPr>
          <p:spPr>
            <a:xfrm>
              <a:off x="1142970" y="1196308"/>
              <a:ext cx="4498711"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0"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None/>
                <a:tabLst/>
                <a:defRPr/>
              </a:pPr>
              <a:r>
                <a:rPr lang="en-US" sz="1662" b="1" i="0" kern="1200" cap="none" baseline="0" noProof="0">
                  <a:solidFill>
                    <a:schemeClr val="bg2"/>
                  </a:solidFill>
                  <a:latin typeface="+mn-lt"/>
                  <a:ea typeface="+mn-ea"/>
                  <a:cs typeface="+mn-cs"/>
                </a:rPr>
                <a:t>&lt;TEXT&gt;</a:t>
              </a:r>
            </a:p>
          </p:txBody>
        </p:sp>
        <p:sp>
          <p:nvSpPr>
            <p:cNvPr id="58" name="Rectangle 57" hidden="1">
              <a:extLst>
                <a:ext uri="{FF2B5EF4-FFF2-40B4-BE49-F238E27FC236}">
                  <a16:creationId xmlns:a16="http://schemas.microsoft.com/office/drawing/2014/main" id="{6A7C46F4-B4A6-461C-AAB6-CCDBCD1DCB81}"/>
                </a:ext>
              </a:extLst>
            </p:cNvPr>
            <p:cNvSpPr>
              <a:spLocks/>
            </p:cNvSpPr>
            <p:nvPr userDrawn="1"/>
          </p:nvSpPr>
          <p:spPr>
            <a:xfrm>
              <a:off x="6009095" y="1196308"/>
              <a:ext cx="515530"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0"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None/>
                <a:tabLst/>
                <a:defRPr/>
              </a:pPr>
              <a:r>
                <a:rPr lang="en-US" sz="923" b="0" i="0" kern="1200" cap="none" baseline="0" noProof="0">
                  <a:solidFill>
                    <a:schemeClr val="bg2"/>
                  </a:solidFill>
                  <a:latin typeface="+mn-lt"/>
                  <a:ea typeface="+mn-ea"/>
                  <a:cs typeface="+mn-cs"/>
                </a:rPr>
                <a:t>Page &lt;P&gt;</a:t>
              </a:r>
            </a:p>
          </p:txBody>
        </p:sp>
      </p:grpSp>
      <p:grpSp>
        <p:nvGrpSpPr>
          <p:cNvPr id="59" name="SP Agenda Subsection" hidden="1">
            <a:extLst>
              <a:ext uri="{FF2B5EF4-FFF2-40B4-BE49-F238E27FC236}">
                <a16:creationId xmlns:a16="http://schemas.microsoft.com/office/drawing/2014/main" id="{A68D29B9-A522-4D76-9EEA-80D6DB90932E}"/>
              </a:ext>
            </a:extLst>
          </p:cNvPr>
          <p:cNvGrpSpPr>
            <a:grpSpLocks/>
          </p:cNvGrpSpPr>
          <p:nvPr userDrawn="1"/>
        </p:nvGrpSpPr>
        <p:grpSpPr>
          <a:xfrm>
            <a:off x="466610" y="2356260"/>
            <a:ext cx="11258783" cy="552002"/>
            <a:chOff x="350973" y="1196307"/>
            <a:chExt cx="6173652" cy="552002"/>
          </a:xfrm>
        </p:grpSpPr>
        <p:sp>
          <p:nvSpPr>
            <p:cNvPr id="60" name="Rectangle 59" hidden="1">
              <a:extLst>
                <a:ext uri="{FF2B5EF4-FFF2-40B4-BE49-F238E27FC236}">
                  <a16:creationId xmlns:a16="http://schemas.microsoft.com/office/drawing/2014/main" id="{9B4CD365-D4A9-4D87-8F1A-E7CBEE002C65}"/>
                </a:ext>
              </a:extLst>
            </p:cNvPr>
            <p:cNvSpPr>
              <a:spLocks/>
            </p:cNvSpPr>
            <p:nvPr userDrawn="1"/>
          </p:nvSpPr>
          <p:spPr>
            <a:xfrm>
              <a:off x="350973" y="1196307"/>
              <a:ext cx="792000"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232621"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Char char="/"/>
                <a:tabLst/>
                <a:defRPr/>
              </a:pPr>
              <a:r>
                <a:rPr lang="en-US" sz="1662" b="1" i="0" kern="1200" cap="none" baseline="0" noProof="0">
                  <a:solidFill>
                    <a:schemeClr val="accent1"/>
                  </a:solidFill>
                  <a:latin typeface="+mn-lt"/>
                  <a:ea typeface="+mn-ea"/>
                  <a:cs typeface="+mn-cs"/>
                </a:rPr>
                <a:t>&lt;N&gt;</a:t>
              </a:r>
            </a:p>
          </p:txBody>
        </p:sp>
        <p:sp>
          <p:nvSpPr>
            <p:cNvPr id="61" name="Rectangle 60" hidden="1">
              <a:extLst>
                <a:ext uri="{FF2B5EF4-FFF2-40B4-BE49-F238E27FC236}">
                  <a16:creationId xmlns:a16="http://schemas.microsoft.com/office/drawing/2014/main" id="{259E57C0-7D15-4D42-99B0-388B0AD38040}"/>
                </a:ext>
              </a:extLst>
            </p:cNvPr>
            <p:cNvSpPr>
              <a:spLocks/>
            </p:cNvSpPr>
            <p:nvPr userDrawn="1"/>
          </p:nvSpPr>
          <p:spPr>
            <a:xfrm>
              <a:off x="1142970" y="1196308"/>
              <a:ext cx="4498711"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0"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None/>
                <a:tabLst/>
                <a:defRPr/>
              </a:pPr>
              <a:r>
                <a:rPr lang="en-US" sz="1662" i="0" kern="1200" cap="none" baseline="0" noProof="0">
                  <a:solidFill>
                    <a:schemeClr val="bg2"/>
                  </a:solidFill>
                  <a:latin typeface="+mn-lt"/>
                  <a:ea typeface="+mn-ea"/>
                  <a:cs typeface="+mn-cs"/>
                </a:rPr>
                <a:t>&lt;TEXT&gt;</a:t>
              </a:r>
            </a:p>
          </p:txBody>
        </p:sp>
        <p:sp>
          <p:nvSpPr>
            <p:cNvPr id="62" name="Rectangle 61" hidden="1">
              <a:extLst>
                <a:ext uri="{FF2B5EF4-FFF2-40B4-BE49-F238E27FC236}">
                  <a16:creationId xmlns:a16="http://schemas.microsoft.com/office/drawing/2014/main" id="{890BE66A-B31C-40B5-8209-60FA2F2E0D99}"/>
                </a:ext>
              </a:extLst>
            </p:cNvPr>
            <p:cNvSpPr>
              <a:spLocks/>
            </p:cNvSpPr>
            <p:nvPr userDrawn="1"/>
          </p:nvSpPr>
          <p:spPr>
            <a:xfrm>
              <a:off x="6009094" y="1196308"/>
              <a:ext cx="515531"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0"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None/>
                <a:tabLst/>
                <a:defRPr/>
              </a:pPr>
              <a:r>
                <a:rPr lang="en-US" sz="923" b="0" i="0" kern="1200" cap="none" baseline="0" noProof="0">
                  <a:solidFill>
                    <a:schemeClr val="bg2"/>
                  </a:solidFill>
                  <a:latin typeface="+mn-lt"/>
                  <a:ea typeface="+mn-ea"/>
                  <a:cs typeface="+mn-cs"/>
                </a:rPr>
                <a:t>Page &lt;P&gt;</a:t>
              </a:r>
            </a:p>
          </p:txBody>
        </p:sp>
      </p:grpSp>
      <p:grpSp>
        <p:nvGrpSpPr>
          <p:cNvPr id="63" name="SP Agenda Subsection Highlight" hidden="1">
            <a:extLst>
              <a:ext uri="{FF2B5EF4-FFF2-40B4-BE49-F238E27FC236}">
                <a16:creationId xmlns:a16="http://schemas.microsoft.com/office/drawing/2014/main" id="{0AC8024E-800F-4D27-81F5-31D2DEC50AB7}"/>
              </a:ext>
            </a:extLst>
          </p:cNvPr>
          <p:cNvGrpSpPr>
            <a:grpSpLocks/>
          </p:cNvGrpSpPr>
          <p:nvPr userDrawn="1"/>
        </p:nvGrpSpPr>
        <p:grpSpPr>
          <a:xfrm>
            <a:off x="466610" y="2908261"/>
            <a:ext cx="11258783" cy="552002"/>
            <a:chOff x="350973" y="1196307"/>
            <a:chExt cx="6173652" cy="552002"/>
          </a:xfrm>
        </p:grpSpPr>
        <p:sp>
          <p:nvSpPr>
            <p:cNvPr id="64" name="Rectangle 63" hidden="1">
              <a:extLst>
                <a:ext uri="{FF2B5EF4-FFF2-40B4-BE49-F238E27FC236}">
                  <a16:creationId xmlns:a16="http://schemas.microsoft.com/office/drawing/2014/main" id="{60B5CDE7-2CF2-495E-81C2-BBB8131B9DBC}"/>
                </a:ext>
              </a:extLst>
            </p:cNvPr>
            <p:cNvSpPr>
              <a:spLocks/>
            </p:cNvSpPr>
            <p:nvPr userDrawn="1"/>
          </p:nvSpPr>
          <p:spPr>
            <a:xfrm>
              <a:off x="350973" y="1196307"/>
              <a:ext cx="792000"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232621"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Char char="/"/>
                <a:tabLst/>
                <a:defRPr/>
              </a:pPr>
              <a:r>
                <a:rPr lang="en-US" sz="1662" b="1" i="0" kern="1200" cap="none" baseline="0" noProof="0">
                  <a:solidFill>
                    <a:schemeClr val="accent1"/>
                  </a:solidFill>
                  <a:latin typeface="+mn-lt"/>
                  <a:ea typeface="+mn-ea"/>
                  <a:cs typeface="+mn-cs"/>
                </a:rPr>
                <a:t>&lt;N&gt;</a:t>
              </a:r>
            </a:p>
          </p:txBody>
        </p:sp>
        <p:sp>
          <p:nvSpPr>
            <p:cNvPr id="65" name="Rectangle 64" hidden="1">
              <a:extLst>
                <a:ext uri="{FF2B5EF4-FFF2-40B4-BE49-F238E27FC236}">
                  <a16:creationId xmlns:a16="http://schemas.microsoft.com/office/drawing/2014/main" id="{927B3B1A-DD17-4FB3-8083-0E50D87656B3}"/>
                </a:ext>
              </a:extLst>
            </p:cNvPr>
            <p:cNvSpPr>
              <a:spLocks/>
            </p:cNvSpPr>
            <p:nvPr userDrawn="1"/>
          </p:nvSpPr>
          <p:spPr>
            <a:xfrm>
              <a:off x="1142970" y="1196308"/>
              <a:ext cx="4498711"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0"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None/>
                <a:tabLst/>
                <a:defRPr/>
              </a:pPr>
              <a:r>
                <a:rPr lang="en-US" sz="1662" b="1" i="0" kern="1200" cap="none" baseline="0" noProof="0">
                  <a:solidFill>
                    <a:schemeClr val="bg2"/>
                  </a:solidFill>
                  <a:latin typeface="+mn-lt"/>
                  <a:ea typeface="+mn-ea"/>
                  <a:cs typeface="+mn-cs"/>
                </a:rPr>
                <a:t>&lt;TEXT&gt;</a:t>
              </a:r>
            </a:p>
          </p:txBody>
        </p:sp>
        <p:sp>
          <p:nvSpPr>
            <p:cNvPr id="66" name="Rectangle 65" hidden="1">
              <a:extLst>
                <a:ext uri="{FF2B5EF4-FFF2-40B4-BE49-F238E27FC236}">
                  <a16:creationId xmlns:a16="http://schemas.microsoft.com/office/drawing/2014/main" id="{C8399873-18C4-49BB-9AC4-3A8655D4B77C}"/>
                </a:ext>
              </a:extLst>
            </p:cNvPr>
            <p:cNvSpPr>
              <a:spLocks/>
            </p:cNvSpPr>
            <p:nvPr userDrawn="1"/>
          </p:nvSpPr>
          <p:spPr>
            <a:xfrm>
              <a:off x="6009093" y="1196308"/>
              <a:ext cx="515532"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0"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None/>
                <a:tabLst/>
                <a:defRPr/>
              </a:pPr>
              <a:r>
                <a:rPr lang="en-US" sz="923" b="0" i="0" kern="1200" cap="none" baseline="0" noProof="0">
                  <a:solidFill>
                    <a:schemeClr val="bg2"/>
                  </a:solidFill>
                  <a:latin typeface="+mn-lt"/>
                  <a:ea typeface="+mn-ea"/>
                  <a:cs typeface="+mn-cs"/>
                </a:rPr>
                <a:t>Page &lt;P&gt;</a:t>
              </a:r>
            </a:p>
          </p:txBody>
        </p:sp>
      </p:grpSp>
    </p:spTree>
    <p:extLst>
      <p:ext uri="{BB962C8B-B14F-4D97-AF65-F5344CB8AC3E}">
        <p14:creationId xmlns:p14="http://schemas.microsoft.com/office/powerpoint/2010/main" val="181816774"/>
      </p:ext>
    </p:extLst>
  </p:cSld>
  <p:clrMapOvr>
    <a:masterClrMapping/>
  </p:clrMapOvr>
  <p:extLst>
    <p:ext uri="{DCECCB84-F9BA-43D5-87BE-67443E8EF086}">
      <p15:sldGuideLst xmlns:p15="http://schemas.microsoft.com/office/powerpoint/2012/main">
        <p15:guide id="1" orient="horz" pos="2160">
          <p15:clr>
            <a:srgbClr val="FBAE40"/>
          </p15:clr>
        </p15:guide>
        <p15:guide id="2" pos="116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P Divider">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E591E704-3F17-404C-B460-AD92F7BC6294}"/>
              </a:ext>
            </a:extLst>
          </p:cNvPr>
          <p:cNvSpPr txBox="1">
            <a:spLocks/>
          </p:cNvSpPr>
          <p:nvPr userDrawn="1"/>
        </p:nvSpPr>
        <p:spPr>
          <a:xfrm>
            <a:off x="479999" y="531693"/>
            <a:ext cx="11280202" cy="664615"/>
          </a:xfrm>
          <a:prstGeom prst="rect">
            <a:avLst/>
          </a:prstGeom>
          <a:noFill/>
        </p:spPr>
        <p:txBody>
          <a:bodyPr vert="horz" lIns="99692" tIns="33231" rIns="99692" bIns="0" rtlCol="0" anchor="t">
            <a:noAutofit/>
          </a:bodyPr>
          <a:lstStyle>
            <a:lvl1pPr algn="l" defTabSz="914400" rtl="0" eaLnBrk="1" latinLnBrk="0" hangingPunct="1">
              <a:lnSpc>
                <a:spcPct val="100000"/>
              </a:lnSpc>
              <a:spcBef>
                <a:spcPct val="0"/>
              </a:spcBef>
              <a:buNone/>
              <a:defRPr sz="2200" kern="1200" baseline="0">
                <a:solidFill>
                  <a:schemeClr val="bg2"/>
                </a:solidFill>
                <a:latin typeface="+mj-lt"/>
                <a:ea typeface="+mj-ea"/>
                <a:cs typeface="+mj-cs"/>
              </a:defRPr>
            </a:lvl1pPr>
          </a:lstStyle>
          <a:p>
            <a:r>
              <a:rPr lang="en-US" sz="2031" b="1" noProof="0"/>
              <a:t>AGENDA</a:t>
            </a:r>
          </a:p>
        </p:txBody>
      </p:sp>
      <p:grpSp>
        <p:nvGrpSpPr>
          <p:cNvPr id="45" name="SP Agenda Section" hidden="1">
            <a:extLst>
              <a:ext uri="{FF2B5EF4-FFF2-40B4-BE49-F238E27FC236}">
                <a16:creationId xmlns:a16="http://schemas.microsoft.com/office/drawing/2014/main" id="{F2857B72-76E8-416F-990A-0E465F5B54C7}"/>
              </a:ext>
            </a:extLst>
          </p:cNvPr>
          <p:cNvGrpSpPr>
            <a:grpSpLocks/>
          </p:cNvGrpSpPr>
          <p:nvPr userDrawn="1"/>
        </p:nvGrpSpPr>
        <p:grpSpPr>
          <a:xfrm>
            <a:off x="466609" y="1295400"/>
            <a:ext cx="11258782" cy="552002"/>
            <a:chOff x="350973" y="1196307"/>
            <a:chExt cx="6173651" cy="552002"/>
          </a:xfrm>
        </p:grpSpPr>
        <p:sp>
          <p:nvSpPr>
            <p:cNvPr id="52" name="Rectangle 51" hidden="1">
              <a:extLst>
                <a:ext uri="{FF2B5EF4-FFF2-40B4-BE49-F238E27FC236}">
                  <a16:creationId xmlns:a16="http://schemas.microsoft.com/office/drawing/2014/main" id="{F1FB3B8E-CCCB-4799-86AC-E6E1C7DEB80B}"/>
                </a:ext>
              </a:extLst>
            </p:cNvPr>
            <p:cNvSpPr>
              <a:spLocks/>
            </p:cNvSpPr>
            <p:nvPr userDrawn="1"/>
          </p:nvSpPr>
          <p:spPr>
            <a:xfrm>
              <a:off x="350973" y="1196307"/>
              <a:ext cx="792000"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232621"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Char char="/"/>
                <a:tabLst/>
                <a:defRPr/>
              </a:pPr>
              <a:r>
                <a:rPr lang="en-US" sz="1662" b="1" i="0" kern="1200" cap="none" baseline="0" noProof="0">
                  <a:solidFill>
                    <a:schemeClr val="accent1"/>
                  </a:solidFill>
                  <a:latin typeface="+mn-lt"/>
                  <a:ea typeface="+mn-ea"/>
                  <a:cs typeface="+mn-cs"/>
                </a:rPr>
                <a:t>&lt;N&gt;</a:t>
              </a:r>
            </a:p>
          </p:txBody>
        </p:sp>
        <p:sp>
          <p:nvSpPr>
            <p:cNvPr id="53" name="Rectangle 52" hidden="1">
              <a:extLst>
                <a:ext uri="{FF2B5EF4-FFF2-40B4-BE49-F238E27FC236}">
                  <a16:creationId xmlns:a16="http://schemas.microsoft.com/office/drawing/2014/main" id="{59B50CB9-7FA6-4B89-BE45-50C8B85C7E72}"/>
                </a:ext>
              </a:extLst>
            </p:cNvPr>
            <p:cNvSpPr>
              <a:spLocks/>
            </p:cNvSpPr>
            <p:nvPr userDrawn="1"/>
          </p:nvSpPr>
          <p:spPr>
            <a:xfrm>
              <a:off x="1142970" y="1196308"/>
              <a:ext cx="4498711"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0"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None/>
                <a:tabLst/>
                <a:defRPr/>
              </a:pPr>
              <a:r>
                <a:rPr lang="en-US" sz="1662" i="0" kern="1200" cap="none" baseline="0" noProof="0">
                  <a:solidFill>
                    <a:schemeClr val="bg2"/>
                  </a:solidFill>
                  <a:latin typeface="+mn-lt"/>
                  <a:ea typeface="+mn-ea"/>
                  <a:cs typeface="+mn-cs"/>
                </a:rPr>
                <a:t>&lt;TEXT&gt;</a:t>
              </a:r>
            </a:p>
          </p:txBody>
        </p:sp>
        <p:sp>
          <p:nvSpPr>
            <p:cNvPr id="54" name="Rectangle 53" hidden="1">
              <a:extLst>
                <a:ext uri="{FF2B5EF4-FFF2-40B4-BE49-F238E27FC236}">
                  <a16:creationId xmlns:a16="http://schemas.microsoft.com/office/drawing/2014/main" id="{114E5980-B6EF-4F21-8788-F077C72B0FF0}"/>
                </a:ext>
              </a:extLst>
            </p:cNvPr>
            <p:cNvSpPr>
              <a:spLocks/>
            </p:cNvSpPr>
            <p:nvPr userDrawn="1"/>
          </p:nvSpPr>
          <p:spPr>
            <a:xfrm>
              <a:off x="6009095" y="1196308"/>
              <a:ext cx="515529"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0"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None/>
                <a:tabLst/>
                <a:defRPr/>
              </a:pPr>
              <a:r>
                <a:rPr lang="en-US" sz="923" b="0" i="0" kern="1200" cap="none" baseline="0" noProof="0">
                  <a:solidFill>
                    <a:schemeClr val="bg2"/>
                  </a:solidFill>
                  <a:latin typeface="+mn-lt"/>
                  <a:ea typeface="+mn-ea"/>
                  <a:cs typeface="+mn-cs"/>
                </a:rPr>
                <a:t>Page &lt;P&gt;</a:t>
              </a:r>
            </a:p>
          </p:txBody>
        </p:sp>
      </p:grpSp>
      <p:grpSp>
        <p:nvGrpSpPr>
          <p:cNvPr id="55" name="SP Agenda Section Highlight" hidden="1">
            <a:extLst>
              <a:ext uri="{FF2B5EF4-FFF2-40B4-BE49-F238E27FC236}">
                <a16:creationId xmlns:a16="http://schemas.microsoft.com/office/drawing/2014/main" id="{AF096DB6-BE40-42C7-B292-AB2B0E3628DC}"/>
              </a:ext>
            </a:extLst>
          </p:cNvPr>
          <p:cNvGrpSpPr>
            <a:grpSpLocks/>
          </p:cNvGrpSpPr>
          <p:nvPr userDrawn="1"/>
        </p:nvGrpSpPr>
        <p:grpSpPr>
          <a:xfrm>
            <a:off x="466610" y="1828800"/>
            <a:ext cx="11258783" cy="552002"/>
            <a:chOff x="350973" y="1196307"/>
            <a:chExt cx="6173652" cy="552002"/>
          </a:xfrm>
        </p:grpSpPr>
        <p:sp>
          <p:nvSpPr>
            <p:cNvPr id="56" name="Rectangle 55" hidden="1">
              <a:extLst>
                <a:ext uri="{FF2B5EF4-FFF2-40B4-BE49-F238E27FC236}">
                  <a16:creationId xmlns:a16="http://schemas.microsoft.com/office/drawing/2014/main" id="{588DDC6B-5ECF-498B-8DBA-366E2A3A0B1D}"/>
                </a:ext>
              </a:extLst>
            </p:cNvPr>
            <p:cNvSpPr>
              <a:spLocks/>
            </p:cNvSpPr>
            <p:nvPr userDrawn="1"/>
          </p:nvSpPr>
          <p:spPr>
            <a:xfrm>
              <a:off x="350973" y="1196307"/>
              <a:ext cx="792000"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232621"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Char char="/"/>
                <a:tabLst/>
                <a:defRPr/>
              </a:pPr>
              <a:r>
                <a:rPr lang="en-US" sz="1662" b="1" i="0" kern="1200" cap="none" baseline="0" noProof="0">
                  <a:solidFill>
                    <a:schemeClr val="accent1"/>
                  </a:solidFill>
                  <a:latin typeface="+mn-lt"/>
                  <a:ea typeface="+mn-ea"/>
                  <a:cs typeface="+mn-cs"/>
                </a:rPr>
                <a:t>&lt;N&gt;</a:t>
              </a:r>
            </a:p>
          </p:txBody>
        </p:sp>
        <p:sp>
          <p:nvSpPr>
            <p:cNvPr id="57" name="Rectangle 56" hidden="1">
              <a:extLst>
                <a:ext uri="{FF2B5EF4-FFF2-40B4-BE49-F238E27FC236}">
                  <a16:creationId xmlns:a16="http://schemas.microsoft.com/office/drawing/2014/main" id="{4CCAC344-1E2F-48B9-95CE-33982A7D3EFB}"/>
                </a:ext>
              </a:extLst>
            </p:cNvPr>
            <p:cNvSpPr>
              <a:spLocks/>
            </p:cNvSpPr>
            <p:nvPr userDrawn="1"/>
          </p:nvSpPr>
          <p:spPr>
            <a:xfrm>
              <a:off x="1142970" y="1196308"/>
              <a:ext cx="4498711"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0"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None/>
                <a:tabLst/>
                <a:defRPr/>
              </a:pPr>
              <a:r>
                <a:rPr lang="en-US" sz="1662" b="1" i="0" kern="1200" cap="none" baseline="0" noProof="0">
                  <a:solidFill>
                    <a:schemeClr val="bg2"/>
                  </a:solidFill>
                  <a:latin typeface="+mn-lt"/>
                  <a:ea typeface="+mn-ea"/>
                  <a:cs typeface="+mn-cs"/>
                </a:rPr>
                <a:t>&lt;TEXT&gt;</a:t>
              </a:r>
            </a:p>
          </p:txBody>
        </p:sp>
        <p:sp>
          <p:nvSpPr>
            <p:cNvPr id="58" name="Rectangle 57" hidden="1">
              <a:extLst>
                <a:ext uri="{FF2B5EF4-FFF2-40B4-BE49-F238E27FC236}">
                  <a16:creationId xmlns:a16="http://schemas.microsoft.com/office/drawing/2014/main" id="{6A7C46F4-B4A6-461C-AAB6-CCDBCD1DCB81}"/>
                </a:ext>
              </a:extLst>
            </p:cNvPr>
            <p:cNvSpPr>
              <a:spLocks/>
            </p:cNvSpPr>
            <p:nvPr userDrawn="1"/>
          </p:nvSpPr>
          <p:spPr>
            <a:xfrm>
              <a:off x="6009095" y="1196308"/>
              <a:ext cx="515530"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0"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None/>
                <a:tabLst/>
                <a:defRPr/>
              </a:pPr>
              <a:r>
                <a:rPr lang="en-US" sz="923" b="0" i="0" kern="1200" cap="none" baseline="0" noProof="0">
                  <a:solidFill>
                    <a:schemeClr val="bg2"/>
                  </a:solidFill>
                  <a:latin typeface="+mn-lt"/>
                  <a:ea typeface="+mn-ea"/>
                  <a:cs typeface="+mn-cs"/>
                </a:rPr>
                <a:t>Page &lt;P&gt;</a:t>
              </a:r>
            </a:p>
          </p:txBody>
        </p:sp>
      </p:grpSp>
      <p:grpSp>
        <p:nvGrpSpPr>
          <p:cNvPr id="59" name="SP Agenda Subsection" hidden="1">
            <a:extLst>
              <a:ext uri="{FF2B5EF4-FFF2-40B4-BE49-F238E27FC236}">
                <a16:creationId xmlns:a16="http://schemas.microsoft.com/office/drawing/2014/main" id="{A68D29B9-A522-4D76-9EEA-80D6DB90932E}"/>
              </a:ext>
            </a:extLst>
          </p:cNvPr>
          <p:cNvGrpSpPr>
            <a:grpSpLocks/>
          </p:cNvGrpSpPr>
          <p:nvPr userDrawn="1"/>
        </p:nvGrpSpPr>
        <p:grpSpPr>
          <a:xfrm>
            <a:off x="466610" y="2356260"/>
            <a:ext cx="11258783" cy="552002"/>
            <a:chOff x="350973" y="1196307"/>
            <a:chExt cx="6173652" cy="552002"/>
          </a:xfrm>
        </p:grpSpPr>
        <p:sp>
          <p:nvSpPr>
            <p:cNvPr id="60" name="Rectangle 59" hidden="1">
              <a:extLst>
                <a:ext uri="{FF2B5EF4-FFF2-40B4-BE49-F238E27FC236}">
                  <a16:creationId xmlns:a16="http://schemas.microsoft.com/office/drawing/2014/main" id="{9B4CD365-D4A9-4D87-8F1A-E7CBEE002C65}"/>
                </a:ext>
              </a:extLst>
            </p:cNvPr>
            <p:cNvSpPr>
              <a:spLocks/>
            </p:cNvSpPr>
            <p:nvPr userDrawn="1"/>
          </p:nvSpPr>
          <p:spPr>
            <a:xfrm>
              <a:off x="350973" y="1196307"/>
              <a:ext cx="792000"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232621"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Char char="/"/>
                <a:tabLst/>
                <a:defRPr/>
              </a:pPr>
              <a:r>
                <a:rPr lang="en-US" sz="1662" b="1" i="0" kern="1200" cap="none" baseline="0" noProof="0">
                  <a:solidFill>
                    <a:schemeClr val="accent1"/>
                  </a:solidFill>
                  <a:latin typeface="+mn-lt"/>
                  <a:ea typeface="+mn-ea"/>
                  <a:cs typeface="+mn-cs"/>
                </a:rPr>
                <a:t>&lt;N&gt;</a:t>
              </a:r>
            </a:p>
          </p:txBody>
        </p:sp>
        <p:sp>
          <p:nvSpPr>
            <p:cNvPr id="61" name="Rectangle 60" hidden="1">
              <a:extLst>
                <a:ext uri="{FF2B5EF4-FFF2-40B4-BE49-F238E27FC236}">
                  <a16:creationId xmlns:a16="http://schemas.microsoft.com/office/drawing/2014/main" id="{259E57C0-7D15-4D42-99B0-388B0AD38040}"/>
                </a:ext>
              </a:extLst>
            </p:cNvPr>
            <p:cNvSpPr>
              <a:spLocks/>
            </p:cNvSpPr>
            <p:nvPr userDrawn="1"/>
          </p:nvSpPr>
          <p:spPr>
            <a:xfrm>
              <a:off x="1142970" y="1196308"/>
              <a:ext cx="4498711"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0"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None/>
                <a:tabLst/>
                <a:defRPr/>
              </a:pPr>
              <a:r>
                <a:rPr lang="en-US" sz="1662" i="0" kern="1200" cap="none" baseline="0" noProof="0">
                  <a:solidFill>
                    <a:schemeClr val="bg2"/>
                  </a:solidFill>
                  <a:latin typeface="+mn-lt"/>
                  <a:ea typeface="+mn-ea"/>
                  <a:cs typeface="+mn-cs"/>
                </a:rPr>
                <a:t>&lt;TEXT&gt;</a:t>
              </a:r>
            </a:p>
          </p:txBody>
        </p:sp>
        <p:sp>
          <p:nvSpPr>
            <p:cNvPr id="62" name="Rectangle 61" hidden="1">
              <a:extLst>
                <a:ext uri="{FF2B5EF4-FFF2-40B4-BE49-F238E27FC236}">
                  <a16:creationId xmlns:a16="http://schemas.microsoft.com/office/drawing/2014/main" id="{890BE66A-B31C-40B5-8209-60FA2F2E0D99}"/>
                </a:ext>
              </a:extLst>
            </p:cNvPr>
            <p:cNvSpPr>
              <a:spLocks/>
            </p:cNvSpPr>
            <p:nvPr userDrawn="1"/>
          </p:nvSpPr>
          <p:spPr>
            <a:xfrm>
              <a:off x="6009094" y="1196308"/>
              <a:ext cx="515531"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0"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None/>
                <a:tabLst/>
                <a:defRPr/>
              </a:pPr>
              <a:r>
                <a:rPr lang="en-US" sz="923" b="0" i="0" kern="1200" cap="none" baseline="0" noProof="0">
                  <a:solidFill>
                    <a:schemeClr val="bg2"/>
                  </a:solidFill>
                  <a:latin typeface="+mn-lt"/>
                  <a:ea typeface="+mn-ea"/>
                  <a:cs typeface="+mn-cs"/>
                </a:rPr>
                <a:t>Page &lt;P&gt;</a:t>
              </a:r>
            </a:p>
          </p:txBody>
        </p:sp>
      </p:grpSp>
      <p:grpSp>
        <p:nvGrpSpPr>
          <p:cNvPr id="63" name="SP Agenda Subsection Highlight" hidden="1">
            <a:extLst>
              <a:ext uri="{FF2B5EF4-FFF2-40B4-BE49-F238E27FC236}">
                <a16:creationId xmlns:a16="http://schemas.microsoft.com/office/drawing/2014/main" id="{0AC8024E-800F-4D27-81F5-31D2DEC50AB7}"/>
              </a:ext>
            </a:extLst>
          </p:cNvPr>
          <p:cNvGrpSpPr>
            <a:grpSpLocks/>
          </p:cNvGrpSpPr>
          <p:nvPr userDrawn="1"/>
        </p:nvGrpSpPr>
        <p:grpSpPr>
          <a:xfrm>
            <a:off x="466610" y="2908261"/>
            <a:ext cx="11258783" cy="552002"/>
            <a:chOff x="350973" y="1196307"/>
            <a:chExt cx="6173652" cy="552002"/>
          </a:xfrm>
        </p:grpSpPr>
        <p:sp>
          <p:nvSpPr>
            <p:cNvPr id="64" name="Rectangle 63" hidden="1">
              <a:extLst>
                <a:ext uri="{FF2B5EF4-FFF2-40B4-BE49-F238E27FC236}">
                  <a16:creationId xmlns:a16="http://schemas.microsoft.com/office/drawing/2014/main" id="{60B5CDE7-2CF2-495E-81C2-BBB8131B9DBC}"/>
                </a:ext>
              </a:extLst>
            </p:cNvPr>
            <p:cNvSpPr>
              <a:spLocks/>
            </p:cNvSpPr>
            <p:nvPr userDrawn="1"/>
          </p:nvSpPr>
          <p:spPr>
            <a:xfrm>
              <a:off x="350973" y="1196307"/>
              <a:ext cx="792000"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232621"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Char char="/"/>
                <a:tabLst/>
                <a:defRPr/>
              </a:pPr>
              <a:r>
                <a:rPr lang="en-US" sz="1662" b="1" i="0" kern="1200" cap="none" baseline="0" noProof="0">
                  <a:solidFill>
                    <a:schemeClr val="accent1"/>
                  </a:solidFill>
                  <a:latin typeface="+mn-lt"/>
                  <a:ea typeface="+mn-ea"/>
                  <a:cs typeface="+mn-cs"/>
                </a:rPr>
                <a:t>&lt;N&gt;</a:t>
              </a:r>
            </a:p>
          </p:txBody>
        </p:sp>
        <p:sp>
          <p:nvSpPr>
            <p:cNvPr id="65" name="Rectangle 64" hidden="1">
              <a:extLst>
                <a:ext uri="{FF2B5EF4-FFF2-40B4-BE49-F238E27FC236}">
                  <a16:creationId xmlns:a16="http://schemas.microsoft.com/office/drawing/2014/main" id="{927B3B1A-DD17-4FB3-8083-0E50D87656B3}"/>
                </a:ext>
              </a:extLst>
            </p:cNvPr>
            <p:cNvSpPr>
              <a:spLocks/>
            </p:cNvSpPr>
            <p:nvPr userDrawn="1"/>
          </p:nvSpPr>
          <p:spPr>
            <a:xfrm>
              <a:off x="1142970" y="1196308"/>
              <a:ext cx="4498711"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0"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None/>
                <a:tabLst/>
                <a:defRPr/>
              </a:pPr>
              <a:r>
                <a:rPr lang="en-US" sz="1662" b="1" i="0" kern="1200" cap="none" baseline="0" noProof="0">
                  <a:solidFill>
                    <a:schemeClr val="bg2"/>
                  </a:solidFill>
                  <a:latin typeface="+mn-lt"/>
                  <a:ea typeface="+mn-ea"/>
                  <a:cs typeface="+mn-cs"/>
                </a:rPr>
                <a:t>&lt;TEXT&gt;</a:t>
              </a:r>
            </a:p>
          </p:txBody>
        </p:sp>
        <p:sp>
          <p:nvSpPr>
            <p:cNvPr id="66" name="Rectangle 65" hidden="1">
              <a:extLst>
                <a:ext uri="{FF2B5EF4-FFF2-40B4-BE49-F238E27FC236}">
                  <a16:creationId xmlns:a16="http://schemas.microsoft.com/office/drawing/2014/main" id="{C8399873-18C4-49BB-9AC4-3A8655D4B77C}"/>
                </a:ext>
              </a:extLst>
            </p:cNvPr>
            <p:cNvSpPr>
              <a:spLocks/>
            </p:cNvSpPr>
            <p:nvPr userDrawn="1"/>
          </p:nvSpPr>
          <p:spPr>
            <a:xfrm>
              <a:off x="6009093" y="1196308"/>
              <a:ext cx="515532" cy="552001"/>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0" marR="0" lvl="0" indent="0" algn="just" defTabSz="514350" rtl="0" eaLnBrk="1" fontAlgn="auto" latinLnBrk="0" hangingPunct="1">
                <a:lnSpc>
                  <a:spcPct val="100000"/>
                </a:lnSpc>
                <a:spcBef>
                  <a:spcPts val="369"/>
                </a:spcBef>
                <a:spcAft>
                  <a:spcPts val="0"/>
                </a:spcAft>
                <a:buClr>
                  <a:schemeClr val="bg2"/>
                </a:buClr>
                <a:buSzTx/>
                <a:buFont typeface="Tempus Sans ITC" panose="04020404030D07020202" pitchFamily="82" charset="0"/>
                <a:buNone/>
                <a:tabLst/>
                <a:defRPr/>
              </a:pPr>
              <a:r>
                <a:rPr lang="en-US" sz="923" b="0" i="0" kern="1200" cap="none" baseline="0" noProof="0">
                  <a:solidFill>
                    <a:schemeClr val="bg2"/>
                  </a:solidFill>
                  <a:latin typeface="+mn-lt"/>
                  <a:ea typeface="+mn-ea"/>
                  <a:cs typeface="+mn-cs"/>
                </a:rPr>
                <a:t>Page &lt;P&gt;</a:t>
              </a:r>
            </a:p>
          </p:txBody>
        </p:sp>
      </p:grpSp>
    </p:spTree>
    <p:extLst>
      <p:ext uri="{BB962C8B-B14F-4D97-AF65-F5344CB8AC3E}">
        <p14:creationId xmlns:p14="http://schemas.microsoft.com/office/powerpoint/2010/main" val="2249239231"/>
      </p:ext>
    </p:extLst>
  </p:cSld>
  <p:clrMapOvr>
    <a:masterClrMapping/>
  </p:clrMapOvr>
  <p:extLst>
    <p:ext uri="{DCECCB84-F9BA-43D5-87BE-67443E8EF086}">
      <p15:sldGuideLst xmlns:p15="http://schemas.microsoft.com/office/powerpoint/2012/main">
        <p15:guide id="1" orient="horz" pos="2160">
          <p15:clr>
            <a:srgbClr val="FBAE40"/>
          </p15:clr>
        </p15:guide>
        <p15:guide id="2" pos="11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End Page Picture">
    <p:spTree>
      <p:nvGrpSpPr>
        <p:cNvPr id="1" name=""/>
        <p:cNvGrpSpPr/>
        <p:nvPr/>
      </p:nvGrpSpPr>
      <p:grpSpPr>
        <a:xfrm>
          <a:off x="0" y="0"/>
          <a:ext cx="0" cy="0"/>
          <a:chOff x="0" y="0"/>
          <a:chExt cx="0" cy="0"/>
        </a:xfrm>
      </p:grpSpPr>
      <p:pic>
        <p:nvPicPr>
          <p:cNvPr id="1026" name="Picture 2" descr="C:\Users\kerveillant\Desktop\WAVESTONE #ProdTools\4. Visuels\La city 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3694"/>
          <a:stretch/>
        </p:blipFill>
        <p:spPr bwMode="auto">
          <a:xfrm>
            <a:off x="-19141" y="1"/>
            <a:ext cx="12211141" cy="686538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bwMode="black">
          <a:xfrm>
            <a:off x="-1277" y="-1"/>
            <a:ext cx="2835031" cy="5229201"/>
          </a:xfrm>
          <a:prstGeom prst="rect">
            <a:avLst/>
          </a:prstGeom>
          <a:noFill/>
        </p:spPr>
        <p:txBody>
          <a:bodyPr wrap="square" rtlCol="0" anchor="t" anchorCtr="1">
            <a:noAutofit/>
          </a:bodyPr>
          <a:lstStyle/>
          <a:p>
            <a:pPr algn="l">
              <a:lnSpc>
                <a:spcPct val="200000"/>
              </a:lnSpc>
            </a:pPr>
            <a:r>
              <a:rPr lang="fr-FR" sz="1000" noProof="0">
                <a:solidFill>
                  <a:schemeClr val="bg2"/>
                </a:solidFill>
              </a:rPr>
              <a:t>PARIS</a:t>
            </a:r>
          </a:p>
          <a:p>
            <a:pPr algn="l">
              <a:lnSpc>
                <a:spcPct val="200000"/>
              </a:lnSpc>
            </a:pPr>
            <a:r>
              <a:rPr lang="fr-FR" sz="1000" noProof="0">
                <a:solidFill>
                  <a:schemeClr val="bg2"/>
                </a:solidFill>
              </a:rPr>
              <a:t>LONDRES</a:t>
            </a:r>
          </a:p>
          <a:p>
            <a:pPr algn="l">
              <a:lnSpc>
                <a:spcPct val="200000"/>
              </a:lnSpc>
            </a:pPr>
            <a:r>
              <a:rPr lang="fr-FR" sz="1000" noProof="0">
                <a:solidFill>
                  <a:schemeClr val="bg2"/>
                </a:solidFill>
              </a:rPr>
              <a:t>NEW YORK</a:t>
            </a:r>
          </a:p>
          <a:p>
            <a:pPr algn="l">
              <a:lnSpc>
                <a:spcPct val="200000"/>
              </a:lnSpc>
            </a:pPr>
            <a:r>
              <a:rPr lang="fr-FR" sz="1000" noProof="0">
                <a:solidFill>
                  <a:schemeClr val="bg2"/>
                </a:solidFill>
              </a:rPr>
              <a:t>HONG KONG</a:t>
            </a:r>
          </a:p>
          <a:p>
            <a:pPr algn="l">
              <a:lnSpc>
                <a:spcPct val="200000"/>
              </a:lnSpc>
            </a:pPr>
            <a:r>
              <a:rPr lang="fr-FR" sz="1000" noProof="0">
                <a:solidFill>
                  <a:schemeClr val="bg2"/>
                </a:solidFill>
              </a:rPr>
              <a:t>SINGAPOUR *</a:t>
            </a:r>
          </a:p>
          <a:p>
            <a:pPr algn="l">
              <a:lnSpc>
                <a:spcPct val="200000"/>
              </a:lnSpc>
            </a:pPr>
            <a:r>
              <a:rPr lang="fr-FR" sz="1000" noProof="0">
                <a:solidFill>
                  <a:schemeClr val="bg2"/>
                </a:solidFill>
              </a:rPr>
              <a:t>DUBAI *</a:t>
            </a:r>
          </a:p>
          <a:p>
            <a:pPr algn="l">
              <a:lnSpc>
                <a:spcPct val="200000"/>
              </a:lnSpc>
            </a:pPr>
            <a:r>
              <a:rPr lang="fr-FR" sz="1000" noProof="0">
                <a:solidFill>
                  <a:schemeClr val="bg2"/>
                </a:solidFill>
              </a:rPr>
              <a:t>SAO PAULO *</a:t>
            </a:r>
          </a:p>
          <a:p>
            <a:pPr algn="l">
              <a:lnSpc>
                <a:spcPct val="200000"/>
              </a:lnSpc>
            </a:pPr>
            <a:r>
              <a:rPr lang="fr-FR" sz="1000" noProof="0">
                <a:solidFill>
                  <a:schemeClr val="bg2"/>
                </a:solidFill>
              </a:rPr>
              <a:t>LUXEMBOURG</a:t>
            </a:r>
          </a:p>
          <a:p>
            <a:pPr algn="l">
              <a:lnSpc>
                <a:spcPct val="200000"/>
              </a:lnSpc>
            </a:pPr>
            <a:r>
              <a:rPr lang="fr-FR" sz="1000" noProof="0">
                <a:solidFill>
                  <a:schemeClr val="bg2"/>
                </a:solidFill>
              </a:rPr>
              <a:t>MADRID *</a:t>
            </a:r>
          </a:p>
          <a:p>
            <a:pPr algn="l">
              <a:lnSpc>
                <a:spcPct val="200000"/>
              </a:lnSpc>
            </a:pPr>
            <a:r>
              <a:rPr lang="fr-FR" sz="1000" noProof="0">
                <a:solidFill>
                  <a:schemeClr val="bg2"/>
                </a:solidFill>
              </a:rPr>
              <a:t>MILAN *</a:t>
            </a:r>
          </a:p>
          <a:p>
            <a:pPr marL="0" marR="0" indent="0" algn="l" defTabSz="914400" rtl="0" eaLnBrk="1" fontAlgn="auto" latinLnBrk="0" hangingPunct="1">
              <a:lnSpc>
                <a:spcPct val="200000"/>
              </a:lnSpc>
              <a:spcBef>
                <a:spcPts val="0"/>
              </a:spcBef>
              <a:spcAft>
                <a:spcPts val="0"/>
              </a:spcAft>
              <a:buClrTx/>
              <a:buSzTx/>
              <a:buFontTx/>
              <a:buNone/>
              <a:tabLst/>
              <a:defRPr/>
            </a:pPr>
            <a:r>
              <a:rPr lang="fr-FR" sz="1000" noProof="0">
                <a:solidFill>
                  <a:schemeClr val="bg2"/>
                </a:solidFill>
              </a:rPr>
              <a:t>BRUXELLES</a:t>
            </a:r>
          </a:p>
          <a:p>
            <a:pPr algn="l">
              <a:lnSpc>
                <a:spcPct val="200000"/>
              </a:lnSpc>
            </a:pPr>
            <a:r>
              <a:rPr lang="fr-FR" sz="1000" noProof="0">
                <a:solidFill>
                  <a:schemeClr val="bg2"/>
                </a:solidFill>
              </a:rPr>
              <a:t>GENEVE</a:t>
            </a:r>
          </a:p>
          <a:p>
            <a:pPr algn="l">
              <a:lnSpc>
                <a:spcPct val="200000"/>
              </a:lnSpc>
            </a:pPr>
            <a:r>
              <a:rPr lang="fr-FR" sz="1000" noProof="0">
                <a:solidFill>
                  <a:schemeClr val="bg2"/>
                </a:solidFill>
              </a:rPr>
              <a:t>CASABLANCA</a:t>
            </a:r>
          </a:p>
          <a:p>
            <a:pPr algn="l">
              <a:lnSpc>
                <a:spcPct val="200000"/>
              </a:lnSpc>
            </a:pPr>
            <a:r>
              <a:rPr lang="fr-FR" sz="1000" noProof="0">
                <a:solidFill>
                  <a:schemeClr val="bg2"/>
                </a:solidFill>
              </a:rPr>
              <a:t>ISTANBUL * </a:t>
            </a:r>
          </a:p>
          <a:p>
            <a:pPr algn="l">
              <a:lnSpc>
                <a:spcPct val="200000"/>
              </a:lnSpc>
            </a:pPr>
            <a:r>
              <a:rPr lang="fr-FR" sz="1000" noProof="0">
                <a:solidFill>
                  <a:schemeClr val="bg2"/>
                </a:solidFill>
              </a:rPr>
              <a:t>EDIMBOURG </a:t>
            </a:r>
          </a:p>
          <a:p>
            <a:pPr algn="l">
              <a:lnSpc>
                <a:spcPct val="200000"/>
              </a:lnSpc>
            </a:pPr>
            <a:r>
              <a:rPr lang="fr-FR" sz="1000" noProof="0">
                <a:solidFill>
                  <a:schemeClr val="bg2"/>
                </a:solidFill>
              </a:rPr>
              <a:t>LYON</a:t>
            </a:r>
          </a:p>
          <a:p>
            <a:pPr algn="l">
              <a:lnSpc>
                <a:spcPct val="200000"/>
              </a:lnSpc>
            </a:pPr>
            <a:r>
              <a:rPr lang="fr-FR" sz="1000" noProof="0">
                <a:solidFill>
                  <a:schemeClr val="bg2"/>
                </a:solidFill>
              </a:rPr>
              <a:t>MARSEILLE</a:t>
            </a:r>
          </a:p>
          <a:p>
            <a:pPr algn="l">
              <a:lnSpc>
                <a:spcPct val="200000"/>
              </a:lnSpc>
            </a:pPr>
            <a:r>
              <a:rPr lang="fr-FR" sz="1000" noProof="0">
                <a:solidFill>
                  <a:schemeClr val="bg2"/>
                </a:solidFill>
              </a:rPr>
              <a:t>NANTES</a:t>
            </a:r>
          </a:p>
          <a:p>
            <a:pPr algn="l"/>
            <a:endParaRPr lang="fr-FR" sz="1000" noProof="0">
              <a:solidFill>
                <a:schemeClr val="bg2"/>
              </a:solidFill>
            </a:endParaRPr>
          </a:p>
        </p:txBody>
      </p:sp>
      <p:sp>
        <p:nvSpPr>
          <p:cNvPr id="2" name="TextBox 1"/>
          <p:cNvSpPr txBox="1"/>
          <p:nvPr userDrawn="1"/>
        </p:nvSpPr>
        <p:spPr bwMode="black">
          <a:xfrm>
            <a:off x="842494" y="5605209"/>
            <a:ext cx="930462" cy="200055"/>
          </a:xfrm>
          <a:prstGeom prst="rect">
            <a:avLst/>
          </a:prstGeom>
          <a:noFill/>
        </p:spPr>
        <p:txBody>
          <a:bodyPr wrap="square" rtlCol="0">
            <a:spAutoFit/>
          </a:bodyPr>
          <a:lstStyle/>
          <a:p>
            <a:pPr algn="l"/>
            <a:r>
              <a:rPr lang="fr-FR" sz="700" noProof="0">
                <a:solidFill>
                  <a:schemeClr val="bg2"/>
                </a:solidFill>
              </a:rPr>
              <a:t>* Partenariats</a:t>
            </a:r>
          </a:p>
        </p:txBody>
      </p:sp>
      <p:pic>
        <p:nvPicPr>
          <p:cNvPr id="6" name="Picture 2">
            <a:extLst>
              <a:ext uri="{FF2B5EF4-FFF2-40B4-BE49-F238E27FC236}">
                <a16:creationId xmlns:a16="http://schemas.microsoft.com/office/drawing/2014/main" id="{E0E4D135-36B3-4269-A1C7-E04CFCBC3E2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870" y="922152"/>
            <a:ext cx="3960000" cy="981200"/>
          </a:xfrm>
          <a:prstGeom prst="rect">
            <a:avLst/>
          </a:prstGeom>
        </p:spPr>
      </p:pic>
    </p:spTree>
    <p:extLst>
      <p:ext uri="{BB962C8B-B14F-4D97-AF65-F5344CB8AC3E}">
        <p14:creationId xmlns:p14="http://schemas.microsoft.com/office/powerpoint/2010/main" val="78189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Purple + Image">
    <p:bg>
      <p:bgPr>
        <a:solidFill>
          <a:schemeClr val="bg2"/>
        </a:soli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7F986FF8-0FAB-4411-868C-A190BFBE6119}"/>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 r="-63997" b="-5943"/>
          <a:stretch/>
        </p:blipFill>
        <p:spPr bwMode="auto">
          <a:xfrm>
            <a:off x="0" y="1"/>
            <a:ext cx="12192000" cy="6856413"/>
          </a:xfrm>
          <a:prstGeom prst="rect">
            <a:avLst/>
          </a:prstGeom>
          <a:solidFill>
            <a:schemeClr val="bg2"/>
          </a:solidFill>
          <a:ln>
            <a:noFill/>
          </a:ln>
          <a:effectLst/>
        </p:spPr>
      </p:pic>
      <p:sp>
        <p:nvSpPr>
          <p:cNvPr id="13" name="Espace réservé pour une image  35">
            <a:extLst>
              <a:ext uri="{FF2B5EF4-FFF2-40B4-BE49-F238E27FC236}">
                <a16:creationId xmlns:a16="http://schemas.microsoft.com/office/drawing/2014/main" id="{E05E0E5B-E3D1-4D83-9E73-74096393ECBE}"/>
              </a:ext>
            </a:extLst>
          </p:cNvPr>
          <p:cNvSpPr>
            <a:spLocks noGrp="1"/>
          </p:cNvSpPr>
          <p:nvPr>
            <p:ph type="pic" sz="quarter" idx="10" hasCustomPrompt="1"/>
          </p:nvPr>
        </p:nvSpPr>
        <p:spPr bwMode="gray">
          <a:xfrm>
            <a:off x="0" y="2"/>
            <a:ext cx="7519015" cy="6621613"/>
          </a:xfrm>
          <a:custGeom>
            <a:avLst/>
            <a:gdLst>
              <a:gd name="connsiteX0" fmla="*/ 0 w 6097588"/>
              <a:gd name="connsiteY0" fmla="*/ 0 h 4795838"/>
              <a:gd name="connsiteX1" fmla="*/ 6097588 w 6097588"/>
              <a:gd name="connsiteY1" fmla="*/ 0 h 4795838"/>
              <a:gd name="connsiteX2" fmla="*/ 6097588 w 6097588"/>
              <a:gd name="connsiteY2" fmla="*/ 4795838 h 4795838"/>
              <a:gd name="connsiteX3" fmla="*/ 0 w 6097588"/>
              <a:gd name="connsiteY3" fmla="*/ 4795838 h 4795838"/>
              <a:gd name="connsiteX4" fmla="*/ 0 w 6097588"/>
              <a:gd name="connsiteY4" fmla="*/ 0 h 4795838"/>
              <a:gd name="connsiteX0" fmla="*/ 0 w 6097588"/>
              <a:gd name="connsiteY0" fmla="*/ 0 h 6635927"/>
              <a:gd name="connsiteX1" fmla="*/ 6097588 w 6097588"/>
              <a:gd name="connsiteY1" fmla="*/ 0 h 6635927"/>
              <a:gd name="connsiteX2" fmla="*/ 1051455 w 6097588"/>
              <a:gd name="connsiteY2" fmla="*/ 6635927 h 6635927"/>
              <a:gd name="connsiteX3" fmla="*/ 0 w 6097588"/>
              <a:gd name="connsiteY3" fmla="*/ 4795838 h 6635927"/>
              <a:gd name="connsiteX4" fmla="*/ 0 w 6097588"/>
              <a:gd name="connsiteY4" fmla="*/ 0 h 6635927"/>
              <a:gd name="connsiteX0" fmla="*/ 0 w 6097588"/>
              <a:gd name="connsiteY0" fmla="*/ 0 h 6502879"/>
              <a:gd name="connsiteX1" fmla="*/ 6097588 w 6097588"/>
              <a:gd name="connsiteY1" fmla="*/ 0 h 6502879"/>
              <a:gd name="connsiteX2" fmla="*/ 1027264 w 6097588"/>
              <a:gd name="connsiteY2" fmla="*/ 6502879 h 6502879"/>
              <a:gd name="connsiteX3" fmla="*/ 0 w 6097588"/>
              <a:gd name="connsiteY3" fmla="*/ 4795838 h 6502879"/>
              <a:gd name="connsiteX4" fmla="*/ 0 w 6097588"/>
              <a:gd name="connsiteY4" fmla="*/ 0 h 6502879"/>
              <a:gd name="connsiteX0" fmla="*/ 0 w 6097588"/>
              <a:gd name="connsiteY0" fmla="*/ 0 h 6616574"/>
              <a:gd name="connsiteX1" fmla="*/ 6097588 w 6097588"/>
              <a:gd name="connsiteY1" fmla="*/ 0 h 6616574"/>
              <a:gd name="connsiteX2" fmla="*/ 1044198 w 6097588"/>
              <a:gd name="connsiteY2" fmla="*/ 6616574 h 6616574"/>
              <a:gd name="connsiteX3" fmla="*/ 0 w 6097588"/>
              <a:gd name="connsiteY3" fmla="*/ 4795838 h 6616574"/>
              <a:gd name="connsiteX4" fmla="*/ 0 w 6097588"/>
              <a:gd name="connsiteY4" fmla="*/ 0 h 6616574"/>
              <a:gd name="connsiteX0" fmla="*/ 0 w 6097588"/>
              <a:gd name="connsiteY0" fmla="*/ 0 h 6575450"/>
              <a:gd name="connsiteX1" fmla="*/ 6097588 w 6097588"/>
              <a:gd name="connsiteY1" fmla="*/ 0 h 6575450"/>
              <a:gd name="connsiteX2" fmla="*/ 1078065 w 6097588"/>
              <a:gd name="connsiteY2" fmla="*/ 6575450 h 6575450"/>
              <a:gd name="connsiteX3" fmla="*/ 0 w 6097588"/>
              <a:gd name="connsiteY3" fmla="*/ 4795838 h 6575450"/>
              <a:gd name="connsiteX4" fmla="*/ 0 w 6097588"/>
              <a:gd name="connsiteY4" fmla="*/ 0 h 6575450"/>
              <a:gd name="connsiteX0" fmla="*/ 0 w 6097588"/>
              <a:gd name="connsiteY0" fmla="*/ 0 h 6616574"/>
              <a:gd name="connsiteX1" fmla="*/ 6097588 w 6097588"/>
              <a:gd name="connsiteY1" fmla="*/ 0 h 6616574"/>
              <a:gd name="connsiteX2" fmla="*/ 1046618 w 6097588"/>
              <a:gd name="connsiteY2" fmla="*/ 6616574 h 6616574"/>
              <a:gd name="connsiteX3" fmla="*/ 0 w 6097588"/>
              <a:gd name="connsiteY3" fmla="*/ 4795838 h 6616574"/>
              <a:gd name="connsiteX4" fmla="*/ 0 w 6097588"/>
              <a:gd name="connsiteY4" fmla="*/ 0 h 6616574"/>
              <a:gd name="connsiteX0" fmla="*/ 0 w 6097588"/>
              <a:gd name="connsiteY0" fmla="*/ 0 h 6529489"/>
              <a:gd name="connsiteX1" fmla="*/ 6097588 w 6097588"/>
              <a:gd name="connsiteY1" fmla="*/ 0 h 6529489"/>
              <a:gd name="connsiteX2" fmla="*/ 1116770 w 6097588"/>
              <a:gd name="connsiteY2" fmla="*/ 6529489 h 6529489"/>
              <a:gd name="connsiteX3" fmla="*/ 0 w 6097588"/>
              <a:gd name="connsiteY3" fmla="*/ 4795838 h 6529489"/>
              <a:gd name="connsiteX4" fmla="*/ 0 w 6097588"/>
              <a:gd name="connsiteY4" fmla="*/ 0 h 6529489"/>
              <a:gd name="connsiteX0" fmla="*/ 0 w 6097588"/>
              <a:gd name="connsiteY0" fmla="*/ 0 h 6611736"/>
              <a:gd name="connsiteX1" fmla="*/ 6097588 w 6097588"/>
              <a:gd name="connsiteY1" fmla="*/ 0 h 6611736"/>
              <a:gd name="connsiteX2" fmla="*/ 1041780 w 6097588"/>
              <a:gd name="connsiteY2" fmla="*/ 6611736 h 6611736"/>
              <a:gd name="connsiteX3" fmla="*/ 0 w 6097588"/>
              <a:gd name="connsiteY3" fmla="*/ 4795838 h 6611736"/>
              <a:gd name="connsiteX4" fmla="*/ 0 w 6097588"/>
              <a:gd name="connsiteY4" fmla="*/ 0 h 6611736"/>
              <a:gd name="connsiteX0" fmla="*/ 0 w 6097588"/>
              <a:gd name="connsiteY0" fmla="*/ 0 h 6611736"/>
              <a:gd name="connsiteX1" fmla="*/ 6097588 w 6097588"/>
              <a:gd name="connsiteY1" fmla="*/ 0 h 6611736"/>
              <a:gd name="connsiteX2" fmla="*/ 1041780 w 6097588"/>
              <a:gd name="connsiteY2" fmla="*/ 6611736 h 6611736"/>
              <a:gd name="connsiteX3" fmla="*/ 0 w 6097588"/>
              <a:gd name="connsiteY3" fmla="*/ 4795838 h 6611736"/>
              <a:gd name="connsiteX4" fmla="*/ 0 w 6097588"/>
              <a:gd name="connsiteY4" fmla="*/ 0 h 6611736"/>
              <a:gd name="connsiteX0" fmla="*/ 0 w 6097588"/>
              <a:gd name="connsiteY0" fmla="*/ 0 h 6577675"/>
              <a:gd name="connsiteX1" fmla="*/ 6097588 w 6097588"/>
              <a:gd name="connsiteY1" fmla="*/ 0 h 6577675"/>
              <a:gd name="connsiteX2" fmla="*/ 1062740 w 6097588"/>
              <a:gd name="connsiteY2" fmla="*/ 6577675 h 6577675"/>
              <a:gd name="connsiteX3" fmla="*/ 0 w 6097588"/>
              <a:gd name="connsiteY3" fmla="*/ 4795838 h 6577675"/>
              <a:gd name="connsiteX4" fmla="*/ 0 w 6097588"/>
              <a:gd name="connsiteY4" fmla="*/ 0 h 6577675"/>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108739"/>
              <a:gd name="connsiteY0" fmla="*/ 0 h 6621613"/>
              <a:gd name="connsiteX1" fmla="*/ 6108739 w 6108739"/>
              <a:gd name="connsiteY1" fmla="*/ 0 h 6621613"/>
              <a:gd name="connsiteX2" fmla="*/ 1050649 w 6108739"/>
              <a:gd name="connsiteY2" fmla="*/ 6621613 h 6621613"/>
              <a:gd name="connsiteX3" fmla="*/ 0 w 6108739"/>
              <a:gd name="connsiteY3" fmla="*/ 4795838 h 6621613"/>
              <a:gd name="connsiteX4" fmla="*/ 0 w 6108739"/>
              <a:gd name="connsiteY4" fmla="*/ 0 h 6621613"/>
              <a:gd name="connsiteX0" fmla="*/ 0 w 6099214"/>
              <a:gd name="connsiteY0" fmla="*/ 0 h 6621613"/>
              <a:gd name="connsiteX1" fmla="*/ 6099214 w 6099214"/>
              <a:gd name="connsiteY1" fmla="*/ 0 h 6621613"/>
              <a:gd name="connsiteX2" fmla="*/ 1050649 w 6099214"/>
              <a:gd name="connsiteY2" fmla="*/ 6621613 h 6621613"/>
              <a:gd name="connsiteX3" fmla="*/ 0 w 6099214"/>
              <a:gd name="connsiteY3" fmla="*/ 4795838 h 6621613"/>
              <a:gd name="connsiteX4" fmla="*/ 0 w 6099214"/>
              <a:gd name="connsiteY4" fmla="*/ 0 h 6621613"/>
              <a:gd name="connsiteX0" fmla="*/ 0 w 6099214"/>
              <a:gd name="connsiteY0" fmla="*/ 0 h 6621613"/>
              <a:gd name="connsiteX1" fmla="*/ 6099214 w 6099214"/>
              <a:gd name="connsiteY1" fmla="*/ 0 h 6621613"/>
              <a:gd name="connsiteX2" fmla="*/ 1050649 w 6099214"/>
              <a:gd name="connsiteY2" fmla="*/ 6621613 h 6621613"/>
              <a:gd name="connsiteX3" fmla="*/ 0 w 6099214"/>
              <a:gd name="connsiteY3" fmla="*/ 4795838 h 6621613"/>
              <a:gd name="connsiteX4" fmla="*/ 0 w 6099214"/>
              <a:gd name="connsiteY4" fmla="*/ 0 h 6621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9214" h="6621613">
                <a:moveTo>
                  <a:pt x="0" y="0"/>
                </a:moveTo>
                <a:lnTo>
                  <a:pt x="6099214" y="0"/>
                </a:lnTo>
                <a:cubicBezTo>
                  <a:pt x="3490483" y="2165821"/>
                  <a:pt x="1902596" y="4985807"/>
                  <a:pt x="1050649" y="6621613"/>
                </a:cubicBezTo>
                <a:lnTo>
                  <a:pt x="0" y="4795838"/>
                </a:lnTo>
                <a:lnTo>
                  <a:pt x="0" y="0"/>
                </a:lnTo>
                <a:close/>
              </a:path>
            </a:pathLst>
          </a:custGeom>
        </p:spPr>
        <p:txBody>
          <a:bodyPr anchor="ctr"/>
          <a:lstStyle>
            <a:lvl1pPr marL="0" indent="0" algn="l">
              <a:buNone/>
              <a:defRPr sz="1800" b="0" i="1"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noProof="0"/>
              <a:t>Click here</a:t>
            </a:r>
            <a:br>
              <a:rPr lang="en-US" noProof="0"/>
            </a:br>
            <a:r>
              <a:rPr lang="en-US" noProof="0"/>
              <a:t>to insert a picture	&gt;&gt;</a:t>
            </a:r>
          </a:p>
        </p:txBody>
      </p:sp>
      <p:sp>
        <p:nvSpPr>
          <p:cNvPr id="10" name="Bildplatzhalter 3"/>
          <p:cNvSpPr>
            <a:spLocks noGrp="1"/>
          </p:cNvSpPr>
          <p:nvPr>
            <p:ph type="pic" sz="quarter" idx="14" hasCustomPrompt="1"/>
          </p:nvPr>
        </p:nvSpPr>
        <p:spPr bwMode="gray">
          <a:xfrm>
            <a:off x="9860138" y="5520421"/>
            <a:ext cx="1908000" cy="720000"/>
          </a:xfrm>
          <a:prstGeom prst="rect">
            <a:avLst/>
          </a:prstGeom>
          <a:no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rtlCol="0" anchor="ctr" anchorCtr="0"/>
          <a:lstStyle>
            <a:lvl1pPr algn="r">
              <a:defRPr lang="en-GB" sz="1200" dirty="0">
                <a:solidFill>
                  <a:schemeClr val="bg1"/>
                </a:solidFill>
                <a:latin typeface="+mn-lt"/>
                <a:cs typeface="+mn-cs"/>
              </a:defRPr>
            </a:lvl1pPr>
          </a:lstStyle>
          <a:p>
            <a:pPr lvl="0"/>
            <a:r>
              <a:rPr lang="en-US" noProof="0"/>
              <a:t>Insert client logo</a:t>
            </a:r>
          </a:p>
        </p:txBody>
      </p:sp>
      <p:sp>
        <p:nvSpPr>
          <p:cNvPr id="11" name="Titel 1"/>
          <p:cNvSpPr>
            <a:spLocks noGrp="1"/>
          </p:cNvSpPr>
          <p:nvPr>
            <p:ph type="title" hasCustomPrompt="1"/>
          </p:nvPr>
        </p:nvSpPr>
        <p:spPr bwMode="gray">
          <a:xfrm>
            <a:off x="4501418" y="3334423"/>
            <a:ext cx="7266720" cy="964800"/>
          </a:xfrm>
        </p:spPr>
        <p:txBody>
          <a:bodyPr lIns="0" rIns="0" anchor="b">
            <a:noAutofit/>
          </a:bodyPr>
          <a:lstStyle>
            <a:lvl1pPr algn="r">
              <a:defRPr sz="2800" cap="none" baseline="0">
                <a:solidFill>
                  <a:schemeClr val="bg1"/>
                </a:solidFill>
                <a:latin typeface="+mj-lt"/>
              </a:defRPr>
            </a:lvl1pPr>
          </a:lstStyle>
          <a:p>
            <a:r>
              <a:rPr lang="en-US" noProof="0"/>
              <a:t>Placeholder for your title</a:t>
            </a:r>
          </a:p>
        </p:txBody>
      </p:sp>
      <p:sp>
        <p:nvSpPr>
          <p:cNvPr id="15" name="Textplatzhalter 25"/>
          <p:cNvSpPr>
            <a:spLocks noGrp="1"/>
          </p:cNvSpPr>
          <p:nvPr>
            <p:ph type="body" sz="quarter" idx="15" hasCustomPrompt="1"/>
          </p:nvPr>
        </p:nvSpPr>
        <p:spPr bwMode="gray">
          <a:xfrm>
            <a:off x="4501418" y="4425489"/>
            <a:ext cx="7266720" cy="482400"/>
          </a:xfrm>
          <a:prstGeom prst="rect">
            <a:avLst/>
          </a:prstGeom>
        </p:spPr>
        <p:txBody>
          <a:bodyPr lIns="0" tIns="72000" rIns="0" bIns="72000" anchor="ctr">
            <a:noAutofit/>
          </a:bodyPr>
          <a:lstStyle>
            <a:lvl1pPr marL="0" marR="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sz="2000" i="0">
                <a:solidFill>
                  <a:schemeClr val="bg1"/>
                </a:solidFill>
                <a:latin typeface="+mj-lt"/>
              </a:defRPr>
            </a:lvl1pPr>
          </a:lstStyle>
          <a:p>
            <a:pPr lvl="0"/>
            <a:r>
              <a:rPr lang="en-US" noProof="0"/>
              <a:t>Placeholder for your sub headline</a:t>
            </a:r>
          </a:p>
        </p:txBody>
      </p:sp>
      <p:sp>
        <p:nvSpPr>
          <p:cNvPr id="16" name="Textplatzhalter 25"/>
          <p:cNvSpPr>
            <a:spLocks noGrp="1"/>
          </p:cNvSpPr>
          <p:nvPr>
            <p:ph type="body" sz="quarter" idx="17" hasCustomPrompt="1"/>
          </p:nvPr>
        </p:nvSpPr>
        <p:spPr bwMode="gray">
          <a:xfrm>
            <a:off x="4501418" y="5034155"/>
            <a:ext cx="7266720" cy="360000"/>
          </a:xfrm>
          <a:prstGeom prst="rect">
            <a:avLst/>
          </a:prstGeom>
        </p:spPr>
        <p:txBody>
          <a:bodyPr lIns="0" tIns="72000" rIns="0" bIns="72000" anchor="ctr">
            <a:noAutofit/>
          </a:bodyPr>
          <a:lstStyle>
            <a:lvl1pPr marL="0" marR="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i="0">
                <a:solidFill>
                  <a:schemeClr val="bg1"/>
                </a:solidFill>
                <a:latin typeface="+mj-lt"/>
              </a:defRPr>
            </a:lvl1pPr>
          </a:lstStyle>
          <a:p>
            <a:pPr lvl="0"/>
            <a:r>
              <a:rPr lang="en-US" noProof="0"/>
              <a:t>Date | Author | Internal</a:t>
            </a:r>
          </a:p>
        </p:txBody>
      </p:sp>
      <p:pic>
        <p:nvPicPr>
          <p:cNvPr id="9" name="Picture 2">
            <a:extLst>
              <a:ext uri="{FF2B5EF4-FFF2-40B4-BE49-F238E27FC236}">
                <a16:creationId xmlns:a16="http://schemas.microsoft.com/office/drawing/2014/main" id="{1BEBF8C1-FF3B-4672-819A-FF374A0FC2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6321" y="799414"/>
            <a:ext cx="3311928" cy="820622"/>
          </a:xfrm>
          <a:prstGeom prst="rect">
            <a:avLst/>
          </a:prstGeom>
        </p:spPr>
      </p:pic>
    </p:spTree>
    <p:extLst>
      <p:ext uri="{BB962C8B-B14F-4D97-AF65-F5344CB8AC3E}">
        <p14:creationId xmlns:p14="http://schemas.microsoft.com/office/powerpoint/2010/main" val="91686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line only">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25354" y="404665"/>
            <a:ext cx="11342769" cy="936773"/>
          </a:xfrm>
        </p:spPr>
        <p:txBody>
          <a:bodyPr lIns="108000" tIns="0" rIns="108000" bIns="0"/>
          <a:lstStyle>
            <a:lvl1pPr>
              <a:defRPr sz="2200" baseline="0">
                <a:solidFill>
                  <a:schemeClr val="bg2"/>
                </a:solidFill>
              </a:defRPr>
            </a:lvl1pPr>
          </a:lstStyle>
          <a:p>
            <a:r>
              <a:rPr lang="en-US" noProof="0"/>
              <a:t>Complete with a title here that carries your message on two lines at most for more readability</a:t>
            </a:r>
          </a:p>
        </p:txBody>
      </p:sp>
      <p:sp>
        <p:nvSpPr>
          <p:cNvPr id="5" name="Text Placeholder 8"/>
          <p:cNvSpPr>
            <a:spLocks noGrp="1"/>
          </p:cNvSpPr>
          <p:nvPr>
            <p:ph type="body" sz="quarter" idx="13" hasCustomPrompt="1"/>
          </p:nvPr>
        </p:nvSpPr>
        <p:spPr>
          <a:xfrm>
            <a:off x="425354" y="144314"/>
            <a:ext cx="11342769" cy="260350"/>
          </a:xfrm>
          <a:prstGeom prst="rect">
            <a:avLst/>
          </a:prstGeom>
        </p:spPr>
        <p:txBody>
          <a:bodyPr lIns="108000" tIns="0" rIns="108000" bIns="0" anchor="b"/>
          <a:lstStyle>
            <a:lvl1pPr>
              <a:spcBef>
                <a:spcPts val="0"/>
              </a:spcBef>
              <a:defRPr sz="1000" i="0" cap="all" baseline="0">
                <a:solidFill>
                  <a:schemeClr val="accent4"/>
                </a:solidFill>
                <a:latin typeface="+mj-lt"/>
              </a:defRPr>
            </a:lvl1pPr>
            <a:lvl2pPr>
              <a:defRPr sz="1000"/>
            </a:lvl2pPr>
          </a:lstStyle>
          <a:p>
            <a:pPr lvl="0"/>
            <a:r>
              <a:rPr lang="en-US" noProof="0"/>
              <a:t>Insert a top title here - must not exceed 1 line</a:t>
            </a:r>
          </a:p>
        </p:txBody>
      </p:sp>
    </p:spTree>
    <p:extLst>
      <p:ext uri="{BB962C8B-B14F-4D97-AF65-F5344CB8AC3E}">
        <p14:creationId xmlns:p14="http://schemas.microsoft.com/office/powerpoint/2010/main" val="155536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General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5354" y="404666"/>
            <a:ext cx="11342769" cy="936773"/>
          </a:xfrm>
        </p:spPr>
        <p:txBody>
          <a:bodyPr lIns="108000" tIns="0" rIns="108000" bIns="0"/>
          <a:lstStyle>
            <a:lvl1pPr>
              <a:defRPr sz="2200" baseline="0">
                <a:solidFill>
                  <a:schemeClr val="bg2"/>
                </a:solidFill>
              </a:defRPr>
            </a:lvl1pPr>
          </a:lstStyle>
          <a:p>
            <a:r>
              <a:rPr lang="en-US"/>
              <a:t>Complete with a title here that carries your message on two lines at most for more </a:t>
            </a:r>
            <a:r>
              <a:rPr lang="en-US" noProof="0"/>
              <a:t>readability</a:t>
            </a:r>
          </a:p>
        </p:txBody>
      </p:sp>
      <p:sp>
        <p:nvSpPr>
          <p:cNvPr id="9" name="Text Placeholder 8"/>
          <p:cNvSpPr>
            <a:spLocks noGrp="1"/>
          </p:cNvSpPr>
          <p:nvPr>
            <p:ph type="body" sz="quarter" idx="13" hasCustomPrompt="1"/>
          </p:nvPr>
        </p:nvSpPr>
        <p:spPr>
          <a:xfrm>
            <a:off x="425354" y="144314"/>
            <a:ext cx="11342769" cy="260350"/>
          </a:xfrm>
          <a:prstGeom prst="rect">
            <a:avLst/>
          </a:prstGeom>
        </p:spPr>
        <p:txBody>
          <a:bodyPr lIns="108000" tIns="0" rIns="108000" bIns="0" anchor="b"/>
          <a:lstStyle>
            <a:lvl1pPr>
              <a:spcBef>
                <a:spcPts val="0"/>
              </a:spcBef>
              <a:defRPr sz="1000" i="0" cap="all" baseline="0">
                <a:solidFill>
                  <a:schemeClr val="accent4"/>
                </a:solidFill>
                <a:latin typeface="+mj-lt"/>
              </a:defRPr>
            </a:lvl1pPr>
            <a:lvl2pPr>
              <a:defRPr sz="1000"/>
            </a:lvl2pPr>
          </a:lstStyle>
          <a:p>
            <a:pPr lvl="0"/>
            <a:r>
              <a:rPr lang="en-US" noProof="0"/>
              <a:t>Insert a top title here - must not exceed 1 line</a:t>
            </a:r>
          </a:p>
        </p:txBody>
      </p:sp>
      <p:sp>
        <p:nvSpPr>
          <p:cNvPr id="4" name="Espace réservé du contenu 3"/>
          <p:cNvSpPr>
            <a:spLocks noGrp="1"/>
          </p:cNvSpPr>
          <p:nvPr>
            <p:ph sz="quarter" idx="14" hasCustomPrompt="1"/>
          </p:nvPr>
        </p:nvSpPr>
        <p:spPr>
          <a:xfrm>
            <a:off x="425354" y="1341438"/>
            <a:ext cx="11342769" cy="4895850"/>
          </a:xfrm>
          <a:prstGeom prst="rect">
            <a:avLst/>
          </a:prstGeom>
        </p:spPr>
        <p:txBody>
          <a:bodyPr lIns="108000" tIns="108000" rIns="108000" bIns="108000"/>
          <a:lstStyle>
            <a:lvl2pPr>
              <a:defRPr>
                <a:solidFill>
                  <a:schemeClr val="tx1"/>
                </a:solidFill>
              </a:defRPr>
            </a:lvl2pPr>
            <a:lvl3pPr>
              <a:defRPr baseline="0">
                <a:solidFill>
                  <a:schemeClr val="tx1"/>
                </a:solidFill>
              </a:defRPr>
            </a:lvl3pPr>
            <a:lvl4pPr>
              <a:defRPr>
                <a:solidFill>
                  <a:schemeClr val="tx1"/>
                </a:solidFill>
              </a:defRPr>
            </a:lvl4pPr>
            <a:lvl5pPr>
              <a:defRPr>
                <a:solidFill>
                  <a:schemeClr val="tx1"/>
                </a:solidFill>
              </a:defRPr>
            </a:lvl5pPr>
            <a:lvl6pPr algn="just">
              <a:defRPr>
                <a:solidFill>
                  <a:schemeClr val="tx1"/>
                </a:solidFill>
              </a:defRPr>
            </a:lvl6pPr>
            <a:lvl7pPr algn="just">
              <a:defRPr>
                <a:solidFill>
                  <a:schemeClr val="tx1"/>
                </a:solidFill>
              </a:defRPr>
            </a:lvl7pPr>
            <a:lvl8pPr algn="just">
              <a:defRPr>
                <a:solidFill>
                  <a:schemeClr val="tx1"/>
                </a:solidFill>
              </a:defRPr>
            </a:lvl8pPr>
            <a:lvl9pPr algn="just">
              <a:defRPr>
                <a:solidFill>
                  <a:schemeClr val="tx1"/>
                </a:solidFill>
              </a:defRPr>
            </a:lvl9pPr>
          </a:lstStyle>
          <a:p>
            <a:pPr lvl="0"/>
            <a:r>
              <a:rPr lang="en-US"/>
              <a:t>Level 1 - </a:t>
            </a:r>
            <a:r>
              <a:rPr lang="en-US">
                <a:solidFill>
                  <a:srgbClr val="503078"/>
                </a:solidFill>
              </a:rPr>
              <a:t>To move to the next level, Alt + Shift + right arrow</a:t>
            </a:r>
            <a:endParaRPr lang="en-US"/>
          </a:p>
          <a:p>
            <a:pPr lvl="1"/>
            <a:r>
              <a:rPr lang="en-US"/>
              <a:t>Level 2</a:t>
            </a:r>
          </a:p>
          <a:p>
            <a:pPr lvl="2"/>
            <a:r>
              <a:rPr lang="en-US"/>
              <a:t>Level 3</a:t>
            </a:r>
          </a:p>
          <a:p>
            <a:pPr lvl="3"/>
            <a:r>
              <a:rPr lang="en-US"/>
              <a:t>Level 4</a:t>
            </a:r>
          </a:p>
          <a:p>
            <a:pPr lvl="4"/>
            <a:r>
              <a:rPr lang="en-US"/>
              <a:t>Level 5</a:t>
            </a:r>
          </a:p>
          <a:p>
            <a:pPr lvl="5"/>
            <a:r>
              <a:rPr lang="en-US"/>
              <a:t>Level 6</a:t>
            </a:r>
          </a:p>
          <a:p>
            <a:pPr lvl="6"/>
            <a:r>
              <a:rPr lang="en-US"/>
              <a:t>Level 7</a:t>
            </a:r>
          </a:p>
          <a:p>
            <a:pPr lvl="7"/>
            <a:r>
              <a:rPr lang="en-US" noProof="0"/>
              <a:t>Level </a:t>
            </a:r>
            <a:r>
              <a:rPr lang="en-US"/>
              <a:t>8</a:t>
            </a:r>
          </a:p>
          <a:p>
            <a:pPr lvl="8"/>
            <a:r>
              <a:rPr lang="en-US"/>
              <a:t>Level 9</a:t>
            </a:r>
          </a:p>
        </p:txBody>
      </p:sp>
    </p:spTree>
    <p:extLst>
      <p:ext uri="{BB962C8B-B14F-4D97-AF65-F5344CB8AC3E}">
        <p14:creationId xmlns:p14="http://schemas.microsoft.com/office/powerpoint/2010/main" val="2878158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lat Text left + Text right">
    <p:spTree>
      <p:nvGrpSpPr>
        <p:cNvPr id="1" name=""/>
        <p:cNvGrpSpPr/>
        <p:nvPr/>
      </p:nvGrpSpPr>
      <p:grpSpPr>
        <a:xfrm>
          <a:off x="0" y="0"/>
          <a:ext cx="0" cy="0"/>
          <a:chOff x="0" y="0"/>
          <a:chExt cx="0" cy="0"/>
        </a:xfrm>
      </p:grpSpPr>
      <p:sp>
        <p:nvSpPr>
          <p:cNvPr id="6" name="Content Placeholder 4"/>
          <p:cNvSpPr>
            <a:spLocks noGrp="1"/>
          </p:cNvSpPr>
          <p:nvPr>
            <p:ph sz="quarter" idx="14" hasCustomPrompt="1"/>
          </p:nvPr>
        </p:nvSpPr>
        <p:spPr>
          <a:xfrm>
            <a:off x="425355" y="1341438"/>
            <a:ext cx="5502209" cy="4894975"/>
          </a:xfrm>
          <a:prstGeom prst="rect">
            <a:avLst/>
          </a:prstGeom>
          <a:solidFill>
            <a:schemeClr val="accent1">
              <a:lumMod val="20000"/>
              <a:lumOff val="80000"/>
            </a:schemeClr>
          </a:solidFill>
        </p:spPr>
        <p:txBody>
          <a:bodyPr lIns="108000" tIns="108000" rIns="108000" bIns="108000"/>
          <a:lstStyle>
            <a:lvl1pPr marL="0" marR="0" indent="0" algn="just" defTabSz="914400" rtl="0" eaLnBrk="1" fontAlgn="auto" latinLnBrk="0" hangingPunct="1">
              <a:lnSpc>
                <a:spcPct val="100000"/>
              </a:lnSpc>
              <a:spcBef>
                <a:spcPts val="1800"/>
              </a:spcBef>
              <a:spcAft>
                <a:spcPts val="0"/>
              </a:spcAft>
              <a:buClrTx/>
              <a:buSzTx/>
              <a:buFont typeface="Arial" panose="020B0604020202020204" pitchFamily="34" charset="0"/>
              <a:buNone/>
              <a:tabLst/>
              <a:defRPr>
                <a:solidFill>
                  <a:schemeClr val="bg2"/>
                </a:solidFill>
              </a:defRPr>
            </a:lvl1pPr>
            <a:lvl2pPr marL="358775" marR="0" indent="-358775" algn="just" defTabSz="914400" rtl="0" eaLnBrk="1" fontAlgn="auto" latinLnBrk="0" hangingPunct="1">
              <a:lnSpc>
                <a:spcPct val="100000"/>
              </a:lnSpc>
              <a:spcBef>
                <a:spcPts val="1400"/>
              </a:spcBef>
              <a:spcAft>
                <a:spcPts val="0"/>
              </a:spcAft>
              <a:buClr>
                <a:srgbClr val="503078"/>
              </a:buClr>
              <a:buSzTx/>
              <a:buFont typeface="Tempus Sans ITC" panose="04020404030D07020202" pitchFamily="82" charset="0"/>
              <a:buChar char="/"/>
              <a:tabLst/>
              <a:defRPr>
                <a:solidFill>
                  <a:schemeClr val="tx1"/>
                </a:solidFill>
              </a:defRPr>
            </a:lvl2pPr>
            <a:lvl3pPr marL="360000" marR="0" indent="0" algn="just" defTabSz="914400" rtl="0" eaLnBrk="1" fontAlgn="auto" latinLnBrk="0" hangingPunct="1">
              <a:lnSpc>
                <a:spcPct val="100000"/>
              </a:lnSpc>
              <a:spcBef>
                <a:spcPts val="600"/>
              </a:spcBef>
              <a:spcAft>
                <a:spcPts val="0"/>
              </a:spcAft>
              <a:buClrTx/>
              <a:buSzTx/>
              <a:buFontTx/>
              <a:buNone/>
              <a:tabLst/>
              <a:defRPr>
                <a:solidFill>
                  <a:schemeClr val="tx1"/>
                </a:solidFill>
              </a:defRPr>
            </a:lvl3pPr>
            <a:lvl4pPr marL="648000" marR="0" indent="-288000" algn="just" defTabSz="914400" rtl="0" eaLnBrk="1" fontAlgn="auto" latinLnBrk="0" hangingPunct="1">
              <a:lnSpc>
                <a:spcPct val="100000"/>
              </a:lnSpc>
              <a:spcBef>
                <a:spcPts val="600"/>
              </a:spcBef>
              <a:spcAft>
                <a:spcPts val="0"/>
              </a:spcAft>
              <a:buClr>
                <a:srgbClr val="503078"/>
              </a:buClr>
              <a:buSzTx/>
              <a:buFont typeface="Tahoma" panose="020B0604030504040204" pitchFamily="34" charset="0"/>
              <a:buChar char="›"/>
              <a:tabLst/>
              <a:defRPr>
                <a:solidFill>
                  <a:schemeClr val="tx1"/>
                </a:solidFill>
              </a:defRPr>
            </a:lvl4pPr>
            <a:lvl5pPr marL="900000" marR="0" indent="-252000" algn="just" defTabSz="914400" rtl="0" eaLnBrk="1" fontAlgn="auto" latinLnBrk="0" hangingPunct="1">
              <a:lnSpc>
                <a:spcPct val="100000"/>
              </a:lnSpc>
              <a:spcBef>
                <a:spcPts val="500"/>
              </a:spcBef>
              <a:spcAft>
                <a:spcPts val="0"/>
              </a:spcAft>
              <a:buClr>
                <a:srgbClr val="503078"/>
              </a:buClr>
              <a:buSzTx/>
              <a:buFont typeface="Tahoma" panose="020B0604030504040204" pitchFamily="34" charset="0"/>
              <a:buChar char="»"/>
              <a:tabLst/>
              <a:defRPr>
                <a:solidFill>
                  <a:schemeClr val="tx1"/>
                </a:solidFill>
              </a:defRPr>
            </a:lvl5pPr>
            <a:lvl6pPr marL="900000" marR="0" indent="-252000" algn="just" defTabSz="914400" rtl="0" eaLnBrk="1" fontAlgn="auto" latinLnBrk="0" hangingPunct="1">
              <a:lnSpc>
                <a:spcPct val="100000"/>
              </a:lnSpc>
              <a:spcBef>
                <a:spcPts val="500"/>
              </a:spcBef>
              <a:spcAft>
                <a:spcPts val="0"/>
              </a:spcAft>
              <a:buClr>
                <a:srgbClr val="503078"/>
              </a:buClr>
              <a:buSzTx/>
              <a:buFont typeface="Tahoma" panose="020B0604030504040204" pitchFamily="34" charset="0"/>
              <a:buChar char="»"/>
              <a:tabLst/>
              <a:defRPr>
                <a:solidFill>
                  <a:schemeClr val="tx1"/>
                </a:solidFill>
              </a:defRPr>
            </a:lvl6pPr>
            <a:lvl7pPr marL="900000" marR="0" indent="-252000" algn="just" defTabSz="914400" rtl="0" eaLnBrk="1" fontAlgn="auto" latinLnBrk="0" hangingPunct="1">
              <a:lnSpc>
                <a:spcPct val="100000"/>
              </a:lnSpc>
              <a:spcBef>
                <a:spcPts val="500"/>
              </a:spcBef>
              <a:spcAft>
                <a:spcPts val="0"/>
              </a:spcAft>
              <a:buClr>
                <a:srgbClr val="503078"/>
              </a:buClr>
              <a:buSzTx/>
              <a:buFont typeface="Tahoma" panose="020B0604030504040204" pitchFamily="34" charset="0"/>
              <a:buChar char="»"/>
              <a:tabLst/>
              <a:defRPr>
                <a:solidFill>
                  <a:schemeClr val="tx1"/>
                </a:solidFill>
              </a:defRPr>
            </a:lvl7pPr>
            <a:lvl8pPr marL="900000" marR="0" indent="-252000" algn="just" defTabSz="914400" rtl="0" eaLnBrk="1" fontAlgn="auto" latinLnBrk="0" hangingPunct="1">
              <a:lnSpc>
                <a:spcPct val="100000"/>
              </a:lnSpc>
              <a:spcBef>
                <a:spcPts val="500"/>
              </a:spcBef>
              <a:spcAft>
                <a:spcPts val="0"/>
              </a:spcAft>
              <a:buClr>
                <a:srgbClr val="503078"/>
              </a:buClr>
              <a:buSzTx/>
              <a:buFont typeface="Tahoma" panose="020B0604030504040204" pitchFamily="34" charset="0"/>
              <a:buChar char="»"/>
              <a:tabLst/>
              <a:defRPr>
                <a:solidFill>
                  <a:schemeClr val="tx1"/>
                </a:solidFill>
              </a:defRPr>
            </a:lvl8pPr>
            <a:lvl9pPr marL="900000" marR="0" indent="-252000" algn="just" defTabSz="914400" rtl="0" eaLnBrk="1" fontAlgn="auto" latinLnBrk="0" hangingPunct="1">
              <a:lnSpc>
                <a:spcPct val="100000"/>
              </a:lnSpc>
              <a:spcBef>
                <a:spcPts val="500"/>
              </a:spcBef>
              <a:spcAft>
                <a:spcPts val="0"/>
              </a:spcAft>
              <a:buClr>
                <a:srgbClr val="503078"/>
              </a:buClr>
              <a:buSzTx/>
              <a:buFont typeface="Tahoma" panose="020B0604030504040204" pitchFamily="34" charset="0"/>
              <a:buChar char="»"/>
              <a:tabLst/>
              <a:defRPr>
                <a:solidFill>
                  <a:schemeClr val="tx1"/>
                </a:solidFill>
              </a:defRPr>
            </a:lvl9pPr>
          </a:lstStyle>
          <a:p>
            <a:pPr marL="0" marR="0" lvl="0" indent="0" algn="just" defTabSz="914400" rtl="0" eaLnBrk="1" fontAlgn="auto" latinLnBrk="0" hangingPunct="1">
              <a:lnSpc>
                <a:spcPct val="100000"/>
              </a:lnSpc>
              <a:spcBef>
                <a:spcPts val="1800"/>
              </a:spcBef>
              <a:spcAft>
                <a:spcPts val="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503078"/>
                </a:solidFill>
                <a:effectLst/>
                <a:uLnTx/>
                <a:uFillTx/>
                <a:latin typeface="+mn-lt"/>
                <a:ea typeface="+mn-ea"/>
                <a:cs typeface="+mn-cs"/>
              </a:rPr>
              <a:t>Level 1 - To move to the next level, Alt + Shift + right arrow</a:t>
            </a:r>
          </a:p>
          <a:p>
            <a:pPr marL="358775" marR="0" lvl="1" indent="-358775" algn="just" defTabSz="914400" rtl="0" eaLnBrk="1" fontAlgn="auto" latinLnBrk="0" hangingPunct="1">
              <a:lnSpc>
                <a:spcPct val="100000"/>
              </a:lnSpc>
              <a:spcBef>
                <a:spcPts val="1400"/>
              </a:spcBef>
              <a:spcAft>
                <a:spcPts val="0"/>
              </a:spcAft>
              <a:buClr>
                <a:srgbClr val="503078"/>
              </a:buClr>
              <a:buSzTx/>
              <a:buFont typeface="Tempus Sans ITC" panose="04020404030D07020202" pitchFamily="82" charset="0"/>
              <a:buChar char="/"/>
              <a:tabLst/>
              <a:defRPr/>
            </a:pPr>
            <a:r>
              <a:rPr kumimoji="0" lang="en-US" sz="1400" b="0" i="0" u="none" strike="noStrike" kern="1200" cap="none" spc="0" normalizeH="0" baseline="0" noProof="0">
                <a:ln>
                  <a:noFill/>
                </a:ln>
                <a:solidFill>
                  <a:srgbClr val="5F5F5F"/>
                </a:solidFill>
                <a:effectLst/>
                <a:uLnTx/>
                <a:uFillTx/>
                <a:latin typeface="+mn-lt"/>
                <a:ea typeface="+mn-ea"/>
                <a:cs typeface="+mn-cs"/>
              </a:rPr>
              <a:t>Level 2</a:t>
            </a:r>
          </a:p>
          <a:p>
            <a:pPr marL="360000" marR="0" lvl="2" indent="0" algn="just"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5F5F5F"/>
                </a:solidFill>
                <a:effectLst/>
                <a:uLnTx/>
                <a:uFillTx/>
                <a:latin typeface="+mn-lt"/>
                <a:ea typeface="+mn-ea"/>
                <a:cs typeface="+mn-cs"/>
              </a:rPr>
              <a:t>Level 3</a:t>
            </a:r>
          </a:p>
          <a:p>
            <a:pPr marL="648000" marR="0" lvl="3" indent="-288000" algn="just" defTabSz="914400" rtl="0" eaLnBrk="1" fontAlgn="auto" latinLnBrk="0" hangingPunct="1">
              <a:lnSpc>
                <a:spcPct val="100000"/>
              </a:lnSpc>
              <a:spcBef>
                <a:spcPts val="600"/>
              </a:spcBef>
              <a:spcAft>
                <a:spcPts val="0"/>
              </a:spcAft>
              <a:buClr>
                <a:srgbClr val="503078"/>
              </a:buClr>
              <a:buSzTx/>
              <a:buFont typeface="Tahoma" panose="020B0604030504040204" pitchFamily="34" charset="0"/>
              <a:buChar char="›"/>
              <a:tabLst/>
              <a:defRPr/>
            </a:pPr>
            <a:r>
              <a:rPr kumimoji="0" lang="en-US" sz="1200" b="0" i="0" u="none" strike="noStrike" kern="1200" cap="none" spc="0" normalizeH="0" baseline="0" noProof="0">
                <a:ln>
                  <a:noFill/>
                </a:ln>
                <a:solidFill>
                  <a:srgbClr val="5F5F5F"/>
                </a:solidFill>
                <a:effectLst/>
                <a:uLnTx/>
                <a:uFillTx/>
                <a:latin typeface="+mn-lt"/>
                <a:ea typeface="+mn-ea"/>
                <a:cs typeface="+mn-cs"/>
              </a:rPr>
              <a:t>Level 4</a:t>
            </a:r>
          </a:p>
          <a:p>
            <a:pPr marL="900000" marR="0" lvl="4" indent="-252000" algn="just" defTabSz="914400" rtl="0" eaLnBrk="1" fontAlgn="auto" latinLnBrk="0" hangingPunct="1">
              <a:lnSpc>
                <a:spcPct val="100000"/>
              </a:lnSpc>
              <a:spcBef>
                <a:spcPts val="500"/>
              </a:spcBef>
              <a:spcAft>
                <a:spcPts val="0"/>
              </a:spcAft>
              <a:buClr>
                <a:srgbClr val="503078"/>
              </a:buClr>
              <a:buSzTx/>
              <a:buFont typeface="Tahoma" panose="020B0604030504040204" pitchFamily="34" charset="0"/>
              <a:buChar char="»"/>
              <a:tabLst/>
              <a:defRPr/>
            </a:pPr>
            <a:r>
              <a:rPr kumimoji="0" lang="en-US" sz="1000" b="0" i="0" u="none" strike="noStrike" kern="1200" cap="none" spc="0" normalizeH="0" baseline="0" noProof="0">
                <a:ln>
                  <a:noFill/>
                </a:ln>
                <a:solidFill>
                  <a:srgbClr val="5F5F5F"/>
                </a:solidFill>
                <a:effectLst/>
                <a:uLnTx/>
                <a:uFillTx/>
                <a:latin typeface="+mn-lt"/>
                <a:ea typeface="+mn-ea"/>
                <a:cs typeface="+mn-cs"/>
              </a:rPr>
              <a:t>Level 5</a:t>
            </a:r>
          </a:p>
          <a:p>
            <a:pPr marL="900000" marR="0" lvl="5" indent="-252000" algn="just" defTabSz="914400" rtl="0" eaLnBrk="1" fontAlgn="auto" latinLnBrk="0" hangingPunct="1">
              <a:lnSpc>
                <a:spcPct val="100000"/>
              </a:lnSpc>
              <a:spcBef>
                <a:spcPts val="500"/>
              </a:spcBef>
              <a:spcAft>
                <a:spcPts val="0"/>
              </a:spcAft>
              <a:buClr>
                <a:srgbClr val="503078"/>
              </a:buClr>
              <a:buSzTx/>
              <a:buFont typeface="Tahoma" panose="020B0604030504040204" pitchFamily="34" charset="0"/>
              <a:buChar char="»"/>
              <a:tabLst/>
              <a:defRPr/>
            </a:pPr>
            <a:r>
              <a:rPr kumimoji="0" lang="en-US" sz="1000" b="0" i="0" u="none" strike="noStrike" kern="1200" cap="none" spc="0" normalizeH="0" baseline="0" noProof="0">
                <a:ln>
                  <a:noFill/>
                </a:ln>
                <a:solidFill>
                  <a:srgbClr val="5F5F5F"/>
                </a:solidFill>
                <a:effectLst/>
                <a:uLnTx/>
                <a:uFillTx/>
                <a:latin typeface="+mn-lt"/>
                <a:ea typeface="+mn-ea"/>
                <a:cs typeface="+mn-cs"/>
              </a:rPr>
              <a:t>Level 6</a:t>
            </a:r>
          </a:p>
          <a:p>
            <a:pPr marL="900000" marR="0" lvl="6" indent="-252000" algn="just" defTabSz="914400" rtl="0" eaLnBrk="1" fontAlgn="auto" latinLnBrk="0" hangingPunct="1">
              <a:lnSpc>
                <a:spcPct val="100000"/>
              </a:lnSpc>
              <a:spcBef>
                <a:spcPts val="500"/>
              </a:spcBef>
              <a:spcAft>
                <a:spcPts val="0"/>
              </a:spcAft>
              <a:buClr>
                <a:srgbClr val="503078"/>
              </a:buClr>
              <a:buSzTx/>
              <a:buFont typeface="Tahoma" panose="020B0604030504040204" pitchFamily="34" charset="0"/>
              <a:buChar char="»"/>
              <a:tabLst/>
              <a:defRPr/>
            </a:pPr>
            <a:r>
              <a:rPr kumimoji="0" lang="en-US" sz="1000" b="0" i="0" u="none" strike="noStrike" kern="1200" cap="none" spc="0" normalizeH="0" baseline="0" noProof="0">
                <a:ln>
                  <a:noFill/>
                </a:ln>
                <a:solidFill>
                  <a:srgbClr val="5F5F5F"/>
                </a:solidFill>
                <a:effectLst/>
                <a:uLnTx/>
                <a:uFillTx/>
                <a:latin typeface="+mn-lt"/>
                <a:ea typeface="+mn-ea"/>
                <a:cs typeface="+mn-cs"/>
              </a:rPr>
              <a:t>Level 7</a:t>
            </a:r>
          </a:p>
          <a:p>
            <a:pPr marL="900000" marR="0" lvl="7" indent="-252000" algn="just" defTabSz="914400" rtl="0" eaLnBrk="1" fontAlgn="auto" latinLnBrk="0" hangingPunct="1">
              <a:lnSpc>
                <a:spcPct val="100000"/>
              </a:lnSpc>
              <a:spcBef>
                <a:spcPts val="500"/>
              </a:spcBef>
              <a:spcAft>
                <a:spcPts val="0"/>
              </a:spcAft>
              <a:buClr>
                <a:srgbClr val="503078"/>
              </a:buClr>
              <a:buSzTx/>
              <a:buFont typeface="Tahoma" panose="020B0604030504040204" pitchFamily="34" charset="0"/>
              <a:buChar char="»"/>
              <a:tabLst/>
              <a:defRPr/>
            </a:pPr>
            <a:r>
              <a:rPr kumimoji="0" lang="en-US" sz="1000" b="0" i="0" u="none" strike="noStrike" kern="1200" cap="none" spc="0" normalizeH="0" baseline="0" noProof="0">
                <a:ln>
                  <a:noFill/>
                </a:ln>
                <a:solidFill>
                  <a:srgbClr val="5F5F5F"/>
                </a:solidFill>
                <a:effectLst/>
                <a:uLnTx/>
                <a:uFillTx/>
                <a:latin typeface="+mn-lt"/>
                <a:ea typeface="+mn-ea"/>
                <a:cs typeface="+mn-cs"/>
              </a:rPr>
              <a:t>Level 8</a:t>
            </a:r>
          </a:p>
          <a:p>
            <a:pPr marL="900000" marR="0" lvl="8" indent="-252000" algn="just" defTabSz="914400" rtl="0" eaLnBrk="1" fontAlgn="auto" latinLnBrk="0" hangingPunct="1">
              <a:lnSpc>
                <a:spcPct val="100000"/>
              </a:lnSpc>
              <a:spcBef>
                <a:spcPts val="500"/>
              </a:spcBef>
              <a:spcAft>
                <a:spcPts val="0"/>
              </a:spcAft>
              <a:buClr>
                <a:srgbClr val="503078"/>
              </a:buClr>
              <a:buSzTx/>
              <a:buFont typeface="Tahoma" panose="020B0604030504040204" pitchFamily="34" charset="0"/>
              <a:buChar char="»"/>
              <a:tabLst/>
              <a:defRPr/>
            </a:pPr>
            <a:r>
              <a:rPr kumimoji="0" lang="en-US" sz="1000" b="0" i="0" u="none" strike="noStrike" kern="1200" cap="none" spc="0" normalizeH="0" baseline="0" noProof="0">
                <a:ln>
                  <a:noFill/>
                </a:ln>
                <a:solidFill>
                  <a:srgbClr val="5F5F5F"/>
                </a:solidFill>
                <a:effectLst/>
                <a:uLnTx/>
                <a:uFillTx/>
                <a:latin typeface="+mn-lt"/>
                <a:ea typeface="+mn-ea"/>
                <a:cs typeface="+mn-cs"/>
              </a:rPr>
              <a:t>Level 9</a:t>
            </a:r>
          </a:p>
        </p:txBody>
      </p:sp>
      <p:sp>
        <p:nvSpPr>
          <p:cNvPr id="9" name="Content Placeholder 4"/>
          <p:cNvSpPr>
            <a:spLocks noGrp="1"/>
          </p:cNvSpPr>
          <p:nvPr>
            <p:ph sz="quarter" idx="15" hasCustomPrompt="1"/>
          </p:nvPr>
        </p:nvSpPr>
        <p:spPr>
          <a:xfrm>
            <a:off x="6265808" y="1341438"/>
            <a:ext cx="5502209" cy="4894975"/>
          </a:xfrm>
          <a:prstGeom prst="rect">
            <a:avLst/>
          </a:prstGeom>
        </p:spPr>
        <p:txBody>
          <a:bodyPr lIns="108000" tIns="108000" rIns="108000" bIns="108000"/>
          <a:lstStyle>
            <a:lvl1pPr marL="0" marR="0" indent="0" algn="just" defTabSz="914400" rtl="0" eaLnBrk="1" fontAlgn="auto" latinLnBrk="0" hangingPunct="1">
              <a:lnSpc>
                <a:spcPct val="100000"/>
              </a:lnSpc>
              <a:spcBef>
                <a:spcPts val="1800"/>
              </a:spcBef>
              <a:spcAft>
                <a:spcPts val="0"/>
              </a:spcAft>
              <a:buClrTx/>
              <a:buSzTx/>
              <a:buFont typeface="Arial" panose="020B0604020202020204" pitchFamily="34" charset="0"/>
              <a:buNone/>
              <a:tabLst/>
              <a:defRPr>
                <a:solidFill>
                  <a:schemeClr val="bg2"/>
                </a:solidFill>
              </a:defRPr>
            </a:lvl1pPr>
            <a:lvl2pPr marL="358775" marR="0" indent="-358775" algn="just" defTabSz="914400" rtl="0" eaLnBrk="1" fontAlgn="auto" latinLnBrk="0" hangingPunct="1">
              <a:lnSpc>
                <a:spcPct val="100000"/>
              </a:lnSpc>
              <a:spcBef>
                <a:spcPts val="1400"/>
              </a:spcBef>
              <a:spcAft>
                <a:spcPts val="0"/>
              </a:spcAft>
              <a:buClr>
                <a:srgbClr val="503078"/>
              </a:buClr>
              <a:buSzTx/>
              <a:buFont typeface="Tempus Sans ITC" panose="04020404030D07020202" pitchFamily="82" charset="0"/>
              <a:buChar char="/"/>
              <a:tabLst/>
              <a:defRPr>
                <a:solidFill>
                  <a:schemeClr val="tx1"/>
                </a:solidFill>
              </a:defRPr>
            </a:lvl2pPr>
            <a:lvl3pPr marL="360000" marR="0" indent="0" algn="just" defTabSz="914400" rtl="0" eaLnBrk="1" fontAlgn="auto" latinLnBrk="0" hangingPunct="1">
              <a:lnSpc>
                <a:spcPct val="100000"/>
              </a:lnSpc>
              <a:spcBef>
                <a:spcPts val="600"/>
              </a:spcBef>
              <a:spcAft>
                <a:spcPts val="0"/>
              </a:spcAft>
              <a:buClrTx/>
              <a:buSzTx/>
              <a:buFontTx/>
              <a:buNone/>
              <a:tabLst/>
              <a:defRPr>
                <a:solidFill>
                  <a:schemeClr val="tx1"/>
                </a:solidFill>
              </a:defRPr>
            </a:lvl3pPr>
            <a:lvl4pPr marL="648000" marR="0" indent="-288000" algn="just" defTabSz="914400" rtl="0" eaLnBrk="1" fontAlgn="auto" latinLnBrk="0" hangingPunct="1">
              <a:lnSpc>
                <a:spcPct val="100000"/>
              </a:lnSpc>
              <a:spcBef>
                <a:spcPts val="600"/>
              </a:spcBef>
              <a:spcAft>
                <a:spcPts val="0"/>
              </a:spcAft>
              <a:buClr>
                <a:srgbClr val="503078"/>
              </a:buClr>
              <a:buSzTx/>
              <a:buFont typeface="Tahoma" panose="020B0604030504040204" pitchFamily="34" charset="0"/>
              <a:buChar char="›"/>
              <a:tabLst/>
              <a:defRPr>
                <a:solidFill>
                  <a:schemeClr val="tx1"/>
                </a:solidFill>
              </a:defRPr>
            </a:lvl4pPr>
            <a:lvl5pPr marL="900000" marR="0" indent="-252000" algn="just" defTabSz="914400" rtl="0" eaLnBrk="1" fontAlgn="auto" latinLnBrk="0" hangingPunct="1">
              <a:lnSpc>
                <a:spcPct val="100000"/>
              </a:lnSpc>
              <a:spcBef>
                <a:spcPts val="500"/>
              </a:spcBef>
              <a:spcAft>
                <a:spcPts val="0"/>
              </a:spcAft>
              <a:buClr>
                <a:srgbClr val="503078"/>
              </a:buClr>
              <a:buSzTx/>
              <a:buFont typeface="Tahoma" panose="020B0604030504040204" pitchFamily="34" charset="0"/>
              <a:buChar char="»"/>
              <a:tabLst/>
              <a:defRPr>
                <a:solidFill>
                  <a:schemeClr val="tx1"/>
                </a:solidFill>
              </a:defRPr>
            </a:lvl5pPr>
            <a:lvl6pPr marL="900000" marR="0" indent="-252000" algn="just" defTabSz="914400" rtl="0" eaLnBrk="1" fontAlgn="auto" latinLnBrk="0" hangingPunct="1">
              <a:lnSpc>
                <a:spcPct val="100000"/>
              </a:lnSpc>
              <a:spcBef>
                <a:spcPts val="500"/>
              </a:spcBef>
              <a:spcAft>
                <a:spcPts val="0"/>
              </a:spcAft>
              <a:buClr>
                <a:srgbClr val="503078"/>
              </a:buClr>
              <a:buSzTx/>
              <a:buFont typeface="Tahoma" panose="020B0604030504040204" pitchFamily="34" charset="0"/>
              <a:buChar char="»"/>
              <a:tabLst/>
              <a:defRPr>
                <a:solidFill>
                  <a:schemeClr val="tx1"/>
                </a:solidFill>
              </a:defRPr>
            </a:lvl6pPr>
            <a:lvl7pPr marL="900000" marR="0" indent="-252000" algn="just" defTabSz="914400" rtl="0" eaLnBrk="1" fontAlgn="auto" latinLnBrk="0" hangingPunct="1">
              <a:lnSpc>
                <a:spcPct val="100000"/>
              </a:lnSpc>
              <a:spcBef>
                <a:spcPts val="500"/>
              </a:spcBef>
              <a:spcAft>
                <a:spcPts val="0"/>
              </a:spcAft>
              <a:buClr>
                <a:srgbClr val="503078"/>
              </a:buClr>
              <a:buSzTx/>
              <a:buFont typeface="Tahoma" panose="020B0604030504040204" pitchFamily="34" charset="0"/>
              <a:buChar char="»"/>
              <a:tabLst/>
              <a:defRPr>
                <a:solidFill>
                  <a:schemeClr val="tx1"/>
                </a:solidFill>
              </a:defRPr>
            </a:lvl7pPr>
            <a:lvl8pPr marL="900000" marR="0" indent="-252000" algn="just" defTabSz="914400" rtl="0" eaLnBrk="1" fontAlgn="auto" latinLnBrk="0" hangingPunct="1">
              <a:lnSpc>
                <a:spcPct val="100000"/>
              </a:lnSpc>
              <a:spcBef>
                <a:spcPts val="500"/>
              </a:spcBef>
              <a:spcAft>
                <a:spcPts val="0"/>
              </a:spcAft>
              <a:buClr>
                <a:srgbClr val="503078"/>
              </a:buClr>
              <a:buSzTx/>
              <a:buFont typeface="Tahoma" panose="020B0604030504040204" pitchFamily="34" charset="0"/>
              <a:buChar char="»"/>
              <a:tabLst/>
              <a:defRPr>
                <a:solidFill>
                  <a:schemeClr val="tx1"/>
                </a:solidFill>
              </a:defRPr>
            </a:lvl8pPr>
            <a:lvl9pPr marL="900000" marR="0" indent="-252000" algn="just" defTabSz="914400" rtl="0" eaLnBrk="1" fontAlgn="auto" latinLnBrk="0" hangingPunct="1">
              <a:lnSpc>
                <a:spcPct val="100000"/>
              </a:lnSpc>
              <a:spcBef>
                <a:spcPts val="500"/>
              </a:spcBef>
              <a:spcAft>
                <a:spcPts val="0"/>
              </a:spcAft>
              <a:buClr>
                <a:srgbClr val="503078"/>
              </a:buClr>
              <a:buSzTx/>
              <a:buFont typeface="Tahoma" panose="020B0604030504040204" pitchFamily="34" charset="0"/>
              <a:buChar char="»"/>
              <a:tabLst/>
              <a:defRPr>
                <a:solidFill>
                  <a:schemeClr val="tx1"/>
                </a:solidFill>
              </a:defRPr>
            </a:lvl9pPr>
          </a:lstStyle>
          <a:p>
            <a:pPr marL="0" marR="0" lvl="0" indent="0" algn="just" defTabSz="914400" rtl="0" eaLnBrk="1" fontAlgn="auto" latinLnBrk="0" hangingPunct="1">
              <a:lnSpc>
                <a:spcPct val="100000"/>
              </a:lnSpc>
              <a:spcBef>
                <a:spcPts val="1800"/>
              </a:spcBef>
              <a:spcAft>
                <a:spcPts val="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503078"/>
                </a:solidFill>
                <a:effectLst/>
                <a:uLnTx/>
                <a:uFillTx/>
                <a:latin typeface="+mn-lt"/>
                <a:ea typeface="+mn-ea"/>
                <a:cs typeface="+mn-cs"/>
              </a:rPr>
              <a:t>Level 1 - To move to the next level, Alt + Shift + right arrow</a:t>
            </a:r>
          </a:p>
          <a:p>
            <a:pPr marL="358775" marR="0" lvl="1" indent="-358775" algn="just" defTabSz="914400" rtl="0" eaLnBrk="1" fontAlgn="auto" latinLnBrk="0" hangingPunct="1">
              <a:lnSpc>
                <a:spcPct val="100000"/>
              </a:lnSpc>
              <a:spcBef>
                <a:spcPts val="1400"/>
              </a:spcBef>
              <a:spcAft>
                <a:spcPts val="0"/>
              </a:spcAft>
              <a:buClr>
                <a:srgbClr val="503078"/>
              </a:buClr>
              <a:buSzTx/>
              <a:buFont typeface="Tempus Sans ITC" panose="04020404030D07020202" pitchFamily="82" charset="0"/>
              <a:buChar char="/"/>
              <a:tabLst/>
              <a:defRPr/>
            </a:pPr>
            <a:r>
              <a:rPr kumimoji="0" lang="en-US" sz="1400" b="0" i="0" u="none" strike="noStrike" kern="1200" cap="none" spc="0" normalizeH="0" baseline="0" noProof="0">
                <a:ln>
                  <a:noFill/>
                </a:ln>
                <a:solidFill>
                  <a:srgbClr val="5F5F5F"/>
                </a:solidFill>
                <a:effectLst/>
                <a:uLnTx/>
                <a:uFillTx/>
                <a:latin typeface="+mn-lt"/>
                <a:ea typeface="+mn-ea"/>
                <a:cs typeface="+mn-cs"/>
              </a:rPr>
              <a:t>Level 2</a:t>
            </a:r>
          </a:p>
          <a:p>
            <a:pPr marL="360000" marR="0" lvl="2" indent="0" algn="just"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5F5F5F"/>
                </a:solidFill>
                <a:effectLst/>
                <a:uLnTx/>
                <a:uFillTx/>
                <a:latin typeface="+mn-lt"/>
                <a:ea typeface="+mn-ea"/>
                <a:cs typeface="+mn-cs"/>
              </a:rPr>
              <a:t>Level 3</a:t>
            </a:r>
          </a:p>
          <a:p>
            <a:pPr marL="648000" marR="0" lvl="3" indent="-288000" algn="just" defTabSz="914400" rtl="0" eaLnBrk="1" fontAlgn="auto" latinLnBrk="0" hangingPunct="1">
              <a:lnSpc>
                <a:spcPct val="100000"/>
              </a:lnSpc>
              <a:spcBef>
                <a:spcPts val="600"/>
              </a:spcBef>
              <a:spcAft>
                <a:spcPts val="0"/>
              </a:spcAft>
              <a:buClr>
                <a:srgbClr val="503078"/>
              </a:buClr>
              <a:buSzTx/>
              <a:buFont typeface="Tahoma" panose="020B0604030504040204" pitchFamily="34" charset="0"/>
              <a:buChar char="›"/>
              <a:tabLst/>
              <a:defRPr/>
            </a:pPr>
            <a:r>
              <a:rPr kumimoji="0" lang="en-US" sz="1200" b="0" i="0" u="none" strike="noStrike" kern="1200" cap="none" spc="0" normalizeH="0" baseline="0" noProof="0">
                <a:ln>
                  <a:noFill/>
                </a:ln>
                <a:solidFill>
                  <a:srgbClr val="5F5F5F"/>
                </a:solidFill>
                <a:effectLst/>
                <a:uLnTx/>
                <a:uFillTx/>
                <a:latin typeface="+mn-lt"/>
                <a:ea typeface="+mn-ea"/>
                <a:cs typeface="+mn-cs"/>
              </a:rPr>
              <a:t>Level 4</a:t>
            </a:r>
          </a:p>
          <a:p>
            <a:pPr marL="900000" marR="0" lvl="4" indent="-252000" algn="just" defTabSz="914400" rtl="0" eaLnBrk="1" fontAlgn="auto" latinLnBrk="0" hangingPunct="1">
              <a:lnSpc>
                <a:spcPct val="100000"/>
              </a:lnSpc>
              <a:spcBef>
                <a:spcPts val="500"/>
              </a:spcBef>
              <a:spcAft>
                <a:spcPts val="0"/>
              </a:spcAft>
              <a:buClr>
                <a:srgbClr val="503078"/>
              </a:buClr>
              <a:buSzTx/>
              <a:buFont typeface="Tahoma" panose="020B0604030504040204" pitchFamily="34" charset="0"/>
              <a:buChar char="»"/>
              <a:tabLst/>
              <a:defRPr/>
            </a:pPr>
            <a:r>
              <a:rPr kumimoji="0" lang="en-US" sz="1000" b="0" i="0" u="none" strike="noStrike" kern="1200" cap="none" spc="0" normalizeH="0" baseline="0" noProof="0">
                <a:ln>
                  <a:noFill/>
                </a:ln>
                <a:solidFill>
                  <a:srgbClr val="5F5F5F"/>
                </a:solidFill>
                <a:effectLst/>
                <a:uLnTx/>
                <a:uFillTx/>
                <a:latin typeface="+mn-lt"/>
                <a:ea typeface="+mn-ea"/>
                <a:cs typeface="+mn-cs"/>
              </a:rPr>
              <a:t>Level 5</a:t>
            </a:r>
          </a:p>
          <a:p>
            <a:pPr marL="900000" marR="0" lvl="5" indent="-252000" algn="just" defTabSz="914400" rtl="0" eaLnBrk="1" fontAlgn="auto" latinLnBrk="0" hangingPunct="1">
              <a:lnSpc>
                <a:spcPct val="100000"/>
              </a:lnSpc>
              <a:spcBef>
                <a:spcPts val="500"/>
              </a:spcBef>
              <a:spcAft>
                <a:spcPts val="0"/>
              </a:spcAft>
              <a:buClr>
                <a:srgbClr val="503078"/>
              </a:buClr>
              <a:buSzTx/>
              <a:buFont typeface="Tahoma" panose="020B0604030504040204" pitchFamily="34" charset="0"/>
              <a:buChar char="»"/>
              <a:tabLst/>
              <a:defRPr/>
            </a:pPr>
            <a:r>
              <a:rPr kumimoji="0" lang="en-US" sz="1000" b="0" i="0" u="none" strike="noStrike" kern="1200" cap="none" spc="0" normalizeH="0" baseline="0" noProof="0">
                <a:ln>
                  <a:noFill/>
                </a:ln>
                <a:solidFill>
                  <a:srgbClr val="5F5F5F"/>
                </a:solidFill>
                <a:effectLst/>
                <a:uLnTx/>
                <a:uFillTx/>
                <a:latin typeface="+mn-lt"/>
                <a:ea typeface="+mn-ea"/>
                <a:cs typeface="+mn-cs"/>
              </a:rPr>
              <a:t>Level 6</a:t>
            </a:r>
          </a:p>
          <a:p>
            <a:pPr marL="900000" marR="0" lvl="6" indent="-252000" algn="just" defTabSz="914400" rtl="0" eaLnBrk="1" fontAlgn="auto" latinLnBrk="0" hangingPunct="1">
              <a:lnSpc>
                <a:spcPct val="100000"/>
              </a:lnSpc>
              <a:spcBef>
                <a:spcPts val="500"/>
              </a:spcBef>
              <a:spcAft>
                <a:spcPts val="0"/>
              </a:spcAft>
              <a:buClr>
                <a:srgbClr val="503078"/>
              </a:buClr>
              <a:buSzTx/>
              <a:buFont typeface="Tahoma" panose="020B0604030504040204" pitchFamily="34" charset="0"/>
              <a:buChar char="»"/>
              <a:tabLst/>
              <a:defRPr/>
            </a:pPr>
            <a:r>
              <a:rPr kumimoji="0" lang="en-US" sz="1000" b="0" i="0" u="none" strike="noStrike" kern="1200" cap="none" spc="0" normalizeH="0" baseline="0" noProof="0">
                <a:ln>
                  <a:noFill/>
                </a:ln>
                <a:solidFill>
                  <a:srgbClr val="5F5F5F"/>
                </a:solidFill>
                <a:effectLst/>
                <a:uLnTx/>
                <a:uFillTx/>
                <a:latin typeface="+mn-lt"/>
                <a:ea typeface="+mn-ea"/>
                <a:cs typeface="+mn-cs"/>
              </a:rPr>
              <a:t>Level 7</a:t>
            </a:r>
          </a:p>
          <a:p>
            <a:pPr marL="900000" marR="0" lvl="7" indent="-252000" algn="just" defTabSz="914400" rtl="0" eaLnBrk="1" fontAlgn="auto" latinLnBrk="0" hangingPunct="1">
              <a:lnSpc>
                <a:spcPct val="100000"/>
              </a:lnSpc>
              <a:spcBef>
                <a:spcPts val="500"/>
              </a:spcBef>
              <a:spcAft>
                <a:spcPts val="0"/>
              </a:spcAft>
              <a:buClr>
                <a:srgbClr val="503078"/>
              </a:buClr>
              <a:buSzTx/>
              <a:buFont typeface="Tahoma" panose="020B0604030504040204" pitchFamily="34" charset="0"/>
              <a:buChar char="»"/>
              <a:tabLst/>
              <a:defRPr/>
            </a:pPr>
            <a:r>
              <a:rPr kumimoji="0" lang="en-US" sz="1000" b="0" i="0" u="none" strike="noStrike" kern="1200" cap="none" spc="0" normalizeH="0" baseline="0" noProof="0">
                <a:ln>
                  <a:noFill/>
                </a:ln>
                <a:solidFill>
                  <a:srgbClr val="5F5F5F"/>
                </a:solidFill>
                <a:effectLst/>
                <a:uLnTx/>
                <a:uFillTx/>
                <a:latin typeface="+mn-lt"/>
                <a:ea typeface="+mn-ea"/>
                <a:cs typeface="+mn-cs"/>
              </a:rPr>
              <a:t>Level 8</a:t>
            </a:r>
          </a:p>
          <a:p>
            <a:pPr marL="900000" marR="0" lvl="8" indent="-252000" algn="just" defTabSz="914400" rtl="0" eaLnBrk="1" fontAlgn="auto" latinLnBrk="0" hangingPunct="1">
              <a:lnSpc>
                <a:spcPct val="100000"/>
              </a:lnSpc>
              <a:spcBef>
                <a:spcPts val="500"/>
              </a:spcBef>
              <a:spcAft>
                <a:spcPts val="0"/>
              </a:spcAft>
              <a:buClr>
                <a:srgbClr val="503078"/>
              </a:buClr>
              <a:buSzTx/>
              <a:buFont typeface="Tahoma" panose="020B0604030504040204" pitchFamily="34" charset="0"/>
              <a:buChar char="»"/>
              <a:tabLst/>
              <a:defRPr/>
            </a:pPr>
            <a:r>
              <a:rPr kumimoji="0" lang="en-US" sz="1000" b="0" i="0" u="none" strike="noStrike" kern="1200" cap="none" spc="0" normalizeH="0" baseline="0" noProof="0">
                <a:ln>
                  <a:noFill/>
                </a:ln>
                <a:solidFill>
                  <a:srgbClr val="5F5F5F"/>
                </a:solidFill>
                <a:effectLst/>
                <a:uLnTx/>
                <a:uFillTx/>
                <a:latin typeface="+mn-lt"/>
                <a:ea typeface="+mn-ea"/>
                <a:cs typeface="+mn-cs"/>
              </a:rPr>
              <a:t>Level 9</a:t>
            </a:r>
          </a:p>
        </p:txBody>
      </p:sp>
      <p:sp>
        <p:nvSpPr>
          <p:cNvPr id="10" name="Title 1"/>
          <p:cNvSpPr>
            <a:spLocks noGrp="1"/>
          </p:cNvSpPr>
          <p:nvPr>
            <p:ph type="title" hasCustomPrompt="1"/>
          </p:nvPr>
        </p:nvSpPr>
        <p:spPr>
          <a:xfrm>
            <a:off x="425354" y="404665"/>
            <a:ext cx="11342769" cy="936772"/>
          </a:xfrm>
        </p:spPr>
        <p:txBody>
          <a:bodyPr lIns="108000" tIns="0" rIns="108000" bIns="0"/>
          <a:lstStyle>
            <a:lvl1pPr>
              <a:defRPr sz="2200" baseline="0">
                <a:solidFill>
                  <a:schemeClr val="bg2"/>
                </a:solidFill>
              </a:defRPr>
            </a:lvl1pPr>
          </a:lstStyle>
          <a:p>
            <a:r>
              <a:rPr lang="en-US"/>
              <a:t>Complete with a title here that carries your message on two lines at most for more </a:t>
            </a:r>
            <a:r>
              <a:rPr lang="en-US" noProof="0"/>
              <a:t>readability</a:t>
            </a:r>
          </a:p>
        </p:txBody>
      </p:sp>
      <p:sp>
        <p:nvSpPr>
          <p:cNvPr id="12" name="Text Placeholder 8"/>
          <p:cNvSpPr>
            <a:spLocks noGrp="1"/>
          </p:cNvSpPr>
          <p:nvPr>
            <p:ph type="body" sz="quarter" idx="13" hasCustomPrompt="1"/>
          </p:nvPr>
        </p:nvSpPr>
        <p:spPr>
          <a:xfrm>
            <a:off x="425354" y="144314"/>
            <a:ext cx="11342769" cy="260350"/>
          </a:xfrm>
          <a:prstGeom prst="rect">
            <a:avLst/>
          </a:prstGeom>
        </p:spPr>
        <p:txBody>
          <a:bodyPr lIns="108000" tIns="0" rIns="108000" bIns="0" anchor="b"/>
          <a:lstStyle>
            <a:lvl1pPr>
              <a:spcBef>
                <a:spcPts val="0"/>
              </a:spcBef>
              <a:defRPr sz="1000" i="0" cap="all" baseline="0">
                <a:solidFill>
                  <a:schemeClr val="accent4"/>
                </a:solidFill>
                <a:latin typeface="+mj-lt"/>
              </a:defRPr>
            </a:lvl1pPr>
            <a:lvl2pPr>
              <a:defRPr sz="1000"/>
            </a:lvl2pPr>
          </a:lstStyle>
          <a:p>
            <a:pPr lvl="0"/>
            <a:r>
              <a:rPr lang="en-US" noProof="0"/>
              <a:t>Insert a top title here - must not exceed 1 line</a:t>
            </a:r>
          </a:p>
        </p:txBody>
      </p:sp>
    </p:spTree>
    <p:extLst>
      <p:ext uri="{BB962C8B-B14F-4D97-AF65-F5344CB8AC3E}">
        <p14:creationId xmlns:p14="http://schemas.microsoft.com/office/powerpoint/2010/main" val="17425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 1 to 6 chapters">
    <p:spTree>
      <p:nvGrpSpPr>
        <p:cNvPr id="1" name=""/>
        <p:cNvGrpSpPr/>
        <p:nvPr/>
      </p:nvGrpSpPr>
      <p:grpSpPr>
        <a:xfrm>
          <a:off x="0" y="0"/>
          <a:ext cx="0" cy="0"/>
          <a:chOff x="0" y="0"/>
          <a:chExt cx="0" cy="0"/>
        </a:xfrm>
      </p:grpSpPr>
      <p:sp>
        <p:nvSpPr>
          <p:cNvPr id="5" name="Text Placeholder 8"/>
          <p:cNvSpPr>
            <a:spLocks noGrp="1"/>
          </p:cNvSpPr>
          <p:nvPr>
            <p:ph type="body" sz="quarter" idx="15" hasCustomPrompt="1"/>
          </p:nvPr>
        </p:nvSpPr>
        <p:spPr>
          <a:xfrm>
            <a:off x="2019238" y="1351401"/>
            <a:ext cx="7810561" cy="684000"/>
          </a:xfrm>
          <a:prstGeom prst="rect">
            <a:avLst/>
          </a:prstGeom>
        </p:spPr>
        <p:txBody>
          <a:bodyPr wrap="square" anchor="ctr">
            <a:noAutofit/>
          </a:bodyPr>
          <a:lstStyle>
            <a:lvl1pPr marL="0" indent="0" algn="l">
              <a:buClr>
                <a:schemeClr val="bg2"/>
              </a:buClr>
              <a:buFontTx/>
              <a:buNone/>
              <a:defRPr sz="2200" i="0" cap="none" baseline="0">
                <a:solidFill>
                  <a:schemeClr val="bg2"/>
                </a:solidFill>
              </a:defRPr>
            </a:lvl1pPr>
            <a:lvl2pPr>
              <a:defRPr sz="1000"/>
            </a:lvl2pPr>
          </a:lstStyle>
          <a:p>
            <a:pPr lvl="0"/>
            <a:r>
              <a:rPr lang="en-US" noProof="0"/>
              <a:t>Chapter 1</a:t>
            </a:r>
          </a:p>
        </p:txBody>
      </p:sp>
      <p:sp>
        <p:nvSpPr>
          <p:cNvPr id="8" name="Text Placeholder 8"/>
          <p:cNvSpPr>
            <a:spLocks noGrp="1"/>
          </p:cNvSpPr>
          <p:nvPr>
            <p:ph type="body" sz="quarter" idx="17" hasCustomPrompt="1"/>
          </p:nvPr>
        </p:nvSpPr>
        <p:spPr>
          <a:xfrm>
            <a:off x="2019239" y="2154024"/>
            <a:ext cx="7810561" cy="684000"/>
          </a:xfrm>
          <a:prstGeom prst="rect">
            <a:avLst/>
          </a:prstGeom>
        </p:spPr>
        <p:txBody>
          <a:bodyPr vert="horz" wrap="square" lIns="108000" tIns="108000" rIns="108000" bIns="108000" rtlCol="0" anchor="ctr">
            <a:noAutofit/>
          </a:bodyPr>
          <a:lstStyle>
            <a:lvl1pPr algn="l">
              <a:defRPr lang="fr-FR" sz="2200" i="0" cap="none" noProof="0" dirty="0">
                <a:solidFill>
                  <a:schemeClr val="bg2"/>
                </a:solidFill>
              </a:defRPr>
            </a:lvl1pPr>
          </a:lstStyle>
          <a:p>
            <a:pPr lvl="0">
              <a:buClr>
                <a:schemeClr val="bg2"/>
              </a:buClr>
            </a:pPr>
            <a:r>
              <a:rPr lang="en-US" noProof="0"/>
              <a:t>Chapter 2</a:t>
            </a:r>
          </a:p>
        </p:txBody>
      </p:sp>
      <p:sp>
        <p:nvSpPr>
          <p:cNvPr id="11" name="Text Placeholder 8"/>
          <p:cNvSpPr>
            <a:spLocks noGrp="1"/>
          </p:cNvSpPr>
          <p:nvPr>
            <p:ph type="body" sz="quarter" idx="19" hasCustomPrompt="1"/>
          </p:nvPr>
        </p:nvSpPr>
        <p:spPr>
          <a:xfrm>
            <a:off x="2019239" y="2956647"/>
            <a:ext cx="7810561" cy="684000"/>
          </a:xfrm>
          <a:prstGeom prst="rect">
            <a:avLst/>
          </a:prstGeom>
        </p:spPr>
        <p:txBody>
          <a:bodyPr vert="horz" wrap="square" lIns="108000" tIns="108000" rIns="108000" bIns="108000" rtlCol="0" anchor="ctr">
            <a:noAutofit/>
          </a:bodyPr>
          <a:lstStyle>
            <a:lvl1pPr algn="l">
              <a:defRPr lang="fr-FR" sz="2200" i="0" cap="none" noProof="0" dirty="0">
                <a:solidFill>
                  <a:schemeClr val="bg2"/>
                </a:solidFill>
              </a:defRPr>
            </a:lvl1pPr>
          </a:lstStyle>
          <a:p>
            <a:pPr lvl="0">
              <a:buClr>
                <a:schemeClr val="bg2"/>
              </a:buClr>
            </a:pPr>
            <a:r>
              <a:rPr lang="en-US" noProof="0"/>
              <a:t>Chapter 3</a:t>
            </a:r>
          </a:p>
        </p:txBody>
      </p:sp>
      <p:sp>
        <p:nvSpPr>
          <p:cNvPr id="14" name="Text Placeholder 8"/>
          <p:cNvSpPr>
            <a:spLocks noGrp="1"/>
          </p:cNvSpPr>
          <p:nvPr>
            <p:ph type="body" sz="quarter" idx="21" hasCustomPrompt="1"/>
          </p:nvPr>
        </p:nvSpPr>
        <p:spPr>
          <a:xfrm>
            <a:off x="2019239" y="3759270"/>
            <a:ext cx="7810561" cy="684000"/>
          </a:xfrm>
          <a:prstGeom prst="rect">
            <a:avLst/>
          </a:prstGeom>
        </p:spPr>
        <p:txBody>
          <a:bodyPr vert="horz" wrap="square" lIns="108000" tIns="108000" rIns="108000" bIns="108000" rtlCol="0" anchor="ctr">
            <a:noAutofit/>
          </a:bodyPr>
          <a:lstStyle>
            <a:lvl1pPr algn="l">
              <a:defRPr lang="fr-FR" sz="2200" i="0" cap="none" noProof="0" dirty="0">
                <a:solidFill>
                  <a:schemeClr val="bg2"/>
                </a:solidFill>
              </a:defRPr>
            </a:lvl1pPr>
          </a:lstStyle>
          <a:p>
            <a:pPr lvl="0">
              <a:buClr>
                <a:schemeClr val="bg2"/>
              </a:buClr>
            </a:pPr>
            <a:r>
              <a:rPr lang="en-US" noProof="0"/>
              <a:t>Chapter 4</a:t>
            </a:r>
          </a:p>
        </p:txBody>
      </p:sp>
      <p:sp>
        <p:nvSpPr>
          <p:cNvPr id="17" name="Text Placeholder 8"/>
          <p:cNvSpPr>
            <a:spLocks noGrp="1"/>
          </p:cNvSpPr>
          <p:nvPr>
            <p:ph type="body" sz="quarter" idx="23" hasCustomPrompt="1"/>
          </p:nvPr>
        </p:nvSpPr>
        <p:spPr>
          <a:xfrm>
            <a:off x="2019239" y="4561893"/>
            <a:ext cx="7810561" cy="684000"/>
          </a:xfrm>
          <a:prstGeom prst="rect">
            <a:avLst/>
          </a:prstGeom>
        </p:spPr>
        <p:txBody>
          <a:bodyPr vert="horz" wrap="square" lIns="108000" tIns="108000" rIns="108000" bIns="108000" rtlCol="0" anchor="ctr">
            <a:noAutofit/>
          </a:bodyPr>
          <a:lstStyle>
            <a:lvl1pPr algn="l">
              <a:defRPr lang="fr-FR" sz="2200" i="0" cap="none" noProof="0" dirty="0">
                <a:solidFill>
                  <a:schemeClr val="bg2"/>
                </a:solidFill>
              </a:defRPr>
            </a:lvl1pPr>
          </a:lstStyle>
          <a:p>
            <a:pPr lvl="0">
              <a:buClr>
                <a:schemeClr val="bg2"/>
              </a:buClr>
            </a:pPr>
            <a:r>
              <a:rPr lang="en-US" noProof="0"/>
              <a:t>Chapter 5</a:t>
            </a:r>
          </a:p>
        </p:txBody>
      </p:sp>
      <p:sp>
        <p:nvSpPr>
          <p:cNvPr id="30" name="Text Placeholder 8"/>
          <p:cNvSpPr>
            <a:spLocks noGrp="1"/>
          </p:cNvSpPr>
          <p:nvPr>
            <p:ph type="body" sz="quarter" idx="25" hasCustomPrompt="1"/>
          </p:nvPr>
        </p:nvSpPr>
        <p:spPr>
          <a:xfrm>
            <a:off x="10063445" y="1351399"/>
            <a:ext cx="1700834" cy="684000"/>
          </a:xfrm>
          <a:prstGeom prst="rect">
            <a:avLst/>
          </a:prstGeom>
        </p:spPr>
        <p:txBody>
          <a:bodyPr wrap="square" anchor="ctr">
            <a:noAutofit/>
          </a:bodyPr>
          <a:lstStyle>
            <a:lvl1pPr algn="l">
              <a:defRPr sz="1000" b="0" i="0" cap="none" baseline="0">
                <a:solidFill>
                  <a:schemeClr val="bg2"/>
                </a:solidFill>
              </a:defRPr>
            </a:lvl1pPr>
            <a:lvl2pPr>
              <a:defRPr sz="1000"/>
            </a:lvl2pPr>
          </a:lstStyle>
          <a:p>
            <a:pPr lvl="0"/>
            <a:r>
              <a:rPr lang="en-US" noProof="0"/>
              <a:t>Page x</a:t>
            </a:r>
          </a:p>
        </p:txBody>
      </p:sp>
      <p:sp>
        <p:nvSpPr>
          <p:cNvPr id="32" name="Text Placeholder 8"/>
          <p:cNvSpPr>
            <a:spLocks noGrp="1"/>
          </p:cNvSpPr>
          <p:nvPr>
            <p:ph type="body" sz="quarter" idx="26" hasCustomPrompt="1"/>
          </p:nvPr>
        </p:nvSpPr>
        <p:spPr>
          <a:xfrm>
            <a:off x="10063445" y="4561893"/>
            <a:ext cx="1700834" cy="684000"/>
          </a:xfrm>
          <a:prstGeom prst="rect">
            <a:avLst/>
          </a:prstGeom>
        </p:spPr>
        <p:txBody>
          <a:bodyPr vert="horz" wrap="square" lIns="108000" tIns="108000" rIns="108000" bIns="108000" rtlCol="0" anchor="ctr">
            <a:noAutofit/>
          </a:bodyPr>
          <a:lstStyle>
            <a:lvl1pPr algn="l">
              <a:defRPr lang="fr-FR" sz="1000" b="0" i="0" cap="none" noProof="0" dirty="0">
                <a:solidFill>
                  <a:schemeClr val="bg2"/>
                </a:solidFill>
              </a:defRPr>
            </a:lvl1pPr>
          </a:lstStyle>
          <a:p>
            <a:pPr lvl="0"/>
            <a:r>
              <a:rPr lang="en-US" noProof="0"/>
              <a:t>Page x</a:t>
            </a:r>
          </a:p>
        </p:txBody>
      </p:sp>
      <p:sp>
        <p:nvSpPr>
          <p:cNvPr id="33" name="Text Placeholder 8"/>
          <p:cNvSpPr>
            <a:spLocks noGrp="1"/>
          </p:cNvSpPr>
          <p:nvPr>
            <p:ph type="body" sz="quarter" idx="27" hasCustomPrompt="1"/>
          </p:nvPr>
        </p:nvSpPr>
        <p:spPr>
          <a:xfrm>
            <a:off x="10063445" y="3759270"/>
            <a:ext cx="1700834" cy="684000"/>
          </a:xfrm>
          <a:prstGeom prst="rect">
            <a:avLst/>
          </a:prstGeom>
        </p:spPr>
        <p:txBody>
          <a:bodyPr vert="horz" wrap="square" lIns="108000" tIns="108000" rIns="108000" bIns="108000" rtlCol="0" anchor="ctr">
            <a:noAutofit/>
          </a:bodyPr>
          <a:lstStyle>
            <a:lvl1pPr algn="l">
              <a:defRPr lang="fr-FR" sz="1000" b="0" i="0" cap="none" noProof="0" dirty="0">
                <a:solidFill>
                  <a:schemeClr val="bg2"/>
                </a:solidFill>
              </a:defRPr>
            </a:lvl1pPr>
          </a:lstStyle>
          <a:p>
            <a:pPr lvl="0"/>
            <a:r>
              <a:rPr lang="en-US" noProof="0"/>
              <a:t>Page x</a:t>
            </a:r>
          </a:p>
        </p:txBody>
      </p:sp>
      <p:sp>
        <p:nvSpPr>
          <p:cNvPr id="34" name="Text Placeholder 8"/>
          <p:cNvSpPr>
            <a:spLocks noGrp="1"/>
          </p:cNvSpPr>
          <p:nvPr>
            <p:ph type="body" sz="quarter" idx="28" hasCustomPrompt="1"/>
          </p:nvPr>
        </p:nvSpPr>
        <p:spPr>
          <a:xfrm>
            <a:off x="10063445" y="2956647"/>
            <a:ext cx="1700834" cy="684000"/>
          </a:xfrm>
          <a:prstGeom prst="rect">
            <a:avLst/>
          </a:prstGeom>
        </p:spPr>
        <p:txBody>
          <a:bodyPr vert="horz" wrap="square" lIns="108000" tIns="108000" rIns="108000" bIns="108000" rtlCol="0" anchor="ctr">
            <a:noAutofit/>
          </a:bodyPr>
          <a:lstStyle>
            <a:lvl1pPr algn="l">
              <a:defRPr lang="fr-FR" sz="1000" b="0" i="0" cap="none" noProof="0" dirty="0">
                <a:solidFill>
                  <a:schemeClr val="bg2"/>
                </a:solidFill>
              </a:defRPr>
            </a:lvl1pPr>
          </a:lstStyle>
          <a:p>
            <a:pPr lvl="0"/>
            <a:r>
              <a:rPr lang="en-US" noProof="0"/>
              <a:t>Page x</a:t>
            </a:r>
          </a:p>
        </p:txBody>
      </p:sp>
      <p:sp>
        <p:nvSpPr>
          <p:cNvPr id="35" name="Text Placeholder 8"/>
          <p:cNvSpPr>
            <a:spLocks noGrp="1"/>
          </p:cNvSpPr>
          <p:nvPr>
            <p:ph type="body" sz="quarter" idx="29" hasCustomPrompt="1"/>
          </p:nvPr>
        </p:nvSpPr>
        <p:spPr>
          <a:xfrm>
            <a:off x="10063445" y="2154024"/>
            <a:ext cx="1700834" cy="684000"/>
          </a:xfrm>
          <a:prstGeom prst="rect">
            <a:avLst/>
          </a:prstGeom>
        </p:spPr>
        <p:txBody>
          <a:bodyPr vert="horz" wrap="square" lIns="108000" tIns="108000" rIns="108000" bIns="108000" rtlCol="0" anchor="ctr">
            <a:noAutofit/>
          </a:bodyPr>
          <a:lstStyle>
            <a:lvl1pPr algn="l">
              <a:defRPr lang="fr-FR" sz="1000" b="0" i="0" cap="none" noProof="0" dirty="0">
                <a:solidFill>
                  <a:schemeClr val="bg2"/>
                </a:solidFill>
              </a:defRPr>
            </a:lvl1pPr>
          </a:lstStyle>
          <a:p>
            <a:pPr lvl="0"/>
            <a:r>
              <a:rPr lang="en-US" noProof="0"/>
              <a:t>Page x</a:t>
            </a:r>
          </a:p>
        </p:txBody>
      </p:sp>
      <p:sp>
        <p:nvSpPr>
          <p:cNvPr id="24" name="Text Placeholder 8"/>
          <p:cNvSpPr>
            <a:spLocks noGrp="1"/>
          </p:cNvSpPr>
          <p:nvPr>
            <p:ph type="body" sz="quarter" idx="30" hasCustomPrompt="1"/>
          </p:nvPr>
        </p:nvSpPr>
        <p:spPr>
          <a:xfrm>
            <a:off x="2019239" y="5364518"/>
            <a:ext cx="7810561" cy="684000"/>
          </a:xfrm>
          <a:prstGeom prst="rect">
            <a:avLst/>
          </a:prstGeom>
        </p:spPr>
        <p:txBody>
          <a:bodyPr vert="horz" wrap="square" lIns="108000" tIns="108000" rIns="108000" bIns="108000" rtlCol="0" anchor="ctr">
            <a:noAutofit/>
          </a:bodyPr>
          <a:lstStyle>
            <a:lvl1pPr algn="l">
              <a:defRPr lang="fr-FR" sz="2200" i="0" cap="none" noProof="0" dirty="0">
                <a:solidFill>
                  <a:schemeClr val="bg2"/>
                </a:solidFill>
              </a:defRPr>
            </a:lvl1pPr>
          </a:lstStyle>
          <a:p>
            <a:pPr lvl="0">
              <a:buClr>
                <a:schemeClr val="bg2"/>
              </a:buClr>
            </a:pPr>
            <a:r>
              <a:rPr lang="en-US" noProof="0"/>
              <a:t>Chapter 6</a:t>
            </a:r>
          </a:p>
        </p:txBody>
      </p:sp>
      <p:sp>
        <p:nvSpPr>
          <p:cNvPr id="26" name="Text Placeholder 8"/>
          <p:cNvSpPr>
            <a:spLocks noGrp="1"/>
          </p:cNvSpPr>
          <p:nvPr>
            <p:ph type="body" sz="quarter" idx="32" hasCustomPrompt="1"/>
          </p:nvPr>
        </p:nvSpPr>
        <p:spPr>
          <a:xfrm>
            <a:off x="10063445" y="5364518"/>
            <a:ext cx="1700834" cy="684000"/>
          </a:xfrm>
          <a:prstGeom prst="rect">
            <a:avLst/>
          </a:prstGeom>
        </p:spPr>
        <p:txBody>
          <a:bodyPr vert="horz" wrap="square" lIns="108000" tIns="108000" rIns="108000" bIns="108000" rtlCol="0" anchor="ctr">
            <a:noAutofit/>
          </a:bodyPr>
          <a:lstStyle>
            <a:lvl1pPr algn="l">
              <a:defRPr lang="fr-FR" sz="1000" b="0" i="0" cap="none" noProof="0" dirty="0">
                <a:solidFill>
                  <a:schemeClr val="bg2"/>
                </a:solidFill>
              </a:defRPr>
            </a:lvl1pPr>
          </a:lstStyle>
          <a:p>
            <a:pPr lvl="0"/>
            <a:r>
              <a:rPr lang="en-US" noProof="0"/>
              <a:t>Page x</a:t>
            </a:r>
          </a:p>
        </p:txBody>
      </p:sp>
      <p:sp>
        <p:nvSpPr>
          <p:cNvPr id="44" name="Text Placeholder 4"/>
          <p:cNvSpPr>
            <a:spLocks noGrp="1"/>
          </p:cNvSpPr>
          <p:nvPr>
            <p:ph type="body" sz="quarter" idx="38" hasCustomPrompt="1"/>
          </p:nvPr>
        </p:nvSpPr>
        <p:spPr>
          <a:xfrm>
            <a:off x="423863" y="1351401"/>
            <a:ext cx="1329231" cy="684000"/>
          </a:xfrm>
          <a:prstGeom prst="rect">
            <a:avLst/>
          </a:prstGeom>
          <a:noFill/>
        </p:spPr>
        <p:txBody>
          <a:bodyPr anchor="ctr">
            <a:noAutofit/>
          </a:bodyPr>
          <a:lstStyle>
            <a:lvl1pPr marL="0" indent="-252000" algn="just">
              <a:lnSpc>
                <a:spcPct val="100000"/>
              </a:lnSpc>
              <a:spcBef>
                <a:spcPts val="400"/>
              </a:spcBef>
              <a:buClr>
                <a:schemeClr val="bg2"/>
              </a:buClr>
              <a:buFont typeface="Tempus Sans ITC" panose="04020404030D07020202" pitchFamily="82" charset="0"/>
              <a:buChar char="/"/>
              <a:defRPr sz="2200" b="1" i="0">
                <a:solidFill>
                  <a:schemeClr val="accent1"/>
                </a:solidFill>
              </a:defRPr>
            </a:lvl1pPr>
            <a:lvl2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2pPr>
            <a:lvl3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3pPr>
            <a:lvl4pPr marL="0" indent="-252000" algn="just">
              <a:lnSpc>
                <a:spcPct val="100000"/>
              </a:lnSpc>
              <a:spcBef>
                <a:spcPts val="400"/>
              </a:spcBef>
              <a:buClr>
                <a:schemeClr val="accent1"/>
              </a:buClr>
              <a:buFont typeface="Tahoma" panose="020B0604030504040204" pitchFamily="34" charset="0"/>
              <a:buChar char="⁄"/>
              <a:defRPr sz="2000" b="1" i="0" cap="none" baseline="0">
                <a:solidFill>
                  <a:schemeClr val="bg2"/>
                </a:solidFill>
              </a:defRPr>
            </a:lvl4pPr>
            <a:lvl5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5pPr>
            <a:lvl6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6pPr>
            <a:lvl7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7pPr>
            <a:lvl8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8pPr>
            <a:lvl9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9pPr>
          </a:lstStyle>
          <a:p>
            <a:pPr lvl="0"/>
            <a:r>
              <a:rPr lang="en-US" noProof="0"/>
              <a:t>01</a:t>
            </a:r>
          </a:p>
        </p:txBody>
      </p:sp>
      <p:sp>
        <p:nvSpPr>
          <p:cNvPr id="45" name="Text Placeholder 4"/>
          <p:cNvSpPr>
            <a:spLocks noGrp="1"/>
          </p:cNvSpPr>
          <p:nvPr>
            <p:ph type="body" sz="quarter" idx="39" hasCustomPrompt="1"/>
          </p:nvPr>
        </p:nvSpPr>
        <p:spPr>
          <a:xfrm>
            <a:off x="423863" y="2154024"/>
            <a:ext cx="1329231" cy="684000"/>
          </a:xfrm>
          <a:prstGeom prst="rect">
            <a:avLst/>
          </a:prstGeom>
          <a:noFill/>
        </p:spPr>
        <p:txBody>
          <a:bodyPr anchor="ctr">
            <a:noAutofit/>
          </a:bodyPr>
          <a:lstStyle>
            <a:lvl1pPr marL="0" indent="-252000" algn="just">
              <a:lnSpc>
                <a:spcPct val="100000"/>
              </a:lnSpc>
              <a:spcBef>
                <a:spcPts val="400"/>
              </a:spcBef>
              <a:buClr>
                <a:schemeClr val="bg2"/>
              </a:buClr>
              <a:buFont typeface="Tempus Sans ITC" panose="04020404030D07020202" pitchFamily="82" charset="0"/>
              <a:buChar char="/"/>
              <a:defRPr sz="2200" b="1" i="0">
                <a:solidFill>
                  <a:schemeClr val="accent1"/>
                </a:solidFill>
              </a:defRPr>
            </a:lvl1pPr>
            <a:lvl2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2pPr>
            <a:lvl3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3pPr>
            <a:lvl4pPr marL="0" indent="-252000" algn="just">
              <a:lnSpc>
                <a:spcPct val="100000"/>
              </a:lnSpc>
              <a:spcBef>
                <a:spcPts val="400"/>
              </a:spcBef>
              <a:buClr>
                <a:schemeClr val="accent1"/>
              </a:buClr>
              <a:buFont typeface="Tahoma" panose="020B0604030504040204" pitchFamily="34" charset="0"/>
              <a:buChar char="⁄"/>
              <a:defRPr sz="2000" b="1" i="0" cap="none" baseline="0">
                <a:solidFill>
                  <a:schemeClr val="bg2"/>
                </a:solidFill>
              </a:defRPr>
            </a:lvl4pPr>
            <a:lvl5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5pPr>
            <a:lvl6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6pPr>
            <a:lvl7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7pPr>
            <a:lvl8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8pPr>
            <a:lvl9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9pPr>
          </a:lstStyle>
          <a:p>
            <a:pPr lvl="0"/>
            <a:r>
              <a:rPr lang="en-US" noProof="0"/>
              <a:t>02</a:t>
            </a:r>
          </a:p>
        </p:txBody>
      </p:sp>
      <p:sp>
        <p:nvSpPr>
          <p:cNvPr id="46" name="Text Placeholder 4"/>
          <p:cNvSpPr>
            <a:spLocks noGrp="1"/>
          </p:cNvSpPr>
          <p:nvPr>
            <p:ph type="body" sz="quarter" idx="40" hasCustomPrompt="1"/>
          </p:nvPr>
        </p:nvSpPr>
        <p:spPr>
          <a:xfrm>
            <a:off x="423863" y="2956647"/>
            <a:ext cx="1329231" cy="684000"/>
          </a:xfrm>
          <a:prstGeom prst="rect">
            <a:avLst/>
          </a:prstGeom>
          <a:noFill/>
        </p:spPr>
        <p:txBody>
          <a:bodyPr anchor="ctr">
            <a:noAutofit/>
          </a:bodyPr>
          <a:lstStyle>
            <a:lvl1pPr marL="0" indent="-252000" algn="just">
              <a:lnSpc>
                <a:spcPct val="100000"/>
              </a:lnSpc>
              <a:spcBef>
                <a:spcPts val="400"/>
              </a:spcBef>
              <a:buClr>
                <a:schemeClr val="bg2"/>
              </a:buClr>
              <a:buFont typeface="Tempus Sans ITC" panose="04020404030D07020202" pitchFamily="82" charset="0"/>
              <a:buChar char="/"/>
              <a:defRPr sz="2200" b="1" i="0">
                <a:solidFill>
                  <a:schemeClr val="accent1"/>
                </a:solidFill>
              </a:defRPr>
            </a:lvl1pPr>
            <a:lvl2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2pPr>
            <a:lvl3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3pPr>
            <a:lvl4pPr marL="0" indent="-252000" algn="just">
              <a:lnSpc>
                <a:spcPct val="100000"/>
              </a:lnSpc>
              <a:spcBef>
                <a:spcPts val="400"/>
              </a:spcBef>
              <a:buClr>
                <a:schemeClr val="accent1"/>
              </a:buClr>
              <a:buFont typeface="Tahoma" panose="020B0604030504040204" pitchFamily="34" charset="0"/>
              <a:buChar char="⁄"/>
              <a:defRPr sz="2000" b="1" i="0" cap="none" baseline="0">
                <a:solidFill>
                  <a:schemeClr val="bg2"/>
                </a:solidFill>
              </a:defRPr>
            </a:lvl4pPr>
            <a:lvl5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5pPr>
            <a:lvl6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6pPr>
            <a:lvl7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7pPr>
            <a:lvl8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8pPr>
            <a:lvl9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9pPr>
          </a:lstStyle>
          <a:p>
            <a:pPr lvl="0"/>
            <a:r>
              <a:rPr lang="en-US" noProof="0"/>
              <a:t>03</a:t>
            </a:r>
          </a:p>
        </p:txBody>
      </p:sp>
      <p:sp>
        <p:nvSpPr>
          <p:cNvPr id="47" name="Text Placeholder 4"/>
          <p:cNvSpPr>
            <a:spLocks noGrp="1"/>
          </p:cNvSpPr>
          <p:nvPr>
            <p:ph type="body" sz="quarter" idx="41" hasCustomPrompt="1"/>
          </p:nvPr>
        </p:nvSpPr>
        <p:spPr>
          <a:xfrm>
            <a:off x="423863" y="3759270"/>
            <a:ext cx="1329231" cy="684000"/>
          </a:xfrm>
          <a:prstGeom prst="rect">
            <a:avLst/>
          </a:prstGeom>
          <a:noFill/>
        </p:spPr>
        <p:txBody>
          <a:bodyPr anchor="ctr">
            <a:noAutofit/>
          </a:bodyPr>
          <a:lstStyle>
            <a:lvl1pPr marL="0" indent="-252000" algn="just">
              <a:lnSpc>
                <a:spcPct val="100000"/>
              </a:lnSpc>
              <a:spcBef>
                <a:spcPts val="400"/>
              </a:spcBef>
              <a:buClr>
                <a:schemeClr val="bg2"/>
              </a:buClr>
              <a:buFont typeface="Tempus Sans ITC" panose="04020404030D07020202" pitchFamily="82" charset="0"/>
              <a:buChar char="/"/>
              <a:defRPr sz="2200" b="1" i="0">
                <a:solidFill>
                  <a:schemeClr val="accent1"/>
                </a:solidFill>
              </a:defRPr>
            </a:lvl1pPr>
            <a:lvl2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2pPr>
            <a:lvl3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3pPr>
            <a:lvl4pPr marL="0" indent="-252000" algn="just">
              <a:lnSpc>
                <a:spcPct val="100000"/>
              </a:lnSpc>
              <a:spcBef>
                <a:spcPts val="400"/>
              </a:spcBef>
              <a:buClr>
                <a:schemeClr val="accent1"/>
              </a:buClr>
              <a:buFont typeface="Tahoma" panose="020B0604030504040204" pitchFamily="34" charset="0"/>
              <a:buChar char="⁄"/>
              <a:defRPr sz="2000" b="1" i="0" cap="none" baseline="0">
                <a:solidFill>
                  <a:schemeClr val="bg2"/>
                </a:solidFill>
              </a:defRPr>
            </a:lvl4pPr>
            <a:lvl5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5pPr>
            <a:lvl6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6pPr>
            <a:lvl7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7pPr>
            <a:lvl8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8pPr>
            <a:lvl9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9pPr>
          </a:lstStyle>
          <a:p>
            <a:pPr lvl="0"/>
            <a:r>
              <a:rPr lang="en-US" noProof="0"/>
              <a:t>04</a:t>
            </a:r>
          </a:p>
        </p:txBody>
      </p:sp>
      <p:sp>
        <p:nvSpPr>
          <p:cNvPr id="48" name="Text Placeholder 4"/>
          <p:cNvSpPr>
            <a:spLocks noGrp="1"/>
          </p:cNvSpPr>
          <p:nvPr>
            <p:ph type="body" sz="quarter" idx="42" hasCustomPrompt="1"/>
          </p:nvPr>
        </p:nvSpPr>
        <p:spPr>
          <a:xfrm>
            <a:off x="423863" y="4561893"/>
            <a:ext cx="1329231" cy="684000"/>
          </a:xfrm>
          <a:prstGeom prst="rect">
            <a:avLst/>
          </a:prstGeom>
          <a:noFill/>
        </p:spPr>
        <p:txBody>
          <a:bodyPr anchor="ctr">
            <a:noAutofit/>
          </a:bodyPr>
          <a:lstStyle>
            <a:lvl1pPr marL="0" indent="-252000" algn="just">
              <a:lnSpc>
                <a:spcPct val="100000"/>
              </a:lnSpc>
              <a:spcBef>
                <a:spcPts val="400"/>
              </a:spcBef>
              <a:buClr>
                <a:schemeClr val="bg2"/>
              </a:buClr>
              <a:buFont typeface="Tempus Sans ITC" panose="04020404030D07020202" pitchFamily="82" charset="0"/>
              <a:buChar char="/"/>
              <a:defRPr sz="2200" b="1" i="0">
                <a:solidFill>
                  <a:schemeClr val="accent1"/>
                </a:solidFill>
              </a:defRPr>
            </a:lvl1pPr>
            <a:lvl2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2pPr>
            <a:lvl3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3pPr>
            <a:lvl4pPr marL="0" indent="-252000" algn="just">
              <a:lnSpc>
                <a:spcPct val="100000"/>
              </a:lnSpc>
              <a:spcBef>
                <a:spcPts val="400"/>
              </a:spcBef>
              <a:buClr>
                <a:schemeClr val="accent1"/>
              </a:buClr>
              <a:buFont typeface="Tahoma" panose="020B0604030504040204" pitchFamily="34" charset="0"/>
              <a:buChar char="⁄"/>
              <a:defRPr sz="2000" b="1" i="0" cap="none" baseline="0">
                <a:solidFill>
                  <a:schemeClr val="bg2"/>
                </a:solidFill>
              </a:defRPr>
            </a:lvl4pPr>
            <a:lvl5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5pPr>
            <a:lvl6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6pPr>
            <a:lvl7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7pPr>
            <a:lvl8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8pPr>
            <a:lvl9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9pPr>
          </a:lstStyle>
          <a:p>
            <a:pPr lvl="0"/>
            <a:r>
              <a:rPr lang="en-US" noProof="0"/>
              <a:t>05</a:t>
            </a:r>
          </a:p>
        </p:txBody>
      </p:sp>
      <p:sp>
        <p:nvSpPr>
          <p:cNvPr id="49" name="Text Placeholder 4"/>
          <p:cNvSpPr>
            <a:spLocks noGrp="1"/>
          </p:cNvSpPr>
          <p:nvPr>
            <p:ph type="body" sz="quarter" idx="43" hasCustomPrompt="1"/>
          </p:nvPr>
        </p:nvSpPr>
        <p:spPr>
          <a:xfrm>
            <a:off x="423863" y="5364518"/>
            <a:ext cx="1329231" cy="684000"/>
          </a:xfrm>
          <a:prstGeom prst="rect">
            <a:avLst/>
          </a:prstGeom>
          <a:noFill/>
        </p:spPr>
        <p:txBody>
          <a:bodyPr anchor="ctr">
            <a:noAutofit/>
          </a:bodyPr>
          <a:lstStyle>
            <a:lvl1pPr marL="0" indent="-252000" algn="just">
              <a:lnSpc>
                <a:spcPct val="100000"/>
              </a:lnSpc>
              <a:spcBef>
                <a:spcPts val="400"/>
              </a:spcBef>
              <a:buClr>
                <a:schemeClr val="bg2"/>
              </a:buClr>
              <a:buFont typeface="Tempus Sans ITC" panose="04020404030D07020202" pitchFamily="82" charset="0"/>
              <a:buChar char="/"/>
              <a:defRPr sz="2200" b="1" i="0">
                <a:solidFill>
                  <a:schemeClr val="accent1"/>
                </a:solidFill>
              </a:defRPr>
            </a:lvl1pPr>
            <a:lvl2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2pPr>
            <a:lvl3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3pPr>
            <a:lvl4pPr marL="0" indent="-252000" algn="just">
              <a:lnSpc>
                <a:spcPct val="100000"/>
              </a:lnSpc>
              <a:spcBef>
                <a:spcPts val="400"/>
              </a:spcBef>
              <a:buClr>
                <a:schemeClr val="accent1"/>
              </a:buClr>
              <a:buFont typeface="Tahoma" panose="020B0604030504040204" pitchFamily="34" charset="0"/>
              <a:buChar char="⁄"/>
              <a:defRPr sz="2000" b="1" i="0" cap="none" baseline="0">
                <a:solidFill>
                  <a:schemeClr val="bg2"/>
                </a:solidFill>
              </a:defRPr>
            </a:lvl4pPr>
            <a:lvl5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5pPr>
            <a:lvl6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6pPr>
            <a:lvl7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7pPr>
            <a:lvl8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8pPr>
            <a:lvl9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9pPr>
          </a:lstStyle>
          <a:p>
            <a:pPr lvl="0"/>
            <a:r>
              <a:rPr lang="en-US" noProof="0"/>
              <a:t>06</a:t>
            </a:r>
          </a:p>
        </p:txBody>
      </p:sp>
      <p:sp>
        <p:nvSpPr>
          <p:cNvPr id="23" name="Title 1"/>
          <p:cNvSpPr txBox="1">
            <a:spLocks/>
          </p:cNvSpPr>
          <p:nvPr/>
        </p:nvSpPr>
        <p:spPr>
          <a:xfrm>
            <a:off x="416540" y="404665"/>
            <a:ext cx="11342769" cy="863748"/>
          </a:xfrm>
          <a:prstGeom prst="rect">
            <a:avLst/>
          </a:prstGeom>
          <a:noFill/>
        </p:spPr>
        <p:txBody>
          <a:bodyPr vert="horz" lIns="108000" tIns="36000" rIns="108000" bIns="0" rtlCol="0" anchor="t">
            <a:noAutofit/>
          </a:bodyPr>
          <a:lstStyle>
            <a:lvl1pPr algn="l" defTabSz="914400" rtl="0" eaLnBrk="1" latinLnBrk="0" hangingPunct="1">
              <a:lnSpc>
                <a:spcPct val="100000"/>
              </a:lnSpc>
              <a:spcBef>
                <a:spcPct val="0"/>
              </a:spcBef>
              <a:buNone/>
              <a:defRPr sz="2200" kern="1200" baseline="0">
                <a:solidFill>
                  <a:schemeClr val="bg2"/>
                </a:solidFill>
                <a:latin typeface="+mj-lt"/>
                <a:ea typeface="+mj-ea"/>
                <a:cs typeface="+mj-cs"/>
              </a:defRPr>
            </a:lvl1pPr>
          </a:lstStyle>
          <a:p>
            <a:r>
              <a:rPr lang="en-US" sz="2200" b="1" noProof="0"/>
              <a:t>AGENDA</a:t>
            </a:r>
          </a:p>
        </p:txBody>
      </p:sp>
    </p:spTree>
    <p:extLst>
      <p:ext uri="{BB962C8B-B14F-4D97-AF65-F5344CB8AC3E}">
        <p14:creationId xmlns:p14="http://schemas.microsoft.com/office/powerpoint/2010/main" val="95403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 1 to 10 chapters">
    <p:spTree>
      <p:nvGrpSpPr>
        <p:cNvPr id="1" name=""/>
        <p:cNvGrpSpPr/>
        <p:nvPr/>
      </p:nvGrpSpPr>
      <p:grpSpPr>
        <a:xfrm>
          <a:off x="0" y="0"/>
          <a:ext cx="0" cy="0"/>
          <a:chOff x="0" y="0"/>
          <a:chExt cx="0" cy="0"/>
        </a:xfrm>
      </p:grpSpPr>
      <p:sp>
        <p:nvSpPr>
          <p:cNvPr id="5" name="Text Placeholder 8"/>
          <p:cNvSpPr>
            <a:spLocks noGrp="1"/>
          </p:cNvSpPr>
          <p:nvPr>
            <p:ph type="body" sz="quarter" idx="15" hasCustomPrompt="1"/>
          </p:nvPr>
        </p:nvSpPr>
        <p:spPr>
          <a:xfrm>
            <a:off x="2019239" y="1345515"/>
            <a:ext cx="7962961" cy="414000"/>
          </a:xfrm>
          <a:prstGeom prst="rect">
            <a:avLst/>
          </a:prstGeom>
        </p:spPr>
        <p:txBody>
          <a:bodyPr wrap="square" tIns="0" bIns="0" anchor="ctr">
            <a:noAutofit/>
          </a:bodyPr>
          <a:lstStyle>
            <a:lvl1pPr marL="0" indent="0" algn="l">
              <a:buClr>
                <a:schemeClr val="bg2"/>
              </a:buClr>
              <a:buFontTx/>
              <a:buNone/>
              <a:defRPr sz="2000" i="0" cap="none" baseline="0">
                <a:solidFill>
                  <a:schemeClr val="bg2"/>
                </a:solidFill>
              </a:defRPr>
            </a:lvl1pPr>
            <a:lvl2pPr>
              <a:defRPr sz="1000"/>
            </a:lvl2pPr>
          </a:lstStyle>
          <a:p>
            <a:pPr lvl="0"/>
            <a:r>
              <a:rPr lang="en-US" noProof="0"/>
              <a:t>Chapter 1</a:t>
            </a:r>
          </a:p>
        </p:txBody>
      </p:sp>
      <p:sp>
        <p:nvSpPr>
          <p:cNvPr id="8" name="Text Placeholder 8"/>
          <p:cNvSpPr>
            <a:spLocks noGrp="1"/>
          </p:cNvSpPr>
          <p:nvPr>
            <p:ph type="body" sz="quarter" idx="17" hasCustomPrompt="1"/>
          </p:nvPr>
        </p:nvSpPr>
        <p:spPr>
          <a:xfrm>
            <a:off x="2019239" y="1829365"/>
            <a:ext cx="7962961" cy="414000"/>
          </a:xfrm>
          <a:prstGeom prst="rect">
            <a:avLst/>
          </a:prstGeom>
        </p:spPr>
        <p:txBody>
          <a:bodyPr vert="horz" wrap="square" lIns="108000" tIns="0" rIns="108000" bIns="0" rtlCol="0" anchor="ctr">
            <a:noAutofit/>
          </a:bodyPr>
          <a:lstStyle>
            <a:lvl1pPr algn="l">
              <a:defRPr lang="fr-FR" sz="2000" i="0" cap="none" noProof="0" dirty="0">
                <a:solidFill>
                  <a:schemeClr val="bg2"/>
                </a:solidFill>
              </a:defRPr>
            </a:lvl1pPr>
          </a:lstStyle>
          <a:p>
            <a:pPr lvl="0">
              <a:buClr>
                <a:schemeClr val="bg2"/>
              </a:buClr>
            </a:pPr>
            <a:r>
              <a:rPr lang="en-US" noProof="0"/>
              <a:t>Chapter 2</a:t>
            </a:r>
          </a:p>
        </p:txBody>
      </p:sp>
      <p:sp>
        <p:nvSpPr>
          <p:cNvPr id="11" name="Text Placeholder 8"/>
          <p:cNvSpPr>
            <a:spLocks noGrp="1"/>
          </p:cNvSpPr>
          <p:nvPr>
            <p:ph type="body" sz="quarter" idx="19" hasCustomPrompt="1"/>
          </p:nvPr>
        </p:nvSpPr>
        <p:spPr>
          <a:xfrm>
            <a:off x="2019239" y="2304906"/>
            <a:ext cx="7962961" cy="414000"/>
          </a:xfrm>
          <a:prstGeom prst="rect">
            <a:avLst/>
          </a:prstGeom>
        </p:spPr>
        <p:txBody>
          <a:bodyPr vert="horz" wrap="square" lIns="108000" tIns="0" rIns="108000" bIns="0" rtlCol="0" anchor="ctr">
            <a:noAutofit/>
          </a:bodyPr>
          <a:lstStyle>
            <a:lvl1pPr algn="l">
              <a:defRPr lang="fr-FR" sz="2000" i="0" cap="none" noProof="0" dirty="0">
                <a:solidFill>
                  <a:schemeClr val="bg2"/>
                </a:solidFill>
              </a:defRPr>
            </a:lvl1pPr>
          </a:lstStyle>
          <a:p>
            <a:pPr lvl="0">
              <a:buClr>
                <a:schemeClr val="bg2"/>
              </a:buClr>
            </a:pPr>
            <a:r>
              <a:rPr lang="en-US" noProof="0"/>
              <a:t>Chapter 3</a:t>
            </a:r>
          </a:p>
        </p:txBody>
      </p:sp>
      <p:sp>
        <p:nvSpPr>
          <p:cNvPr id="14" name="Text Placeholder 8"/>
          <p:cNvSpPr>
            <a:spLocks noGrp="1"/>
          </p:cNvSpPr>
          <p:nvPr>
            <p:ph type="body" sz="quarter" idx="21" hasCustomPrompt="1"/>
          </p:nvPr>
        </p:nvSpPr>
        <p:spPr>
          <a:xfrm>
            <a:off x="2019239" y="2780447"/>
            <a:ext cx="7962961" cy="414000"/>
          </a:xfrm>
          <a:prstGeom prst="rect">
            <a:avLst/>
          </a:prstGeom>
        </p:spPr>
        <p:txBody>
          <a:bodyPr vert="horz" wrap="square" lIns="108000" tIns="0" rIns="108000" bIns="0" rtlCol="0" anchor="ctr">
            <a:noAutofit/>
          </a:bodyPr>
          <a:lstStyle>
            <a:lvl1pPr algn="l">
              <a:defRPr lang="fr-FR" sz="2000" i="0" cap="none" noProof="0" dirty="0">
                <a:solidFill>
                  <a:schemeClr val="bg2"/>
                </a:solidFill>
              </a:defRPr>
            </a:lvl1pPr>
          </a:lstStyle>
          <a:p>
            <a:pPr lvl="0">
              <a:buClr>
                <a:schemeClr val="bg2"/>
              </a:buClr>
            </a:pPr>
            <a:r>
              <a:rPr lang="en-US" noProof="0"/>
              <a:t>Chapter 4</a:t>
            </a:r>
          </a:p>
        </p:txBody>
      </p:sp>
      <p:sp>
        <p:nvSpPr>
          <p:cNvPr id="17" name="Text Placeholder 8"/>
          <p:cNvSpPr>
            <a:spLocks noGrp="1"/>
          </p:cNvSpPr>
          <p:nvPr>
            <p:ph type="body" sz="quarter" idx="23" hasCustomPrompt="1"/>
          </p:nvPr>
        </p:nvSpPr>
        <p:spPr>
          <a:xfrm>
            <a:off x="2019239" y="5633695"/>
            <a:ext cx="7962961" cy="414000"/>
          </a:xfrm>
          <a:prstGeom prst="rect">
            <a:avLst/>
          </a:prstGeom>
        </p:spPr>
        <p:txBody>
          <a:bodyPr vert="horz" wrap="square" lIns="108000" tIns="0" rIns="108000" bIns="0" rtlCol="0" anchor="ctr">
            <a:noAutofit/>
          </a:bodyPr>
          <a:lstStyle>
            <a:lvl1pPr algn="l">
              <a:defRPr lang="fr-FR" sz="2000" i="0" cap="none" noProof="0" dirty="0">
                <a:solidFill>
                  <a:schemeClr val="bg2"/>
                </a:solidFill>
              </a:defRPr>
            </a:lvl1pPr>
          </a:lstStyle>
          <a:p>
            <a:pPr lvl="0">
              <a:buClr>
                <a:schemeClr val="bg2"/>
              </a:buClr>
            </a:pPr>
            <a:r>
              <a:rPr lang="en-US" noProof="0"/>
              <a:t>Chapter 10</a:t>
            </a:r>
          </a:p>
        </p:txBody>
      </p:sp>
      <p:sp>
        <p:nvSpPr>
          <p:cNvPr id="30" name="Text Placeholder 8"/>
          <p:cNvSpPr>
            <a:spLocks noGrp="1"/>
          </p:cNvSpPr>
          <p:nvPr>
            <p:ph type="body" sz="quarter" idx="25" hasCustomPrompt="1"/>
          </p:nvPr>
        </p:nvSpPr>
        <p:spPr>
          <a:xfrm>
            <a:off x="10213096" y="1345515"/>
            <a:ext cx="1546213" cy="414000"/>
          </a:xfrm>
          <a:prstGeom prst="rect">
            <a:avLst/>
          </a:prstGeom>
        </p:spPr>
        <p:txBody>
          <a:bodyPr wrap="square" tIns="0" bIns="0" anchor="ctr">
            <a:noAutofit/>
          </a:bodyPr>
          <a:lstStyle>
            <a:lvl1pPr algn="l">
              <a:defRPr sz="1000" b="0" i="0" cap="none" baseline="0">
                <a:solidFill>
                  <a:schemeClr val="bg2"/>
                </a:solidFill>
              </a:defRPr>
            </a:lvl1pPr>
            <a:lvl2pPr>
              <a:defRPr sz="1000"/>
            </a:lvl2pPr>
          </a:lstStyle>
          <a:p>
            <a:pPr lvl="0"/>
            <a:r>
              <a:rPr lang="en-US" noProof="0"/>
              <a:t>Page x</a:t>
            </a:r>
          </a:p>
        </p:txBody>
      </p:sp>
      <p:sp>
        <p:nvSpPr>
          <p:cNvPr id="32" name="Text Placeholder 8"/>
          <p:cNvSpPr>
            <a:spLocks noGrp="1"/>
          </p:cNvSpPr>
          <p:nvPr>
            <p:ph type="body" sz="quarter" idx="26" hasCustomPrompt="1"/>
          </p:nvPr>
        </p:nvSpPr>
        <p:spPr>
          <a:xfrm>
            <a:off x="10213095" y="5633695"/>
            <a:ext cx="1546213" cy="414000"/>
          </a:xfrm>
          <a:prstGeom prst="rect">
            <a:avLst/>
          </a:prstGeom>
        </p:spPr>
        <p:txBody>
          <a:bodyPr vert="horz" wrap="square" lIns="108000" tIns="0" rIns="108000" bIns="0" rtlCol="0" anchor="ctr">
            <a:noAutofit/>
          </a:bodyPr>
          <a:lstStyle>
            <a:lvl1pPr algn="l">
              <a:defRPr lang="fr-FR" sz="1000" b="0" i="0" cap="none" noProof="0" dirty="0">
                <a:solidFill>
                  <a:schemeClr val="bg2"/>
                </a:solidFill>
              </a:defRPr>
            </a:lvl1pPr>
          </a:lstStyle>
          <a:p>
            <a:pPr lvl="0"/>
            <a:r>
              <a:rPr lang="en-US" noProof="0"/>
              <a:t>Page x</a:t>
            </a:r>
          </a:p>
        </p:txBody>
      </p:sp>
      <p:sp>
        <p:nvSpPr>
          <p:cNvPr id="33" name="Text Placeholder 8"/>
          <p:cNvSpPr>
            <a:spLocks noGrp="1"/>
          </p:cNvSpPr>
          <p:nvPr>
            <p:ph type="body" sz="quarter" idx="27" hasCustomPrompt="1"/>
          </p:nvPr>
        </p:nvSpPr>
        <p:spPr>
          <a:xfrm>
            <a:off x="10213095" y="2780447"/>
            <a:ext cx="1546213" cy="414000"/>
          </a:xfrm>
          <a:prstGeom prst="rect">
            <a:avLst/>
          </a:prstGeom>
        </p:spPr>
        <p:txBody>
          <a:bodyPr vert="horz" wrap="square" lIns="108000" tIns="0" rIns="108000" bIns="0" rtlCol="0" anchor="ctr">
            <a:noAutofit/>
          </a:bodyPr>
          <a:lstStyle>
            <a:lvl1pPr algn="l">
              <a:defRPr lang="fr-FR" sz="1000" b="0" i="0" cap="none" noProof="0" dirty="0">
                <a:solidFill>
                  <a:schemeClr val="bg2"/>
                </a:solidFill>
              </a:defRPr>
            </a:lvl1pPr>
          </a:lstStyle>
          <a:p>
            <a:pPr lvl="0"/>
            <a:r>
              <a:rPr lang="en-US" noProof="0"/>
              <a:t>Page x</a:t>
            </a:r>
          </a:p>
        </p:txBody>
      </p:sp>
      <p:sp>
        <p:nvSpPr>
          <p:cNvPr id="34" name="Text Placeholder 8"/>
          <p:cNvSpPr>
            <a:spLocks noGrp="1"/>
          </p:cNvSpPr>
          <p:nvPr>
            <p:ph type="body" sz="quarter" idx="28" hasCustomPrompt="1"/>
          </p:nvPr>
        </p:nvSpPr>
        <p:spPr>
          <a:xfrm>
            <a:off x="10213095" y="2304906"/>
            <a:ext cx="1546213" cy="414000"/>
          </a:xfrm>
          <a:prstGeom prst="rect">
            <a:avLst/>
          </a:prstGeom>
        </p:spPr>
        <p:txBody>
          <a:bodyPr vert="horz" wrap="square" lIns="108000" tIns="0" rIns="108000" bIns="0" rtlCol="0" anchor="ctr">
            <a:noAutofit/>
          </a:bodyPr>
          <a:lstStyle>
            <a:lvl1pPr algn="l">
              <a:defRPr lang="fr-FR" sz="1000" b="0" i="0" cap="none" noProof="0" dirty="0">
                <a:solidFill>
                  <a:schemeClr val="bg2"/>
                </a:solidFill>
              </a:defRPr>
            </a:lvl1pPr>
          </a:lstStyle>
          <a:p>
            <a:pPr lvl="0"/>
            <a:r>
              <a:rPr lang="en-US" noProof="0"/>
              <a:t>Page x</a:t>
            </a:r>
          </a:p>
        </p:txBody>
      </p:sp>
      <p:sp>
        <p:nvSpPr>
          <p:cNvPr id="35" name="Text Placeholder 8"/>
          <p:cNvSpPr>
            <a:spLocks noGrp="1"/>
          </p:cNvSpPr>
          <p:nvPr>
            <p:ph type="body" sz="quarter" idx="29" hasCustomPrompt="1"/>
          </p:nvPr>
        </p:nvSpPr>
        <p:spPr>
          <a:xfrm>
            <a:off x="10213095" y="1829365"/>
            <a:ext cx="1546213" cy="414000"/>
          </a:xfrm>
          <a:prstGeom prst="rect">
            <a:avLst/>
          </a:prstGeom>
        </p:spPr>
        <p:txBody>
          <a:bodyPr vert="horz" wrap="square" lIns="108000" tIns="0" rIns="108000" bIns="0" rtlCol="0" anchor="ctr">
            <a:noAutofit/>
          </a:bodyPr>
          <a:lstStyle>
            <a:lvl1pPr algn="l">
              <a:defRPr lang="fr-FR" sz="1000" b="0" i="0" cap="none" noProof="0" dirty="0">
                <a:solidFill>
                  <a:schemeClr val="bg2"/>
                </a:solidFill>
              </a:defRPr>
            </a:lvl1pPr>
          </a:lstStyle>
          <a:p>
            <a:pPr lvl="0"/>
            <a:r>
              <a:rPr lang="en-US" noProof="0"/>
              <a:t>Page x</a:t>
            </a:r>
          </a:p>
        </p:txBody>
      </p:sp>
      <p:sp>
        <p:nvSpPr>
          <p:cNvPr id="22" name="Text Placeholder 8"/>
          <p:cNvSpPr>
            <a:spLocks noGrp="1"/>
          </p:cNvSpPr>
          <p:nvPr>
            <p:ph type="body" sz="quarter" idx="30" hasCustomPrompt="1"/>
          </p:nvPr>
        </p:nvSpPr>
        <p:spPr>
          <a:xfrm>
            <a:off x="2019239" y="3255988"/>
            <a:ext cx="7962961" cy="414000"/>
          </a:xfrm>
          <a:prstGeom prst="rect">
            <a:avLst/>
          </a:prstGeom>
        </p:spPr>
        <p:txBody>
          <a:bodyPr vert="horz" wrap="square" lIns="108000" tIns="0" rIns="108000" bIns="0" rtlCol="0" anchor="ctr">
            <a:noAutofit/>
          </a:bodyPr>
          <a:lstStyle>
            <a:lvl1pPr algn="l">
              <a:defRPr lang="fr-FR" sz="2000" i="0" cap="none" noProof="0" dirty="0">
                <a:solidFill>
                  <a:schemeClr val="bg2"/>
                </a:solidFill>
              </a:defRPr>
            </a:lvl1pPr>
          </a:lstStyle>
          <a:p>
            <a:pPr lvl="0">
              <a:buClr>
                <a:schemeClr val="bg2"/>
              </a:buClr>
            </a:pPr>
            <a:r>
              <a:rPr lang="en-US" noProof="0"/>
              <a:t>Chapter 5</a:t>
            </a:r>
          </a:p>
        </p:txBody>
      </p:sp>
      <p:sp>
        <p:nvSpPr>
          <p:cNvPr id="24" name="Text Placeholder 8"/>
          <p:cNvSpPr>
            <a:spLocks noGrp="1"/>
          </p:cNvSpPr>
          <p:nvPr>
            <p:ph type="body" sz="quarter" idx="32" hasCustomPrompt="1"/>
          </p:nvPr>
        </p:nvSpPr>
        <p:spPr>
          <a:xfrm>
            <a:off x="10213095" y="3255988"/>
            <a:ext cx="1546213" cy="414000"/>
          </a:xfrm>
          <a:prstGeom prst="rect">
            <a:avLst/>
          </a:prstGeom>
        </p:spPr>
        <p:txBody>
          <a:bodyPr vert="horz" wrap="square" lIns="108000" tIns="0" rIns="108000" bIns="0" rtlCol="0" anchor="ctr">
            <a:noAutofit/>
          </a:bodyPr>
          <a:lstStyle>
            <a:lvl1pPr algn="l">
              <a:defRPr lang="fr-FR" sz="1000" b="0" i="0" cap="none" noProof="0" dirty="0">
                <a:solidFill>
                  <a:schemeClr val="bg2"/>
                </a:solidFill>
              </a:defRPr>
            </a:lvl1pPr>
          </a:lstStyle>
          <a:p>
            <a:pPr lvl="0"/>
            <a:r>
              <a:rPr lang="en-US" noProof="0"/>
              <a:t>Page x</a:t>
            </a:r>
          </a:p>
        </p:txBody>
      </p:sp>
      <p:sp>
        <p:nvSpPr>
          <p:cNvPr id="25" name="Text Placeholder 8"/>
          <p:cNvSpPr>
            <a:spLocks noGrp="1"/>
          </p:cNvSpPr>
          <p:nvPr>
            <p:ph type="body" sz="quarter" idx="33" hasCustomPrompt="1"/>
          </p:nvPr>
        </p:nvSpPr>
        <p:spPr>
          <a:xfrm>
            <a:off x="2019239" y="3731529"/>
            <a:ext cx="7962961" cy="414000"/>
          </a:xfrm>
          <a:prstGeom prst="rect">
            <a:avLst/>
          </a:prstGeom>
        </p:spPr>
        <p:txBody>
          <a:bodyPr vert="horz" wrap="square" lIns="108000" tIns="0" rIns="108000" bIns="0" rtlCol="0" anchor="ctr">
            <a:noAutofit/>
          </a:bodyPr>
          <a:lstStyle>
            <a:lvl1pPr algn="l">
              <a:defRPr lang="fr-FR" sz="2000" i="0" cap="none" noProof="0" dirty="0">
                <a:solidFill>
                  <a:schemeClr val="bg2"/>
                </a:solidFill>
              </a:defRPr>
            </a:lvl1pPr>
          </a:lstStyle>
          <a:p>
            <a:pPr lvl="0">
              <a:buClr>
                <a:schemeClr val="bg2"/>
              </a:buClr>
            </a:pPr>
            <a:r>
              <a:rPr lang="en-US" noProof="0"/>
              <a:t>Chapter 6</a:t>
            </a:r>
          </a:p>
        </p:txBody>
      </p:sp>
      <p:sp>
        <p:nvSpPr>
          <p:cNvPr id="27" name="Text Placeholder 8"/>
          <p:cNvSpPr>
            <a:spLocks noGrp="1"/>
          </p:cNvSpPr>
          <p:nvPr>
            <p:ph type="body" sz="quarter" idx="35" hasCustomPrompt="1"/>
          </p:nvPr>
        </p:nvSpPr>
        <p:spPr>
          <a:xfrm>
            <a:off x="2019239" y="4207070"/>
            <a:ext cx="7962961" cy="414000"/>
          </a:xfrm>
          <a:prstGeom prst="rect">
            <a:avLst/>
          </a:prstGeom>
        </p:spPr>
        <p:txBody>
          <a:bodyPr vert="horz" wrap="square" lIns="108000" tIns="0" rIns="108000" bIns="0" rtlCol="0" anchor="ctr">
            <a:noAutofit/>
          </a:bodyPr>
          <a:lstStyle>
            <a:lvl1pPr algn="l">
              <a:defRPr lang="fr-FR" sz="2000" i="0" cap="none" noProof="0" dirty="0">
                <a:solidFill>
                  <a:schemeClr val="bg2"/>
                </a:solidFill>
              </a:defRPr>
            </a:lvl1pPr>
          </a:lstStyle>
          <a:p>
            <a:pPr lvl="0">
              <a:buClr>
                <a:schemeClr val="bg2"/>
              </a:buClr>
            </a:pPr>
            <a:r>
              <a:rPr lang="en-US" noProof="0"/>
              <a:t>Chapter 7</a:t>
            </a:r>
          </a:p>
        </p:txBody>
      </p:sp>
      <p:sp>
        <p:nvSpPr>
          <p:cNvPr id="29" name="Text Placeholder 8"/>
          <p:cNvSpPr>
            <a:spLocks noGrp="1"/>
          </p:cNvSpPr>
          <p:nvPr>
            <p:ph type="body" sz="quarter" idx="37" hasCustomPrompt="1"/>
          </p:nvPr>
        </p:nvSpPr>
        <p:spPr>
          <a:xfrm>
            <a:off x="10213095" y="4207070"/>
            <a:ext cx="1546213" cy="414000"/>
          </a:xfrm>
          <a:prstGeom prst="rect">
            <a:avLst/>
          </a:prstGeom>
        </p:spPr>
        <p:txBody>
          <a:bodyPr vert="horz" wrap="square" lIns="108000" tIns="0" rIns="108000" bIns="0" rtlCol="0" anchor="ctr">
            <a:noAutofit/>
          </a:bodyPr>
          <a:lstStyle>
            <a:lvl1pPr algn="l">
              <a:defRPr lang="fr-FR" sz="1000" b="0" i="0" cap="none" noProof="0" dirty="0">
                <a:solidFill>
                  <a:schemeClr val="bg2"/>
                </a:solidFill>
              </a:defRPr>
            </a:lvl1pPr>
          </a:lstStyle>
          <a:p>
            <a:pPr lvl="0"/>
            <a:r>
              <a:rPr lang="en-US" noProof="0"/>
              <a:t>Page x</a:t>
            </a:r>
          </a:p>
        </p:txBody>
      </p:sp>
      <p:sp>
        <p:nvSpPr>
          <p:cNvPr id="31" name="Text Placeholder 8"/>
          <p:cNvSpPr>
            <a:spLocks noGrp="1"/>
          </p:cNvSpPr>
          <p:nvPr>
            <p:ph type="body" sz="quarter" idx="38" hasCustomPrompt="1"/>
          </p:nvPr>
        </p:nvSpPr>
        <p:spPr>
          <a:xfrm>
            <a:off x="10213095" y="3731529"/>
            <a:ext cx="1546213" cy="414000"/>
          </a:xfrm>
          <a:prstGeom prst="rect">
            <a:avLst/>
          </a:prstGeom>
        </p:spPr>
        <p:txBody>
          <a:bodyPr vert="horz" wrap="square" lIns="108000" tIns="0" rIns="108000" bIns="0" rtlCol="0" anchor="ctr">
            <a:noAutofit/>
          </a:bodyPr>
          <a:lstStyle>
            <a:lvl1pPr algn="l">
              <a:defRPr lang="fr-FR" sz="1000" b="0" i="0" cap="none" noProof="0" dirty="0">
                <a:solidFill>
                  <a:schemeClr val="bg2"/>
                </a:solidFill>
              </a:defRPr>
            </a:lvl1pPr>
          </a:lstStyle>
          <a:p>
            <a:pPr lvl="0"/>
            <a:r>
              <a:rPr lang="en-US" noProof="0"/>
              <a:t>Page x</a:t>
            </a:r>
          </a:p>
        </p:txBody>
      </p:sp>
      <p:sp>
        <p:nvSpPr>
          <p:cNvPr id="39" name="Text Placeholder 8"/>
          <p:cNvSpPr>
            <a:spLocks noGrp="1"/>
          </p:cNvSpPr>
          <p:nvPr>
            <p:ph type="body" sz="quarter" idx="39" hasCustomPrompt="1"/>
          </p:nvPr>
        </p:nvSpPr>
        <p:spPr>
          <a:xfrm>
            <a:off x="2019239" y="4682611"/>
            <a:ext cx="7962961" cy="414000"/>
          </a:xfrm>
          <a:prstGeom prst="rect">
            <a:avLst/>
          </a:prstGeom>
        </p:spPr>
        <p:txBody>
          <a:bodyPr vert="horz" wrap="square" lIns="108000" tIns="0" rIns="108000" bIns="0" rtlCol="0" anchor="ctr">
            <a:noAutofit/>
          </a:bodyPr>
          <a:lstStyle>
            <a:lvl1pPr algn="l">
              <a:defRPr lang="fr-FR" sz="2000" i="0" cap="none" noProof="0" dirty="0">
                <a:solidFill>
                  <a:schemeClr val="bg2"/>
                </a:solidFill>
              </a:defRPr>
            </a:lvl1pPr>
          </a:lstStyle>
          <a:p>
            <a:pPr lvl="0">
              <a:buClr>
                <a:schemeClr val="bg2"/>
              </a:buClr>
            </a:pPr>
            <a:r>
              <a:rPr lang="en-US" noProof="0"/>
              <a:t>Chapter 8</a:t>
            </a:r>
          </a:p>
        </p:txBody>
      </p:sp>
      <p:sp>
        <p:nvSpPr>
          <p:cNvPr id="41" name="Text Placeholder 8"/>
          <p:cNvSpPr>
            <a:spLocks noGrp="1"/>
          </p:cNvSpPr>
          <p:nvPr>
            <p:ph type="body" sz="quarter" idx="41" hasCustomPrompt="1"/>
          </p:nvPr>
        </p:nvSpPr>
        <p:spPr>
          <a:xfrm>
            <a:off x="10213095" y="4682611"/>
            <a:ext cx="1546213" cy="414000"/>
          </a:xfrm>
          <a:prstGeom prst="rect">
            <a:avLst/>
          </a:prstGeom>
        </p:spPr>
        <p:txBody>
          <a:bodyPr vert="horz" wrap="square" lIns="108000" tIns="0" rIns="108000" bIns="0" rtlCol="0" anchor="ctr">
            <a:noAutofit/>
          </a:bodyPr>
          <a:lstStyle>
            <a:lvl1pPr algn="l">
              <a:defRPr lang="fr-FR" sz="1000" b="0" i="0" cap="none" noProof="0" dirty="0">
                <a:solidFill>
                  <a:schemeClr val="bg2"/>
                </a:solidFill>
              </a:defRPr>
            </a:lvl1pPr>
          </a:lstStyle>
          <a:p>
            <a:pPr lvl="0"/>
            <a:r>
              <a:rPr lang="en-US" noProof="0"/>
              <a:t>Page x</a:t>
            </a:r>
          </a:p>
        </p:txBody>
      </p:sp>
      <p:sp>
        <p:nvSpPr>
          <p:cNvPr id="42" name="Text Placeholder 8"/>
          <p:cNvSpPr>
            <a:spLocks noGrp="1"/>
          </p:cNvSpPr>
          <p:nvPr>
            <p:ph type="body" sz="quarter" idx="42" hasCustomPrompt="1"/>
          </p:nvPr>
        </p:nvSpPr>
        <p:spPr>
          <a:xfrm>
            <a:off x="2019239" y="5158152"/>
            <a:ext cx="7962961" cy="414000"/>
          </a:xfrm>
          <a:prstGeom prst="rect">
            <a:avLst/>
          </a:prstGeom>
        </p:spPr>
        <p:txBody>
          <a:bodyPr vert="horz" wrap="square" lIns="108000" tIns="0" rIns="108000" bIns="0" rtlCol="0" anchor="ctr">
            <a:noAutofit/>
          </a:bodyPr>
          <a:lstStyle>
            <a:lvl1pPr algn="l">
              <a:defRPr lang="fr-FR" sz="2000" i="0" cap="none" noProof="0" dirty="0">
                <a:solidFill>
                  <a:schemeClr val="bg2"/>
                </a:solidFill>
              </a:defRPr>
            </a:lvl1pPr>
          </a:lstStyle>
          <a:p>
            <a:pPr lvl="0">
              <a:buClr>
                <a:schemeClr val="bg2"/>
              </a:buClr>
            </a:pPr>
            <a:r>
              <a:rPr lang="en-US" noProof="0"/>
              <a:t>Chapter 9</a:t>
            </a:r>
          </a:p>
        </p:txBody>
      </p:sp>
      <p:sp>
        <p:nvSpPr>
          <p:cNvPr id="44" name="Text Placeholder 8"/>
          <p:cNvSpPr>
            <a:spLocks noGrp="1"/>
          </p:cNvSpPr>
          <p:nvPr>
            <p:ph type="body" sz="quarter" idx="44" hasCustomPrompt="1"/>
          </p:nvPr>
        </p:nvSpPr>
        <p:spPr>
          <a:xfrm>
            <a:off x="10213095" y="5158152"/>
            <a:ext cx="1546213" cy="414000"/>
          </a:xfrm>
          <a:prstGeom prst="rect">
            <a:avLst/>
          </a:prstGeom>
        </p:spPr>
        <p:txBody>
          <a:bodyPr vert="horz" wrap="square" lIns="108000" tIns="0" rIns="108000" bIns="0" rtlCol="0" anchor="ctr">
            <a:noAutofit/>
          </a:bodyPr>
          <a:lstStyle>
            <a:lvl1pPr algn="l">
              <a:defRPr lang="fr-FR" sz="1000" b="0" i="0" cap="none" noProof="0" dirty="0">
                <a:solidFill>
                  <a:schemeClr val="bg2"/>
                </a:solidFill>
              </a:defRPr>
            </a:lvl1pPr>
          </a:lstStyle>
          <a:p>
            <a:pPr lvl="0"/>
            <a:r>
              <a:rPr lang="en-US" noProof="0"/>
              <a:t>Page x</a:t>
            </a:r>
          </a:p>
        </p:txBody>
      </p:sp>
      <p:sp>
        <p:nvSpPr>
          <p:cNvPr id="40" name="Text Placeholder 4"/>
          <p:cNvSpPr>
            <a:spLocks noGrp="1"/>
          </p:cNvSpPr>
          <p:nvPr>
            <p:ph type="body" sz="quarter" idx="56" hasCustomPrompt="1"/>
          </p:nvPr>
        </p:nvSpPr>
        <p:spPr>
          <a:xfrm>
            <a:off x="423985" y="1345515"/>
            <a:ext cx="1329231" cy="414000"/>
          </a:xfrm>
          <a:prstGeom prst="rect">
            <a:avLst/>
          </a:prstGeom>
          <a:noFill/>
        </p:spPr>
        <p:txBody>
          <a:bodyPr tIns="0" bIns="0" anchor="ctr">
            <a:noAutofit/>
          </a:bodyPr>
          <a:lstStyle>
            <a:lvl1pPr marL="0" indent="-252000" algn="just">
              <a:lnSpc>
                <a:spcPct val="100000"/>
              </a:lnSpc>
              <a:spcBef>
                <a:spcPts val="400"/>
              </a:spcBef>
              <a:buClr>
                <a:schemeClr val="bg2"/>
              </a:buClr>
              <a:buFont typeface="Tempus Sans ITC" panose="04020404030D07020202" pitchFamily="82" charset="0"/>
              <a:buChar char="/"/>
              <a:defRPr sz="2000" b="1" i="0">
                <a:solidFill>
                  <a:schemeClr val="accent1"/>
                </a:solidFill>
              </a:defRPr>
            </a:lvl1pPr>
            <a:lvl2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2pPr>
            <a:lvl3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3pPr>
            <a:lvl4pPr marL="0" indent="-252000" algn="just">
              <a:lnSpc>
                <a:spcPct val="100000"/>
              </a:lnSpc>
              <a:spcBef>
                <a:spcPts val="400"/>
              </a:spcBef>
              <a:buClr>
                <a:schemeClr val="accent1"/>
              </a:buClr>
              <a:buFont typeface="Tahoma" panose="020B0604030504040204" pitchFamily="34" charset="0"/>
              <a:buChar char="⁄"/>
              <a:defRPr sz="2000" b="1" i="0" cap="none" baseline="0">
                <a:solidFill>
                  <a:schemeClr val="bg2"/>
                </a:solidFill>
              </a:defRPr>
            </a:lvl4pPr>
            <a:lvl5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5pPr>
            <a:lvl6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6pPr>
            <a:lvl7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7pPr>
            <a:lvl8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8pPr>
            <a:lvl9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9pPr>
          </a:lstStyle>
          <a:p>
            <a:pPr lvl="0"/>
            <a:r>
              <a:rPr lang="en-US" noProof="0"/>
              <a:t>01</a:t>
            </a:r>
          </a:p>
        </p:txBody>
      </p:sp>
      <p:sp>
        <p:nvSpPr>
          <p:cNvPr id="43" name="Text Placeholder 4"/>
          <p:cNvSpPr>
            <a:spLocks noGrp="1"/>
          </p:cNvSpPr>
          <p:nvPr>
            <p:ph type="body" sz="quarter" idx="57" hasCustomPrompt="1"/>
          </p:nvPr>
        </p:nvSpPr>
        <p:spPr>
          <a:xfrm>
            <a:off x="423985" y="1829365"/>
            <a:ext cx="1329231" cy="414000"/>
          </a:xfrm>
          <a:prstGeom prst="rect">
            <a:avLst/>
          </a:prstGeom>
          <a:noFill/>
        </p:spPr>
        <p:txBody>
          <a:bodyPr tIns="0" bIns="0" anchor="ctr">
            <a:noAutofit/>
          </a:bodyPr>
          <a:lstStyle>
            <a:lvl1pPr marL="0" indent="-252000" algn="just">
              <a:lnSpc>
                <a:spcPct val="100000"/>
              </a:lnSpc>
              <a:spcBef>
                <a:spcPts val="400"/>
              </a:spcBef>
              <a:buClr>
                <a:schemeClr val="bg2"/>
              </a:buClr>
              <a:buFont typeface="Tempus Sans ITC" panose="04020404030D07020202" pitchFamily="82" charset="0"/>
              <a:buChar char="/"/>
              <a:defRPr sz="2000" b="1" i="0">
                <a:solidFill>
                  <a:schemeClr val="accent1"/>
                </a:solidFill>
              </a:defRPr>
            </a:lvl1pPr>
            <a:lvl2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2pPr>
            <a:lvl3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3pPr>
            <a:lvl4pPr marL="0" indent="-252000" algn="just">
              <a:lnSpc>
                <a:spcPct val="100000"/>
              </a:lnSpc>
              <a:spcBef>
                <a:spcPts val="400"/>
              </a:spcBef>
              <a:buClr>
                <a:schemeClr val="accent1"/>
              </a:buClr>
              <a:buFont typeface="Tahoma" panose="020B0604030504040204" pitchFamily="34" charset="0"/>
              <a:buChar char="⁄"/>
              <a:defRPr sz="2000" b="1" i="0" cap="none" baseline="0">
                <a:solidFill>
                  <a:schemeClr val="bg2"/>
                </a:solidFill>
              </a:defRPr>
            </a:lvl4pPr>
            <a:lvl5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5pPr>
            <a:lvl6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6pPr>
            <a:lvl7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7pPr>
            <a:lvl8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8pPr>
            <a:lvl9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9pPr>
          </a:lstStyle>
          <a:p>
            <a:pPr lvl="0"/>
            <a:r>
              <a:rPr lang="en-US" noProof="0"/>
              <a:t>02</a:t>
            </a:r>
          </a:p>
        </p:txBody>
      </p:sp>
      <p:sp>
        <p:nvSpPr>
          <p:cNvPr id="48" name="Text Placeholder 4"/>
          <p:cNvSpPr>
            <a:spLocks noGrp="1"/>
          </p:cNvSpPr>
          <p:nvPr>
            <p:ph type="body" sz="quarter" idx="58" hasCustomPrompt="1"/>
          </p:nvPr>
        </p:nvSpPr>
        <p:spPr>
          <a:xfrm>
            <a:off x="423985" y="2304906"/>
            <a:ext cx="1329231" cy="414000"/>
          </a:xfrm>
          <a:prstGeom prst="rect">
            <a:avLst/>
          </a:prstGeom>
          <a:noFill/>
        </p:spPr>
        <p:txBody>
          <a:bodyPr tIns="0" bIns="0" anchor="ctr">
            <a:noAutofit/>
          </a:bodyPr>
          <a:lstStyle>
            <a:lvl1pPr marL="0" indent="-252000" algn="just">
              <a:lnSpc>
                <a:spcPct val="100000"/>
              </a:lnSpc>
              <a:spcBef>
                <a:spcPts val="400"/>
              </a:spcBef>
              <a:buClr>
                <a:schemeClr val="bg2"/>
              </a:buClr>
              <a:buFont typeface="Tempus Sans ITC" panose="04020404030D07020202" pitchFamily="82" charset="0"/>
              <a:buChar char="/"/>
              <a:defRPr sz="2000" b="1" i="0">
                <a:solidFill>
                  <a:schemeClr val="accent1"/>
                </a:solidFill>
              </a:defRPr>
            </a:lvl1pPr>
            <a:lvl2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2pPr>
            <a:lvl3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3pPr>
            <a:lvl4pPr marL="0" indent="-252000" algn="just">
              <a:lnSpc>
                <a:spcPct val="100000"/>
              </a:lnSpc>
              <a:spcBef>
                <a:spcPts val="400"/>
              </a:spcBef>
              <a:buClr>
                <a:schemeClr val="accent1"/>
              </a:buClr>
              <a:buFont typeface="Tahoma" panose="020B0604030504040204" pitchFamily="34" charset="0"/>
              <a:buChar char="⁄"/>
              <a:defRPr sz="2000" b="1" i="0" cap="none" baseline="0">
                <a:solidFill>
                  <a:schemeClr val="bg2"/>
                </a:solidFill>
              </a:defRPr>
            </a:lvl4pPr>
            <a:lvl5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5pPr>
            <a:lvl6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6pPr>
            <a:lvl7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7pPr>
            <a:lvl8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8pPr>
            <a:lvl9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9pPr>
          </a:lstStyle>
          <a:p>
            <a:pPr lvl="0"/>
            <a:r>
              <a:rPr lang="en-US" noProof="0"/>
              <a:t>03</a:t>
            </a:r>
          </a:p>
        </p:txBody>
      </p:sp>
      <p:sp>
        <p:nvSpPr>
          <p:cNvPr id="59" name="Text Placeholder 4"/>
          <p:cNvSpPr>
            <a:spLocks noGrp="1"/>
          </p:cNvSpPr>
          <p:nvPr>
            <p:ph type="body" sz="quarter" idx="59" hasCustomPrompt="1"/>
          </p:nvPr>
        </p:nvSpPr>
        <p:spPr>
          <a:xfrm>
            <a:off x="423985" y="2780447"/>
            <a:ext cx="1329231" cy="414000"/>
          </a:xfrm>
          <a:prstGeom prst="rect">
            <a:avLst/>
          </a:prstGeom>
          <a:noFill/>
        </p:spPr>
        <p:txBody>
          <a:bodyPr tIns="0" bIns="0" anchor="ctr">
            <a:noAutofit/>
          </a:bodyPr>
          <a:lstStyle>
            <a:lvl1pPr marL="0" indent="-252000" algn="just">
              <a:lnSpc>
                <a:spcPct val="100000"/>
              </a:lnSpc>
              <a:spcBef>
                <a:spcPts val="400"/>
              </a:spcBef>
              <a:buClr>
                <a:schemeClr val="bg2"/>
              </a:buClr>
              <a:buFont typeface="Tempus Sans ITC" panose="04020404030D07020202" pitchFamily="82" charset="0"/>
              <a:buChar char="/"/>
              <a:defRPr sz="2000" b="1" i="0">
                <a:solidFill>
                  <a:schemeClr val="accent1"/>
                </a:solidFill>
              </a:defRPr>
            </a:lvl1pPr>
            <a:lvl2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2pPr>
            <a:lvl3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3pPr>
            <a:lvl4pPr marL="0" indent="-252000" algn="just">
              <a:lnSpc>
                <a:spcPct val="100000"/>
              </a:lnSpc>
              <a:spcBef>
                <a:spcPts val="400"/>
              </a:spcBef>
              <a:buClr>
                <a:schemeClr val="accent1"/>
              </a:buClr>
              <a:buFont typeface="Tahoma" panose="020B0604030504040204" pitchFamily="34" charset="0"/>
              <a:buChar char="⁄"/>
              <a:defRPr sz="2000" b="1" i="0" cap="none" baseline="0">
                <a:solidFill>
                  <a:schemeClr val="bg2"/>
                </a:solidFill>
              </a:defRPr>
            </a:lvl4pPr>
            <a:lvl5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5pPr>
            <a:lvl6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6pPr>
            <a:lvl7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7pPr>
            <a:lvl8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8pPr>
            <a:lvl9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9pPr>
          </a:lstStyle>
          <a:p>
            <a:pPr lvl="0"/>
            <a:r>
              <a:rPr lang="en-US" noProof="0"/>
              <a:t>04</a:t>
            </a:r>
          </a:p>
        </p:txBody>
      </p:sp>
      <p:sp>
        <p:nvSpPr>
          <p:cNvPr id="60" name="Text Placeholder 4"/>
          <p:cNvSpPr>
            <a:spLocks noGrp="1"/>
          </p:cNvSpPr>
          <p:nvPr>
            <p:ph type="body" sz="quarter" idx="60" hasCustomPrompt="1"/>
          </p:nvPr>
        </p:nvSpPr>
        <p:spPr>
          <a:xfrm>
            <a:off x="423985" y="3255988"/>
            <a:ext cx="1329231" cy="414000"/>
          </a:xfrm>
          <a:prstGeom prst="rect">
            <a:avLst/>
          </a:prstGeom>
          <a:noFill/>
        </p:spPr>
        <p:txBody>
          <a:bodyPr tIns="0" bIns="0" anchor="ctr">
            <a:noAutofit/>
          </a:bodyPr>
          <a:lstStyle>
            <a:lvl1pPr marL="0" indent="-252000" algn="just">
              <a:lnSpc>
                <a:spcPct val="100000"/>
              </a:lnSpc>
              <a:spcBef>
                <a:spcPts val="400"/>
              </a:spcBef>
              <a:buClr>
                <a:schemeClr val="bg2"/>
              </a:buClr>
              <a:buFont typeface="Tempus Sans ITC" panose="04020404030D07020202" pitchFamily="82" charset="0"/>
              <a:buChar char="/"/>
              <a:defRPr sz="2000" b="1" i="0">
                <a:solidFill>
                  <a:schemeClr val="accent1"/>
                </a:solidFill>
              </a:defRPr>
            </a:lvl1pPr>
            <a:lvl2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2pPr>
            <a:lvl3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3pPr>
            <a:lvl4pPr marL="0" indent="-252000" algn="just">
              <a:lnSpc>
                <a:spcPct val="100000"/>
              </a:lnSpc>
              <a:spcBef>
                <a:spcPts val="400"/>
              </a:spcBef>
              <a:buClr>
                <a:schemeClr val="accent1"/>
              </a:buClr>
              <a:buFont typeface="Tahoma" panose="020B0604030504040204" pitchFamily="34" charset="0"/>
              <a:buChar char="⁄"/>
              <a:defRPr sz="2000" b="1" i="0" cap="none" baseline="0">
                <a:solidFill>
                  <a:schemeClr val="bg2"/>
                </a:solidFill>
              </a:defRPr>
            </a:lvl4pPr>
            <a:lvl5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5pPr>
            <a:lvl6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6pPr>
            <a:lvl7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7pPr>
            <a:lvl8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8pPr>
            <a:lvl9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9pPr>
          </a:lstStyle>
          <a:p>
            <a:pPr lvl="0"/>
            <a:r>
              <a:rPr lang="en-US" noProof="0"/>
              <a:t>05</a:t>
            </a:r>
          </a:p>
        </p:txBody>
      </p:sp>
      <p:sp>
        <p:nvSpPr>
          <p:cNvPr id="61" name="Text Placeholder 4"/>
          <p:cNvSpPr>
            <a:spLocks noGrp="1"/>
          </p:cNvSpPr>
          <p:nvPr>
            <p:ph type="body" sz="quarter" idx="61" hasCustomPrompt="1"/>
          </p:nvPr>
        </p:nvSpPr>
        <p:spPr>
          <a:xfrm>
            <a:off x="423985" y="3731529"/>
            <a:ext cx="1329231" cy="414000"/>
          </a:xfrm>
          <a:prstGeom prst="rect">
            <a:avLst/>
          </a:prstGeom>
          <a:noFill/>
        </p:spPr>
        <p:txBody>
          <a:bodyPr tIns="0" bIns="0" anchor="ctr">
            <a:noAutofit/>
          </a:bodyPr>
          <a:lstStyle>
            <a:lvl1pPr marL="0" indent="-252000" algn="just">
              <a:lnSpc>
                <a:spcPct val="100000"/>
              </a:lnSpc>
              <a:spcBef>
                <a:spcPts val="400"/>
              </a:spcBef>
              <a:buClr>
                <a:schemeClr val="bg2"/>
              </a:buClr>
              <a:buFont typeface="Tempus Sans ITC" panose="04020404030D07020202" pitchFamily="82" charset="0"/>
              <a:buChar char="/"/>
              <a:defRPr sz="2000" b="1" i="0">
                <a:solidFill>
                  <a:schemeClr val="accent1"/>
                </a:solidFill>
              </a:defRPr>
            </a:lvl1pPr>
            <a:lvl2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2pPr>
            <a:lvl3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3pPr>
            <a:lvl4pPr marL="0" indent="-252000" algn="just">
              <a:lnSpc>
                <a:spcPct val="100000"/>
              </a:lnSpc>
              <a:spcBef>
                <a:spcPts val="400"/>
              </a:spcBef>
              <a:buClr>
                <a:schemeClr val="accent1"/>
              </a:buClr>
              <a:buFont typeface="Tahoma" panose="020B0604030504040204" pitchFamily="34" charset="0"/>
              <a:buChar char="⁄"/>
              <a:defRPr sz="2000" b="1" i="0" cap="none" baseline="0">
                <a:solidFill>
                  <a:schemeClr val="bg2"/>
                </a:solidFill>
              </a:defRPr>
            </a:lvl4pPr>
            <a:lvl5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5pPr>
            <a:lvl6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6pPr>
            <a:lvl7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7pPr>
            <a:lvl8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8pPr>
            <a:lvl9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9pPr>
          </a:lstStyle>
          <a:p>
            <a:pPr lvl="0"/>
            <a:r>
              <a:rPr lang="en-US" noProof="0"/>
              <a:t>06</a:t>
            </a:r>
          </a:p>
        </p:txBody>
      </p:sp>
      <p:sp>
        <p:nvSpPr>
          <p:cNvPr id="62" name="Text Placeholder 4"/>
          <p:cNvSpPr>
            <a:spLocks noGrp="1"/>
          </p:cNvSpPr>
          <p:nvPr>
            <p:ph type="body" sz="quarter" idx="62" hasCustomPrompt="1"/>
          </p:nvPr>
        </p:nvSpPr>
        <p:spPr>
          <a:xfrm>
            <a:off x="423985" y="4207070"/>
            <a:ext cx="1329231" cy="414000"/>
          </a:xfrm>
          <a:prstGeom prst="rect">
            <a:avLst/>
          </a:prstGeom>
          <a:noFill/>
        </p:spPr>
        <p:txBody>
          <a:bodyPr tIns="0" bIns="0" anchor="ctr">
            <a:noAutofit/>
          </a:bodyPr>
          <a:lstStyle>
            <a:lvl1pPr marL="0" indent="-252000" algn="just">
              <a:lnSpc>
                <a:spcPct val="100000"/>
              </a:lnSpc>
              <a:spcBef>
                <a:spcPts val="400"/>
              </a:spcBef>
              <a:buClr>
                <a:schemeClr val="bg2"/>
              </a:buClr>
              <a:buFont typeface="Tempus Sans ITC" panose="04020404030D07020202" pitchFamily="82" charset="0"/>
              <a:buChar char="/"/>
              <a:defRPr sz="2000" b="1" i="0">
                <a:solidFill>
                  <a:schemeClr val="accent1"/>
                </a:solidFill>
              </a:defRPr>
            </a:lvl1pPr>
            <a:lvl2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2pPr>
            <a:lvl3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3pPr>
            <a:lvl4pPr marL="0" indent="-252000" algn="just">
              <a:lnSpc>
                <a:spcPct val="100000"/>
              </a:lnSpc>
              <a:spcBef>
                <a:spcPts val="400"/>
              </a:spcBef>
              <a:buClr>
                <a:schemeClr val="accent1"/>
              </a:buClr>
              <a:buFont typeface="Tahoma" panose="020B0604030504040204" pitchFamily="34" charset="0"/>
              <a:buChar char="⁄"/>
              <a:defRPr sz="2000" b="1" i="0" cap="none" baseline="0">
                <a:solidFill>
                  <a:schemeClr val="bg2"/>
                </a:solidFill>
              </a:defRPr>
            </a:lvl4pPr>
            <a:lvl5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5pPr>
            <a:lvl6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6pPr>
            <a:lvl7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7pPr>
            <a:lvl8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8pPr>
            <a:lvl9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9pPr>
          </a:lstStyle>
          <a:p>
            <a:pPr lvl="0"/>
            <a:r>
              <a:rPr lang="en-US" noProof="0"/>
              <a:t>07</a:t>
            </a:r>
          </a:p>
        </p:txBody>
      </p:sp>
      <p:sp>
        <p:nvSpPr>
          <p:cNvPr id="63" name="Text Placeholder 4"/>
          <p:cNvSpPr>
            <a:spLocks noGrp="1"/>
          </p:cNvSpPr>
          <p:nvPr>
            <p:ph type="body" sz="quarter" idx="63" hasCustomPrompt="1"/>
          </p:nvPr>
        </p:nvSpPr>
        <p:spPr>
          <a:xfrm>
            <a:off x="423985" y="4682611"/>
            <a:ext cx="1329231" cy="414000"/>
          </a:xfrm>
          <a:prstGeom prst="rect">
            <a:avLst/>
          </a:prstGeom>
          <a:noFill/>
        </p:spPr>
        <p:txBody>
          <a:bodyPr tIns="0" bIns="0" anchor="ctr">
            <a:noAutofit/>
          </a:bodyPr>
          <a:lstStyle>
            <a:lvl1pPr marL="0" indent="-252000" algn="just">
              <a:lnSpc>
                <a:spcPct val="100000"/>
              </a:lnSpc>
              <a:spcBef>
                <a:spcPts val="400"/>
              </a:spcBef>
              <a:buClr>
                <a:schemeClr val="bg2"/>
              </a:buClr>
              <a:buFont typeface="Tempus Sans ITC" panose="04020404030D07020202" pitchFamily="82" charset="0"/>
              <a:buChar char="/"/>
              <a:defRPr sz="2000" b="1" i="0">
                <a:solidFill>
                  <a:schemeClr val="accent1"/>
                </a:solidFill>
              </a:defRPr>
            </a:lvl1pPr>
            <a:lvl2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2pPr>
            <a:lvl3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3pPr>
            <a:lvl4pPr marL="0" indent="-252000" algn="just">
              <a:lnSpc>
                <a:spcPct val="100000"/>
              </a:lnSpc>
              <a:spcBef>
                <a:spcPts val="400"/>
              </a:spcBef>
              <a:buClr>
                <a:schemeClr val="accent1"/>
              </a:buClr>
              <a:buFont typeface="Tahoma" panose="020B0604030504040204" pitchFamily="34" charset="0"/>
              <a:buChar char="⁄"/>
              <a:defRPr sz="2000" b="1" i="0" cap="none" baseline="0">
                <a:solidFill>
                  <a:schemeClr val="bg2"/>
                </a:solidFill>
              </a:defRPr>
            </a:lvl4pPr>
            <a:lvl5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5pPr>
            <a:lvl6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6pPr>
            <a:lvl7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7pPr>
            <a:lvl8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8pPr>
            <a:lvl9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9pPr>
          </a:lstStyle>
          <a:p>
            <a:pPr lvl="0"/>
            <a:r>
              <a:rPr lang="en-US" noProof="0"/>
              <a:t>08</a:t>
            </a:r>
          </a:p>
        </p:txBody>
      </p:sp>
      <p:sp>
        <p:nvSpPr>
          <p:cNvPr id="64" name="Text Placeholder 4"/>
          <p:cNvSpPr>
            <a:spLocks noGrp="1"/>
          </p:cNvSpPr>
          <p:nvPr>
            <p:ph type="body" sz="quarter" idx="64" hasCustomPrompt="1"/>
          </p:nvPr>
        </p:nvSpPr>
        <p:spPr>
          <a:xfrm>
            <a:off x="423985" y="5158152"/>
            <a:ext cx="1329231" cy="414000"/>
          </a:xfrm>
          <a:prstGeom prst="rect">
            <a:avLst/>
          </a:prstGeom>
          <a:noFill/>
        </p:spPr>
        <p:txBody>
          <a:bodyPr tIns="0" bIns="0" anchor="ctr">
            <a:noAutofit/>
          </a:bodyPr>
          <a:lstStyle>
            <a:lvl1pPr marL="0" indent="-252000" algn="just">
              <a:lnSpc>
                <a:spcPct val="100000"/>
              </a:lnSpc>
              <a:spcBef>
                <a:spcPts val="400"/>
              </a:spcBef>
              <a:buClr>
                <a:schemeClr val="bg2"/>
              </a:buClr>
              <a:buFont typeface="Tempus Sans ITC" panose="04020404030D07020202" pitchFamily="82" charset="0"/>
              <a:buChar char="/"/>
              <a:defRPr sz="2000" b="1" i="0">
                <a:solidFill>
                  <a:schemeClr val="accent1"/>
                </a:solidFill>
              </a:defRPr>
            </a:lvl1pPr>
            <a:lvl2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2pPr>
            <a:lvl3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3pPr>
            <a:lvl4pPr marL="0" indent="-252000" algn="just">
              <a:lnSpc>
                <a:spcPct val="100000"/>
              </a:lnSpc>
              <a:spcBef>
                <a:spcPts val="400"/>
              </a:spcBef>
              <a:buClr>
                <a:schemeClr val="accent1"/>
              </a:buClr>
              <a:buFont typeface="Tahoma" panose="020B0604030504040204" pitchFamily="34" charset="0"/>
              <a:buChar char="⁄"/>
              <a:defRPr sz="2000" b="1" i="0" cap="none" baseline="0">
                <a:solidFill>
                  <a:schemeClr val="bg2"/>
                </a:solidFill>
              </a:defRPr>
            </a:lvl4pPr>
            <a:lvl5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5pPr>
            <a:lvl6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6pPr>
            <a:lvl7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7pPr>
            <a:lvl8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8pPr>
            <a:lvl9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9pPr>
          </a:lstStyle>
          <a:p>
            <a:pPr lvl="0"/>
            <a:r>
              <a:rPr lang="en-US" noProof="0"/>
              <a:t>09</a:t>
            </a:r>
          </a:p>
        </p:txBody>
      </p:sp>
      <p:sp>
        <p:nvSpPr>
          <p:cNvPr id="65" name="Text Placeholder 4"/>
          <p:cNvSpPr>
            <a:spLocks noGrp="1"/>
          </p:cNvSpPr>
          <p:nvPr>
            <p:ph type="body" sz="quarter" idx="65" hasCustomPrompt="1"/>
          </p:nvPr>
        </p:nvSpPr>
        <p:spPr>
          <a:xfrm>
            <a:off x="423985" y="5633695"/>
            <a:ext cx="1329231" cy="414000"/>
          </a:xfrm>
          <a:prstGeom prst="rect">
            <a:avLst/>
          </a:prstGeom>
          <a:noFill/>
        </p:spPr>
        <p:txBody>
          <a:bodyPr tIns="0" bIns="0" anchor="ctr">
            <a:noAutofit/>
          </a:bodyPr>
          <a:lstStyle>
            <a:lvl1pPr marL="0" indent="-252000" algn="just">
              <a:lnSpc>
                <a:spcPct val="100000"/>
              </a:lnSpc>
              <a:spcBef>
                <a:spcPts val="400"/>
              </a:spcBef>
              <a:buClr>
                <a:schemeClr val="bg2"/>
              </a:buClr>
              <a:buFont typeface="Tempus Sans ITC" panose="04020404030D07020202" pitchFamily="82" charset="0"/>
              <a:buChar char="/"/>
              <a:defRPr sz="2000" b="1" i="0">
                <a:solidFill>
                  <a:schemeClr val="accent1"/>
                </a:solidFill>
              </a:defRPr>
            </a:lvl1pPr>
            <a:lvl2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2pPr>
            <a:lvl3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3pPr>
            <a:lvl4pPr marL="0" indent="-252000" algn="just">
              <a:lnSpc>
                <a:spcPct val="100000"/>
              </a:lnSpc>
              <a:spcBef>
                <a:spcPts val="400"/>
              </a:spcBef>
              <a:buClr>
                <a:schemeClr val="accent1"/>
              </a:buClr>
              <a:buFont typeface="Tahoma" panose="020B0604030504040204" pitchFamily="34" charset="0"/>
              <a:buChar char="⁄"/>
              <a:defRPr sz="2000" b="1" i="0" cap="none" baseline="0">
                <a:solidFill>
                  <a:schemeClr val="bg2"/>
                </a:solidFill>
              </a:defRPr>
            </a:lvl4pPr>
            <a:lvl5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5pPr>
            <a:lvl6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6pPr>
            <a:lvl7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7pPr>
            <a:lvl8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8pPr>
            <a:lvl9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9pPr>
          </a:lstStyle>
          <a:p>
            <a:pPr lvl="0"/>
            <a:r>
              <a:rPr lang="en-US" noProof="0"/>
              <a:t>10</a:t>
            </a:r>
          </a:p>
        </p:txBody>
      </p:sp>
      <p:sp>
        <p:nvSpPr>
          <p:cNvPr id="37" name="Title 1">
            <a:extLst>
              <a:ext uri="{FF2B5EF4-FFF2-40B4-BE49-F238E27FC236}">
                <a16:creationId xmlns:a16="http://schemas.microsoft.com/office/drawing/2014/main" id="{883273D8-FB08-4560-9BE5-210DA3B243CC}"/>
              </a:ext>
            </a:extLst>
          </p:cNvPr>
          <p:cNvSpPr txBox="1">
            <a:spLocks/>
          </p:cNvSpPr>
          <p:nvPr userDrawn="1"/>
        </p:nvSpPr>
        <p:spPr>
          <a:xfrm>
            <a:off x="416540" y="404665"/>
            <a:ext cx="11342769" cy="863748"/>
          </a:xfrm>
          <a:prstGeom prst="rect">
            <a:avLst/>
          </a:prstGeom>
          <a:noFill/>
        </p:spPr>
        <p:txBody>
          <a:bodyPr vert="horz" lIns="108000" tIns="36000" rIns="108000" bIns="0" rtlCol="0" anchor="t">
            <a:noAutofit/>
          </a:bodyPr>
          <a:lstStyle>
            <a:lvl1pPr algn="l" defTabSz="914400" rtl="0" eaLnBrk="1" latinLnBrk="0" hangingPunct="1">
              <a:lnSpc>
                <a:spcPct val="100000"/>
              </a:lnSpc>
              <a:spcBef>
                <a:spcPct val="0"/>
              </a:spcBef>
              <a:buNone/>
              <a:defRPr sz="2200" kern="1200" baseline="0">
                <a:solidFill>
                  <a:schemeClr val="bg2"/>
                </a:solidFill>
                <a:latin typeface="+mj-lt"/>
                <a:ea typeface="+mj-ea"/>
                <a:cs typeface="+mj-cs"/>
              </a:defRPr>
            </a:lvl1pPr>
          </a:lstStyle>
          <a:p>
            <a:r>
              <a:rPr lang="en-US" sz="2200" b="1" noProof="0"/>
              <a:t>AGENDA</a:t>
            </a:r>
          </a:p>
        </p:txBody>
      </p:sp>
    </p:spTree>
    <p:extLst>
      <p:ext uri="{BB962C8B-B14F-4D97-AF65-F5344CB8AC3E}">
        <p14:creationId xmlns:p14="http://schemas.microsoft.com/office/powerpoint/2010/main" val="3156034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hapter White">
    <p:spTree>
      <p:nvGrpSpPr>
        <p:cNvPr id="1" name=""/>
        <p:cNvGrpSpPr/>
        <p:nvPr/>
      </p:nvGrpSpPr>
      <p:grpSpPr>
        <a:xfrm>
          <a:off x="0" y="0"/>
          <a:ext cx="0" cy="0"/>
          <a:chOff x="0" y="0"/>
          <a:chExt cx="0" cy="0"/>
        </a:xfrm>
      </p:grpSpPr>
      <p:pic>
        <p:nvPicPr>
          <p:cNvPr id="7" name="Image 11">
            <a:extLst>
              <a:ext uri="{FF2B5EF4-FFF2-40B4-BE49-F238E27FC236}">
                <a16:creationId xmlns:a16="http://schemas.microsoft.com/office/drawing/2014/main" id="{9958CAEC-A3F3-48C9-B375-FDD78D365AE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4289072" cy="4725900"/>
          </a:xfrm>
          <a:prstGeom prst="rect">
            <a:avLst/>
          </a:prstGeom>
        </p:spPr>
      </p:pic>
      <p:sp>
        <p:nvSpPr>
          <p:cNvPr id="9" name="Espace réservé pour une image  35">
            <a:extLst>
              <a:ext uri="{FF2B5EF4-FFF2-40B4-BE49-F238E27FC236}">
                <a16:creationId xmlns:a16="http://schemas.microsoft.com/office/drawing/2014/main" id="{7619CF03-338D-4AB0-A9F3-F670B4C169B0}"/>
              </a:ext>
            </a:extLst>
          </p:cNvPr>
          <p:cNvSpPr>
            <a:spLocks noGrp="1"/>
          </p:cNvSpPr>
          <p:nvPr>
            <p:ph type="pic" sz="quarter" idx="10" hasCustomPrompt="1"/>
          </p:nvPr>
        </p:nvSpPr>
        <p:spPr>
          <a:xfrm>
            <a:off x="0" y="2"/>
            <a:ext cx="6347941" cy="5590308"/>
          </a:xfrm>
          <a:custGeom>
            <a:avLst/>
            <a:gdLst>
              <a:gd name="connsiteX0" fmla="*/ 0 w 6097588"/>
              <a:gd name="connsiteY0" fmla="*/ 0 h 4795838"/>
              <a:gd name="connsiteX1" fmla="*/ 6097588 w 6097588"/>
              <a:gd name="connsiteY1" fmla="*/ 0 h 4795838"/>
              <a:gd name="connsiteX2" fmla="*/ 6097588 w 6097588"/>
              <a:gd name="connsiteY2" fmla="*/ 4795838 h 4795838"/>
              <a:gd name="connsiteX3" fmla="*/ 0 w 6097588"/>
              <a:gd name="connsiteY3" fmla="*/ 4795838 h 4795838"/>
              <a:gd name="connsiteX4" fmla="*/ 0 w 6097588"/>
              <a:gd name="connsiteY4" fmla="*/ 0 h 4795838"/>
              <a:gd name="connsiteX0" fmla="*/ 0 w 6097588"/>
              <a:gd name="connsiteY0" fmla="*/ 0 h 6635927"/>
              <a:gd name="connsiteX1" fmla="*/ 6097588 w 6097588"/>
              <a:gd name="connsiteY1" fmla="*/ 0 h 6635927"/>
              <a:gd name="connsiteX2" fmla="*/ 1051455 w 6097588"/>
              <a:gd name="connsiteY2" fmla="*/ 6635927 h 6635927"/>
              <a:gd name="connsiteX3" fmla="*/ 0 w 6097588"/>
              <a:gd name="connsiteY3" fmla="*/ 4795838 h 6635927"/>
              <a:gd name="connsiteX4" fmla="*/ 0 w 6097588"/>
              <a:gd name="connsiteY4" fmla="*/ 0 h 6635927"/>
              <a:gd name="connsiteX0" fmla="*/ 0 w 6097588"/>
              <a:gd name="connsiteY0" fmla="*/ 0 h 6502879"/>
              <a:gd name="connsiteX1" fmla="*/ 6097588 w 6097588"/>
              <a:gd name="connsiteY1" fmla="*/ 0 h 6502879"/>
              <a:gd name="connsiteX2" fmla="*/ 1027264 w 6097588"/>
              <a:gd name="connsiteY2" fmla="*/ 6502879 h 6502879"/>
              <a:gd name="connsiteX3" fmla="*/ 0 w 6097588"/>
              <a:gd name="connsiteY3" fmla="*/ 4795838 h 6502879"/>
              <a:gd name="connsiteX4" fmla="*/ 0 w 6097588"/>
              <a:gd name="connsiteY4" fmla="*/ 0 h 6502879"/>
              <a:gd name="connsiteX0" fmla="*/ 0 w 6097588"/>
              <a:gd name="connsiteY0" fmla="*/ 0 h 6616574"/>
              <a:gd name="connsiteX1" fmla="*/ 6097588 w 6097588"/>
              <a:gd name="connsiteY1" fmla="*/ 0 h 6616574"/>
              <a:gd name="connsiteX2" fmla="*/ 1044198 w 6097588"/>
              <a:gd name="connsiteY2" fmla="*/ 6616574 h 6616574"/>
              <a:gd name="connsiteX3" fmla="*/ 0 w 6097588"/>
              <a:gd name="connsiteY3" fmla="*/ 4795838 h 6616574"/>
              <a:gd name="connsiteX4" fmla="*/ 0 w 6097588"/>
              <a:gd name="connsiteY4" fmla="*/ 0 h 6616574"/>
              <a:gd name="connsiteX0" fmla="*/ 0 w 6097588"/>
              <a:gd name="connsiteY0" fmla="*/ 0 h 6575450"/>
              <a:gd name="connsiteX1" fmla="*/ 6097588 w 6097588"/>
              <a:gd name="connsiteY1" fmla="*/ 0 h 6575450"/>
              <a:gd name="connsiteX2" fmla="*/ 1078065 w 6097588"/>
              <a:gd name="connsiteY2" fmla="*/ 6575450 h 6575450"/>
              <a:gd name="connsiteX3" fmla="*/ 0 w 6097588"/>
              <a:gd name="connsiteY3" fmla="*/ 4795838 h 6575450"/>
              <a:gd name="connsiteX4" fmla="*/ 0 w 6097588"/>
              <a:gd name="connsiteY4" fmla="*/ 0 h 6575450"/>
              <a:gd name="connsiteX0" fmla="*/ 0 w 6097588"/>
              <a:gd name="connsiteY0" fmla="*/ 0 h 6616574"/>
              <a:gd name="connsiteX1" fmla="*/ 6097588 w 6097588"/>
              <a:gd name="connsiteY1" fmla="*/ 0 h 6616574"/>
              <a:gd name="connsiteX2" fmla="*/ 1046618 w 6097588"/>
              <a:gd name="connsiteY2" fmla="*/ 6616574 h 6616574"/>
              <a:gd name="connsiteX3" fmla="*/ 0 w 6097588"/>
              <a:gd name="connsiteY3" fmla="*/ 4795838 h 6616574"/>
              <a:gd name="connsiteX4" fmla="*/ 0 w 6097588"/>
              <a:gd name="connsiteY4" fmla="*/ 0 h 6616574"/>
              <a:gd name="connsiteX0" fmla="*/ 0 w 6097588"/>
              <a:gd name="connsiteY0" fmla="*/ 0 h 6529489"/>
              <a:gd name="connsiteX1" fmla="*/ 6097588 w 6097588"/>
              <a:gd name="connsiteY1" fmla="*/ 0 h 6529489"/>
              <a:gd name="connsiteX2" fmla="*/ 1116770 w 6097588"/>
              <a:gd name="connsiteY2" fmla="*/ 6529489 h 6529489"/>
              <a:gd name="connsiteX3" fmla="*/ 0 w 6097588"/>
              <a:gd name="connsiteY3" fmla="*/ 4795838 h 6529489"/>
              <a:gd name="connsiteX4" fmla="*/ 0 w 6097588"/>
              <a:gd name="connsiteY4" fmla="*/ 0 h 6529489"/>
              <a:gd name="connsiteX0" fmla="*/ 0 w 6097588"/>
              <a:gd name="connsiteY0" fmla="*/ 0 h 6611736"/>
              <a:gd name="connsiteX1" fmla="*/ 6097588 w 6097588"/>
              <a:gd name="connsiteY1" fmla="*/ 0 h 6611736"/>
              <a:gd name="connsiteX2" fmla="*/ 1041780 w 6097588"/>
              <a:gd name="connsiteY2" fmla="*/ 6611736 h 6611736"/>
              <a:gd name="connsiteX3" fmla="*/ 0 w 6097588"/>
              <a:gd name="connsiteY3" fmla="*/ 4795838 h 6611736"/>
              <a:gd name="connsiteX4" fmla="*/ 0 w 6097588"/>
              <a:gd name="connsiteY4" fmla="*/ 0 h 6611736"/>
              <a:gd name="connsiteX0" fmla="*/ 0 w 6097588"/>
              <a:gd name="connsiteY0" fmla="*/ 0 h 6611736"/>
              <a:gd name="connsiteX1" fmla="*/ 6097588 w 6097588"/>
              <a:gd name="connsiteY1" fmla="*/ 0 h 6611736"/>
              <a:gd name="connsiteX2" fmla="*/ 1041780 w 6097588"/>
              <a:gd name="connsiteY2" fmla="*/ 6611736 h 6611736"/>
              <a:gd name="connsiteX3" fmla="*/ 0 w 6097588"/>
              <a:gd name="connsiteY3" fmla="*/ 4795838 h 6611736"/>
              <a:gd name="connsiteX4" fmla="*/ 0 w 6097588"/>
              <a:gd name="connsiteY4" fmla="*/ 0 h 6611736"/>
              <a:gd name="connsiteX0" fmla="*/ 0 w 6097588"/>
              <a:gd name="connsiteY0" fmla="*/ 0 h 6577675"/>
              <a:gd name="connsiteX1" fmla="*/ 6097588 w 6097588"/>
              <a:gd name="connsiteY1" fmla="*/ 0 h 6577675"/>
              <a:gd name="connsiteX2" fmla="*/ 1062740 w 6097588"/>
              <a:gd name="connsiteY2" fmla="*/ 6577675 h 6577675"/>
              <a:gd name="connsiteX3" fmla="*/ 0 w 6097588"/>
              <a:gd name="connsiteY3" fmla="*/ 4795838 h 6577675"/>
              <a:gd name="connsiteX4" fmla="*/ 0 w 6097588"/>
              <a:gd name="connsiteY4" fmla="*/ 0 h 6577675"/>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108739"/>
              <a:gd name="connsiteY0" fmla="*/ 0 h 6621613"/>
              <a:gd name="connsiteX1" fmla="*/ 6108739 w 6108739"/>
              <a:gd name="connsiteY1" fmla="*/ 0 h 6621613"/>
              <a:gd name="connsiteX2" fmla="*/ 1050649 w 6108739"/>
              <a:gd name="connsiteY2" fmla="*/ 6621613 h 6621613"/>
              <a:gd name="connsiteX3" fmla="*/ 0 w 6108739"/>
              <a:gd name="connsiteY3" fmla="*/ 4795838 h 6621613"/>
              <a:gd name="connsiteX4" fmla="*/ 0 w 6108739"/>
              <a:gd name="connsiteY4" fmla="*/ 0 h 6621613"/>
              <a:gd name="connsiteX0" fmla="*/ 0 w 6099214"/>
              <a:gd name="connsiteY0" fmla="*/ 0 h 6621613"/>
              <a:gd name="connsiteX1" fmla="*/ 6099214 w 6099214"/>
              <a:gd name="connsiteY1" fmla="*/ 0 h 6621613"/>
              <a:gd name="connsiteX2" fmla="*/ 1050649 w 6099214"/>
              <a:gd name="connsiteY2" fmla="*/ 6621613 h 6621613"/>
              <a:gd name="connsiteX3" fmla="*/ 0 w 6099214"/>
              <a:gd name="connsiteY3" fmla="*/ 4795838 h 6621613"/>
              <a:gd name="connsiteX4" fmla="*/ 0 w 6099214"/>
              <a:gd name="connsiteY4" fmla="*/ 0 h 6621613"/>
              <a:gd name="connsiteX0" fmla="*/ 0 w 6099214"/>
              <a:gd name="connsiteY0" fmla="*/ 0 h 6621613"/>
              <a:gd name="connsiteX1" fmla="*/ 6099214 w 6099214"/>
              <a:gd name="connsiteY1" fmla="*/ 0 h 6621613"/>
              <a:gd name="connsiteX2" fmla="*/ 1050649 w 6099214"/>
              <a:gd name="connsiteY2" fmla="*/ 6621613 h 6621613"/>
              <a:gd name="connsiteX3" fmla="*/ 0 w 6099214"/>
              <a:gd name="connsiteY3" fmla="*/ 4795838 h 6621613"/>
              <a:gd name="connsiteX4" fmla="*/ 0 w 6099214"/>
              <a:gd name="connsiteY4" fmla="*/ 0 h 6621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9214" h="6621613">
                <a:moveTo>
                  <a:pt x="0" y="0"/>
                </a:moveTo>
                <a:lnTo>
                  <a:pt x="6099214" y="0"/>
                </a:lnTo>
                <a:cubicBezTo>
                  <a:pt x="3490483" y="2165821"/>
                  <a:pt x="1902596" y="4985807"/>
                  <a:pt x="1050649" y="6621613"/>
                </a:cubicBezTo>
                <a:lnTo>
                  <a:pt x="0" y="4795838"/>
                </a:lnTo>
                <a:lnTo>
                  <a:pt x="0" y="0"/>
                </a:lnTo>
                <a:close/>
              </a:path>
            </a:pathLst>
          </a:custGeom>
        </p:spPr>
        <p:txBody>
          <a:bodyPr anchor="ctr"/>
          <a:lstStyle>
            <a:lvl1pPr marL="0" indent="0" algn="l">
              <a:buNone/>
              <a:defRPr sz="1800" b="0" i="1" baseline="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r>
              <a:rPr lang="en-US" noProof="0"/>
              <a:t>Click here</a:t>
            </a:r>
            <a:br>
              <a:rPr lang="en-US" noProof="0"/>
            </a:br>
            <a:r>
              <a:rPr lang="en-US" noProof="0"/>
              <a:t>to insert a picture	&gt;&gt;</a:t>
            </a:r>
          </a:p>
        </p:txBody>
      </p:sp>
      <p:sp>
        <p:nvSpPr>
          <p:cNvPr id="10" name="Text Placeholder 4"/>
          <p:cNvSpPr>
            <a:spLocks noGrp="1"/>
          </p:cNvSpPr>
          <p:nvPr>
            <p:ph type="body" sz="quarter" idx="38" hasCustomPrompt="1"/>
          </p:nvPr>
        </p:nvSpPr>
        <p:spPr bwMode="gray">
          <a:xfrm>
            <a:off x="2787386" y="3334423"/>
            <a:ext cx="1050092" cy="964800"/>
          </a:xfrm>
          <a:prstGeom prst="rect">
            <a:avLst/>
          </a:prstGeom>
          <a:noFill/>
        </p:spPr>
        <p:txBody>
          <a:bodyPr lIns="0" rIns="0" anchor="t">
            <a:noAutofit/>
          </a:bodyPr>
          <a:lstStyle>
            <a:lvl1pPr marL="0" indent="-252000" algn="just">
              <a:lnSpc>
                <a:spcPct val="100000"/>
              </a:lnSpc>
              <a:spcBef>
                <a:spcPts val="400"/>
              </a:spcBef>
              <a:buClr>
                <a:schemeClr val="bg2"/>
              </a:buClr>
              <a:buFont typeface="Tempus Sans ITC" panose="04020404030D07020202" pitchFamily="82" charset="0"/>
              <a:buChar char="/"/>
              <a:defRPr sz="2400" b="1" i="0">
                <a:solidFill>
                  <a:schemeClr val="bg2"/>
                </a:solidFill>
                <a:latin typeface="+mj-lt"/>
              </a:defRPr>
            </a:lvl1pPr>
            <a:lvl2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2pPr>
            <a:lvl3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3pPr>
            <a:lvl4pPr marL="0" indent="-252000" algn="just">
              <a:lnSpc>
                <a:spcPct val="100000"/>
              </a:lnSpc>
              <a:spcBef>
                <a:spcPts val="400"/>
              </a:spcBef>
              <a:buClr>
                <a:schemeClr val="accent1"/>
              </a:buClr>
              <a:buFont typeface="Tahoma" panose="020B0604030504040204" pitchFamily="34" charset="0"/>
              <a:buChar char="⁄"/>
              <a:defRPr sz="2000" b="1" i="0" cap="none" baseline="0">
                <a:solidFill>
                  <a:schemeClr val="bg2"/>
                </a:solidFill>
              </a:defRPr>
            </a:lvl4pPr>
            <a:lvl5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5pPr>
            <a:lvl6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6pPr>
            <a:lvl7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7pPr>
            <a:lvl8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8pPr>
            <a:lvl9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9pPr>
          </a:lstStyle>
          <a:p>
            <a:pPr lvl="0"/>
            <a:r>
              <a:rPr lang="en-US" noProof="0"/>
              <a:t>01</a:t>
            </a:r>
          </a:p>
        </p:txBody>
      </p:sp>
      <p:sp>
        <p:nvSpPr>
          <p:cNvPr id="12" name="Titel 1"/>
          <p:cNvSpPr>
            <a:spLocks noGrp="1"/>
          </p:cNvSpPr>
          <p:nvPr>
            <p:ph type="title" hasCustomPrompt="1"/>
          </p:nvPr>
        </p:nvSpPr>
        <p:spPr bwMode="gray">
          <a:xfrm>
            <a:off x="4014292" y="3334423"/>
            <a:ext cx="7753846" cy="964800"/>
          </a:xfrm>
        </p:spPr>
        <p:txBody>
          <a:bodyPr lIns="108000" tIns="108000" rIns="0" anchor="t">
            <a:noAutofit/>
          </a:bodyPr>
          <a:lstStyle>
            <a:lvl1pPr algn="r">
              <a:defRPr sz="2400" cap="none" baseline="0">
                <a:solidFill>
                  <a:schemeClr val="bg2"/>
                </a:solidFill>
                <a:latin typeface="+mj-lt"/>
              </a:defRPr>
            </a:lvl1pPr>
          </a:lstStyle>
          <a:p>
            <a:r>
              <a:rPr lang="en-US" noProof="0"/>
              <a:t>Chapter slide headline</a:t>
            </a:r>
          </a:p>
        </p:txBody>
      </p:sp>
    </p:spTree>
    <p:extLst>
      <p:ext uri="{BB962C8B-B14F-4D97-AF65-F5344CB8AC3E}">
        <p14:creationId xmlns:p14="http://schemas.microsoft.com/office/powerpoint/2010/main" val="60883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hapter Blue Grey light">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0" name="Espace réservé pour une image  35">
            <a:extLst>
              <a:ext uri="{FF2B5EF4-FFF2-40B4-BE49-F238E27FC236}">
                <a16:creationId xmlns:a16="http://schemas.microsoft.com/office/drawing/2014/main" id="{420EEE7C-A570-4C11-B267-7E56E4E0F622}"/>
              </a:ext>
            </a:extLst>
          </p:cNvPr>
          <p:cNvSpPr>
            <a:spLocks noGrp="1"/>
          </p:cNvSpPr>
          <p:nvPr>
            <p:ph type="pic" sz="quarter" idx="10" hasCustomPrompt="1"/>
          </p:nvPr>
        </p:nvSpPr>
        <p:spPr bwMode="gray">
          <a:xfrm>
            <a:off x="0" y="2"/>
            <a:ext cx="6347941" cy="5590308"/>
          </a:xfrm>
          <a:custGeom>
            <a:avLst/>
            <a:gdLst>
              <a:gd name="connsiteX0" fmla="*/ 0 w 6097588"/>
              <a:gd name="connsiteY0" fmla="*/ 0 h 4795838"/>
              <a:gd name="connsiteX1" fmla="*/ 6097588 w 6097588"/>
              <a:gd name="connsiteY1" fmla="*/ 0 h 4795838"/>
              <a:gd name="connsiteX2" fmla="*/ 6097588 w 6097588"/>
              <a:gd name="connsiteY2" fmla="*/ 4795838 h 4795838"/>
              <a:gd name="connsiteX3" fmla="*/ 0 w 6097588"/>
              <a:gd name="connsiteY3" fmla="*/ 4795838 h 4795838"/>
              <a:gd name="connsiteX4" fmla="*/ 0 w 6097588"/>
              <a:gd name="connsiteY4" fmla="*/ 0 h 4795838"/>
              <a:gd name="connsiteX0" fmla="*/ 0 w 6097588"/>
              <a:gd name="connsiteY0" fmla="*/ 0 h 6635927"/>
              <a:gd name="connsiteX1" fmla="*/ 6097588 w 6097588"/>
              <a:gd name="connsiteY1" fmla="*/ 0 h 6635927"/>
              <a:gd name="connsiteX2" fmla="*/ 1051455 w 6097588"/>
              <a:gd name="connsiteY2" fmla="*/ 6635927 h 6635927"/>
              <a:gd name="connsiteX3" fmla="*/ 0 w 6097588"/>
              <a:gd name="connsiteY3" fmla="*/ 4795838 h 6635927"/>
              <a:gd name="connsiteX4" fmla="*/ 0 w 6097588"/>
              <a:gd name="connsiteY4" fmla="*/ 0 h 6635927"/>
              <a:gd name="connsiteX0" fmla="*/ 0 w 6097588"/>
              <a:gd name="connsiteY0" fmla="*/ 0 h 6502879"/>
              <a:gd name="connsiteX1" fmla="*/ 6097588 w 6097588"/>
              <a:gd name="connsiteY1" fmla="*/ 0 h 6502879"/>
              <a:gd name="connsiteX2" fmla="*/ 1027264 w 6097588"/>
              <a:gd name="connsiteY2" fmla="*/ 6502879 h 6502879"/>
              <a:gd name="connsiteX3" fmla="*/ 0 w 6097588"/>
              <a:gd name="connsiteY3" fmla="*/ 4795838 h 6502879"/>
              <a:gd name="connsiteX4" fmla="*/ 0 w 6097588"/>
              <a:gd name="connsiteY4" fmla="*/ 0 h 6502879"/>
              <a:gd name="connsiteX0" fmla="*/ 0 w 6097588"/>
              <a:gd name="connsiteY0" fmla="*/ 0 h 6616574"/>
              <a:gd name="connsiteX1" fmla="*/ 6097588 w 6097588"/>
              <a:gd name="connsiteY1" fmla="*/ 0 h 6616574"/>
              <a:gd name="connsiteX2" fmla="*/ 1044198 w 6097588"/>
              <a:gd name="connsiteY2" fmla="*/ 6616574 h 6616574"/>
              <a:gd name="connsiteX3" fmla="*/ 0 w 6097588"/>
              <a:gd name="connsiteY3" fmla="*/ 4795838 h 6616574"/>
              <a:gd name="connsiteX4" fmla="*/ 0 w 6097588"/>
              <a:gd name="connsiteY4" fmla="*/ 0 h 6616574"/>
              <a:gd name="connsiteX0" fmla="*/ 0 w 6097588"/>
              <a:gd name="connsiteY0" fmla="*/ 0 h 6575450"/>
              <a:gd name="connsiteX1" fmla="*/ 6097588 w 6097588"/>
              <a:gd name="connsiteY1" fmla="*/ 0 h 6575450"/>
              <a:gd name="connsiteX2" fmla="*/ 1078065 w 6097588"/>
              <a:gd name="connsiteY2" fmla="*/ 6575450 h 6575450"/>
              <a:gd name="connsiteX3" fmla="*/ 0 w 6097588"/>
              <a:gd name="connsiteY3" fmla="*/ 4795838 h 6575450"/>
              <a:gd name="connsiteX4" fmla="*/ 0 w 6097588"/>
              <a:gd name="connsiteY4" fmla="*/ 0 h 6575450"/>
              <a:gd name="connsiteX0" fmla="*/ 0 w 6097588"/>
              <a:gd name="connsiteY0" fmla="*/ 0 h 6616574"/>
              <a:gd name="connsiteX1" fmla="*/ 6097588 w 6097588"/>
              <a:gd name="connsiteY1" fmla="*/ 0 h 6616574"/>
              <a:gd name="connsiteX2" fmla="*/ 1046618 w 6097588"/>
              <a:gd name="connsiteY2" fmla="*/ 6616574 h 6616574"/>
              <a:gd name="connsiteX3" fmla="*/ 0 w 6097588"/>
              <a:gd name="connsiteY3" fmla="*/ 4795838 h 6616574"/>
              <a:gd name="connsiteX4" fmla="*/ 0 w 6097588"/>
              <a:gd name="connsiteY4" fmla="*/ 0 h 6616574"/>
              <a:gd name="connsiteX0" fmla="*/ 0 w 6097588"/>
              <a:gd name="connsiteY0" fmla="*/ 0 h 6529489"/>
              <a:gd name="connsiteX1" fmla="*/ 6097588 w 6097588"/>
              <a:gd name="connsiteY1" fmla="*/ 0 h 6529489"/>
              <a:gd name="connsiteX2" fmla="*/ 1116770 w 6097588"/>
              <a:gd name="connsiteY2" fmla="*/ 6529489 h 6529489"/>
              <a:gd name="connsiteX3" fmla="*/ 0 w 6097588"/>
              <a:gd name="connsiteY3" fmla="*/ 4795838 h 6529489"/>
              <a:gd name="connsiteX4" fmla="*/ 0 w 6097588"/>
              <a:gd name="connsiteY4" fmla="*/ 0 h 6529489"/>
              <a:gd name="connsiteX0" fmla="*/ 0 w 6097588"/>
              <a:gd name="connsiteY0" fmla="*/ 0 h 6611736"/>
              <a:gd name="connsiteX1" fmla="*/ 6097588 w 6097588"/>
              <a:gd name="connsiteY1" fmla="*/ 0 h 6611736"/>
              <a:gd name="connsiteX2" fmla="*/ 1041780 w 6097588"/>
              <a:gd name="connsiteY2" fmla="*/ 6611736 h 6611736"/>
              <a:gd name="connsiteX3" fmla="*/ 0 w 6097588"/>
              <a:gd name="connsiteY3" fmla="*/ 4795838 h 6611736"/>
              <a:gd name="connsiteX4" fmla="*/ 0 w 6097588"/>
              <a:gd name="connsiteY4" fmla="*/ 0 h 6611736"/>
              <a:gd name="connsiteX0" fmla="*/ 0 w 6097588"/>
              <a:gd name="connsiteY0" fmla="*/ 0 h 6611736"/>
              <a:gd name="connsiteX1" fmla="*/ 6097588 w 6097588"/>
              <a:gd name="connsiteY1" fmla="*/ 0 h 6611736"/>
              <a:gd name="connsiteX2" fmla="*/ 1041780 w 6097588"/>
              <a:gd name="connsiteY2" fmla="*/ 6611736 h 6611736"/>
              <a:gd name="connsiteX3" fmla="*/ 0 w 6097588"/>
              <a:gd name="connsiteY3" fmla="*/ 4795838 h 6611736"/>
              <a:gd name="connsiteX4" fmla="*/ 0 w 6097588"/>
              <a:gd name="connsiteY4" fmla="*/ 0 h 6611736"/>
              <a:gd name="connsiteX0" fmla="*/ 0 w 6097588"/>
              <a:gd name="connsiteY0" fmla="*/ 0 h 6577675"/>
              <a:gd name="connsiteX1" fmla="*/ 6097588 w 6097588"/>
              <a:gd name="connsiteY1" fmla="*/ 0 h 6577675"/>
              <a:gd name="connsiteX2" fmla="*/ 1062740 w 6097588"/>
              <a:gd name="connsiteY2" fmla="*/ 6577675 h 6577675"/>
              <a:gd name="connsiteX3" fmla="*/ 0 w 6097588"/>
              <a:gd name="connsiteY3" fmla="*/ 4795838 h 6577675"/>
              <a:gd name="connsiteX4" fmla="*/ 0 w 6097588"/>
              <a:gd name="connsiteY4" fmla="*/ 0 h 6577675"/>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14356"/>
              <a:gd name="connsiteX1" fmla="*/ 6097588 w 6097588"/>
              <a:gd name="connsiteY1" fmla="*/ 0 h 6614356"/>
              <a:gd name="connsiteX2" fmla="*/ 1047020 w 6097588"/>
              <a:gd name="connsiteY2" fmla="*/ 6614356 h 6614356"/>
              <a:gd name="connsiteX3" fmla="*/ 0 w 6097588"/>
              <a:gd name="connsiteY3" fmla="*/ 4795838 h 6614356"/>
              <a:gd name="connsiteX4" fmla="*/ 0 w 6097588"/>
              <a:gd name="connsiteY4" fmla="*/ 0 h 6614356"/>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097588"/>
              <a:gd name="connsiteY0" fmla="*/ 0 h 6621613"/>
              <a:gd name="connsiteX1" fmla="*/ 6097588 w 6097588"/>
              <a:gd name="connsiteY1" fmla="*/ 0 h 6621613"/>
              <a:gd name="connsiteX2" fmla="*/ 1050649 w 6097588"/>
              <a:gd name="connsiteY2" fmla="*/ 6621613 h 6621613"/>
              <a:gd name="connsiteX3" fmla="*/ 0 w 6097588"/>
              <a:gd name="connsiteY3" fmla="*/ 4795838 h 6621613"/>
              <a:gd name="connsiteX4" fmla="*/ 0 w 6097588"/>
              <a:gd name="connsiteY4" fmla="*/ 0 h 6621613"/>
              <a:gd name="connsiteX0" fmla="*/ 0 w 6108739"/>
              <a:gd name="connsiteY0" fmla="*/ 0 h 6621613"/>
              <a:gd name="connsiteX1" fmla="*/ 6108739 w 6108739"/>
              <a:gd name="connsiteY1" fmla="*/ 0 h 6621613"/>
              <a:gd name="connsiteX2" fmla="*/ 1050649 w 6108739"/>
              <a:gd name="connsiteY2" fmla="*/ 6621613 h 6621613"/>
              <a:gd name="connsiteX3" fmla="*/ 0 w 6108739"/>
              <a:gd name="connsiteY3" fmla="*/ 4795838 h 6621613"/>
              <a:gd name="connsiteX4" fmla="*/ 0 w 6108739"/>
              <a:gd name="connsiteY4" fmla="*/ 0 h 6621613"/>
              <a:gd name="connsiteX0" fmla="*/ 0 w 6099214"/>
              <a:gd name="connsiteY0" fmla="*/ 0 h 6621613"/>
              <a:gd name="connsiteX1" fmla="*/ 6099214 w 6099214"/>
              <a:gd name="connsiteY1" fmla="*/ 0 h 6621613"/>
              <a:gd name="connsiteX2" fmla="*/ 1050649 w 6099214"/>
              <a:gd name="connsiteY2" fmla="*/ 6621613 h 6621613"/>
              <a:gd name="connsiteX3" fmla="*/ 0 w 6099214"/>
              <a:gd name="connsiteY3" fmla="*/ 4795838 h 6621613"/>
              <a:gd name="connsiteX4" fmla="*/ 0 w 6099214"/>
              <a:gd name="connsiteY4" fmla="*/ 0 h 6621613"/>
              <a:gd name="connsiteX0" fmla="*/ 0 w 6099214"/>
              <a:gd name="connsiteY0" fmla="*/ 0 h 6621613"/>
              <a:gd name="connsiteX1" fmla="*/ 6099214 w 6099214"/>
              <a:gd name="connsiteY1" fmla="*/ 0 h 6621613"/>
              <a:gd name="connsiteX2" fmla="*/ 1050649 w 6099214"/>
              <a:gd name="connsiteY2" fmla="*/ 6621613 h 6621613"/>
              <a:gd name="connsiteX3" fmla="*/ 0 w 6099214"/>
              <a:gd name="connsiteY3" fmla="*/ 4795838 h 6621613"/>
              <a:gd name="connsiteX4" fmla="*/ 0 w 6099214"/>
              <a:gd name="connsiteY4" fmla="*/ 0 h 6621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9214" h="6621613">
                <a:moveTo>
                  <a:pt x="0" y="0"/>
                </a:moveTo>
                <a:lnTo>
                  <a:pt x="6099214" y="0"/>
                </a:lnTo>
                <a:cubicBezTo>
                  <a:pt x="3490483" y="2165821"/>
                  <a:pt x="1902596" y="4985807"/>
                  <a:pt x="1050649" y="6621613"/>
                </a:cubicBezTo>
                <a:lnTo>
                  <a:pt x="0" y="4795838"/>
                </a:lnTo>
                <a:lnTo>
                  <a:pt x="0" y="0"/>
                </a:lnTo>
                <a:close/>
              </a:path>
            </a:pathLst>
          </a:custGeom>
        </p:spPr>
        <p:txBody>
          <a:bodyPr anchor="ctr"/>
          <a:lstStyle>
            <a:lvl1pPr marL="0" indent="0" algn="l">
              <a:buNone/>
              <a:defRPr sz="1800" b="0" i="1" baseline="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r>
              <a:rPr lang="en-US" noProof="0"/>
              <a:t>Click here</a:t>
            </a:r>
            <a:br>
              <a:rPr lang="en-US" noProof="0"/>
            </a:br>
            <a:r>
              <a:rPr lang="en-US" noProof="0"/>
              <a:t>to insert a picture	&gt;&gt;</a:t>
            </a:r>
          </a:p>
        </p:txBody>
      </p:sp>
      <p:sp>
        <p:nvSpPr>
          <p:cNvPr id="5" name="Text Placeholder 4"/>
          <p:cNvSpPr>
            <a:spLocks noGrp="1"/>
          </p:cNvSpPr>
          <p:nvPr>
            <p:ph type="body" sz="quarter" idx="38" hasCustomPrompt="1"/>
          </p:nvPr>
        </p:nvSpPr>
        <p:spPr bwMode="gray">
          <a:xfrm>
            <a:off x="2787386" y="3334423"/>
            <a:ext cx="1050092" cy="964800"/>
          </a:xfrm>
          <a:prstGeom prst="rect">
            <a:avLst/>
          </a:prstGeom>
          <a:noFill/>
        </p:spPr>
        <p:txBody>
          <a:bodyPr lIns="0" rIns="0" anchor="t">
            <a:noAutofit/>
          </a:bodyPr>
          <a:lstStyle>
            <a:lvl1pPr marL="0" indent="-252000" algn="just">
              <a:lnSpc>
                <a:spcPct val="100000"/>
              </a:lnSpc>
              <a:spcBef>
                <a:spcPts val="400"/>
              </a:spcBef>
              <a:buClr>
                <a:schemeClr val="bg2"/>
              </a:buClr>
              <a:buFont typeface="Tempus Sans ITC" panose="04020404030D07020202" pitchFamily="82" charset="0"/>
              <a:buChar char="/"/>
              <a:defRPr sz="2400" b="1" i="0">
                <a:solidFill>
                  <a:schemeClr val="bg2"/>
                </a:solidFill>
                <a:latin typeface="+mj-lt"/>
              </a:defRPr>
            </a:lvl1pPr>
            <a:lvl2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2pPr>
            <a:lvl3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3pPr>
            <a:lvl4pPr marL="0" indent="-252000" algn="just">
              <a:lnSpc>
                <a:spcPct val="100000"/>
              </a:lnSpc>
              <a:spcBef>
                <a:spcPts val="400"/>
              </a:spcBef>
              <a:buClr>
                <a:schemeClr val="accent1"/>
              </a:buClr>
              <a:buFont typeface="Tahoma" panose="020B0604030504040204" pitchFamily="34" charset="0"/>
              <a:buChar char="⁄"/>
              <a:defRPr sz="2000" b="1" i="0" cap="none" baseline="0">
                <a:solidFill>
                  <a:schemeClr val="bg2"/>
                </a:solidFill>
              </a:defRPr>
            </a:lvl4pPr>
            <a:lvl5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5pPr>
            <a:lvl6pPr marL="0" indent="-252000" algn="just">
              <a:lnSpc>
                <a:spcPct val="100000"/>
              </a:lnSpc>
              <a:spcBef>
                <a:spcPts val="400"/>
              </a:spcBef>
              <a:buClr>
                <a:schemeClr val="accent1"/>
              </a:buClr>
              <a:buFont typeface="Tahoma" panose="020B0604030504040204" pitchFamily="34" charset="0"/>
              <a:buChar char="⁄"/>
              <a:defRPr sz="2000" b="1" i="0">
                <a:solidFill>
                  <a:schemeClr val="bg2"/>
                </a:solidFill>
              </a:defRPr>
            </a:lvl6pPr>
            <a:lvl7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7pPr>
            <a:lvl8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8pPr>
            <a:lvl9pPr marL="0" indent="-252000" algn="just">
              <a:lnSpc>
                <a:spcPct val="100000"/>
              </a:lnSpc>
              <a:spcBef>
                <a:spcPts val="400"/>
              </a:spcBef>
              <a:buClr>
                <a:schemeClr val="accent1"/>
              </a:buClr>
              <a:buFont typeface="Tahoma" panose="020B0604030504040204" pitchFamily="34" charset="0"/>
              <a:buChar char="⁄"/>
              <a:defRPr sz="2000" b="1" i="0" baseline="0">
                <a:solidFill>
                  <a:schemeClr val="bg2"/>
                </a:solidFill>
              </a:defRPr>
            </a:lvl9pPr>
          </a:lstStyle>
          <a:p>
            <a:pPr lvl="0"/>
            <a:r>
              <a:rPr lang="en-US" noProof="0"/>
              <a:t>01</a:t>
            </a:r>
          </a:p>
        </p:txBody>
      </p:sp>
      <p:sp>
        <p:nvSpPr>
          <p:cNvPr id="9" name="Titel 1"/>
          <p:cNvSpPr>
            <a:spLocks noGrp="1"/>
          </p:cNvSpPr>
          <p:nvPr>
            <p:ph type="title" hasCustomPrompt="1"/>
          </p:nvPr>
        </p:nvSpPr>
        <p:spPr bwMode="gray">
          <a:xfrm>
            <a:off x="4014292" y="3334423"/>
            <a:ext cx="7753846" cy="964800"/>
          </a:xfrm>
        </p:spPr>
        <p:txBody>
          <a:bodyPr lIns="108000" tIns="108000" rIns="0" anchor="t">
            <a:noAutofit/>
          </a:bodyPr>
          <a:lstStyle>
            <a:lvl1pPr algn="r">
              <a:defRPr sz="2400" cap="none" baseline="0">
                <a:solidFill>
                  <a:schemeClr val="bg2"/>
                </a:solidFill>
                <a:latin typeface="+mj-lt"/>
              </a:defRPr>
            </a:lvl1pPr>
          </a:lstStyle>
          <a:p>
            <a:r>
              <a:rPr lang="en-US" noProof="0"/>
              <a:t>Chapter slide headline</a:t>
            </a:r>
          </a:p>
        </p:txBody>
      </p:sp>
      <p:pic>
        <p:nvPicPr>
          <p:cNvPr id="8" name="Image 11">
            <a:extLst>
              <a:ext uri="{FF2B5EF4-FFF2-40B4-BE49-F238E27FC236}">
                <a16:creationId xmlns:a16="http://schemas.microsoft.com/office/drawing/2014/main" id="{AE9F3C2F-0CEE-4874-9F02-8DAB9CAD4C5F}"/>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4289072" cy="4725900"/>
          </a:xfrm>
          <a:prstGeom prst="rect">
            <a:avLst/>
          </a:prstGeom>
        </p:spPr>
      </p:pic>
    </p:spTree>
    <p:extLst>
      <p:ext uri="{BB962C8B-B14F-4D97-AF65-F5344CB8AC3E}">
        <p14:creationId xmlns:p14="http://schemas.microsoft.com/office/powerpoint/2010/main" val="141079852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9.xml"/><Relationship Id="rId39" Type="http://schemas.openxmlformats.org/officeDocument/2006/relationships/tags" Target="../tags/tag22.xml"/><Relationship Id="rId21" Type="http://schemas.openxmlformats.org/officeDocument/2006/relationships/tags" Target="../tags/tag4.xml"/><Relationship Id="rId34" Type="http://schemas.openxmlformats.org/officeDocument/2006/relationships/tags" Target="../tags/tag1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8.xml"/><Relationship Id="rId33" Type="http://schemas.openxmlformats.org/officeDocument/2006/relationships/tags" Target="../tags/tag16.xml"/><Relationship Id="rId38" Type="http://schemas.openxmlformats.org/officeDocument/2006/relationships/tags" Target="../tags/tag2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29" Type="http://schemas.openxmlformats.org/officeDocument/2006/relationships/tags" Target="../tags/tag1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32" Type="http://schemas.openxmlformats.org/officeDocument/2006/relationships/tags" Target="../tags/tag15.xml"/><Relationship Id="rId37" Type="http://schemas.openxmlformats.org/officeDocument/2006/relationships/tags" Target="../tags/tag20.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28" Type="http://schemas.openxmlformats.org/officeDocument/2006/relationships/tags" Target="../tags/tag11.xml"/><Relationship Id="rId36" Type="http://schemas.openxmlformats.org/officeDocument/2006/relationships/tags" Target="../tags/tag19.xml"/><Relationship Id="rId10" Type="http://schemas.openxmlformats.org/officeDocument/2006/relationships/slideLayout" Target="../slideLayouts/slideLayout10.xml"/><Relationship Id="rId19" Type="http://schemas.openxmlformats.org/officeDocument/2006/relationships/tags" Target="../tags/tag2.xml"/><Relationship Id="rId31" Type="http://schemas.openxmlformats.org/officeDocument/2006/relationships/tags" Target="../tags/tag1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 Id="rId27" Type="http://schemas.openxmlformats.org/officeDocument/2006/relationships/tags" Target="../tags/tag10.xml"/><Relationship Id="rId30" Type="http://schemas.openxmlformats.org/officeDocument/2006/relationships/tags" Target="../tags/tag13.xml"/><Relationship Id="rId35" Type="http://schemas.openxmlformats.org/officeDocument/2006/relationships/tags" Target="../tags/tag18.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3984" y="404664"/>
            <a:ext cx="11342769" cy="936774"/>
          </a:xfrm>
          <a:prstGeom prst="rect">
            <a:avLst/>
          </a:prstGeom>
          <a:noFill/>
        </p:spPr>
        <p:txBody>
          <a:bodyPr vert="horz" lIns="108000" tIns="0" rIns="108000" bIns="0" rtlCol="0" anchor="t">
            <a:noAutofit/>
          </a:bodyPr>
          <a:lstStyle/>
          <a:p>
            <a:r>
              <a:rPr lang="en-US"/>
              <a:t>Complete with a title here that carries your message on two lines at most for more </a:t>
            </a:r>
            <a:r>
              <a:rPr lang="en-US" noProof="0"/>
              <a:t>readability</a:t>
            </a:r>
          </a:p>
        </p:txBody>
      </p:sp>
      <p:sp>
        <p:nvSpPr>
          <p:cNvPr id="4" name="Espace réservé du texte 3"/>
          <p:cNvSpPr>
            <a:spLocks noGrp="1"/>
          </p:cNvSpPr>
          <p:nvPr>
            <p:ph type="body" idx="1"/>
          </p:nvPr>
        </p:nvSpPr>
        <p:spPr>
          <a:xfrm>
            <a:off x="423984" y="1341438"/>
            <a:ext cx="11342769" cy="4894976"/>
          </a:xfrm>
          <a:prstGeom prst="rect">
            <a:avLst/>
          </a:prstGeom>
        </p:spPr>
        <p:txBody>
          <a:bodyPr vert="horz" lIns="108000" tIns="108000" rIns="108000" bIns="108000" rtlCol="0">
            <a:noAutofit/>
          </a:bodyPr>
          <a:lstStyle/>
          <a:p>
            <a:pPr lvl="0"/>
            <a:r>
              <a:rPr lang="en-US"/>
              <a:t>Level 1 - </a:t>
            </a:r>
            <a:r>
              <a:rPr lang="en-US">
                <a:solidFill>
                  <a:srgbClr val="503078"/>
                </a:solidFill>
              </a:rPr>
              <a:t>To move to the next level, Alt + Shift + right arrow</a:t>
            </a:r>
            <a:endParaRPr lang="en-US"/>
          </a:p>
          <a:p>
            <a:pPr lvl="1"/>
            <a:r>
              <a:rPr lang="en-US"/>
              <a:t>Level 2</a:t>
            </a:r>
          </a:p>
          <a:p>
            <a:pPr lvl="2"/>
            <a:r>
              <a:rPr lang="en-US"/>
              <a:t>Level 3</a:t>
            </a:r>
          </a:p>
          <a:p>
            <a:pPr lvl="3"/>
            <a:r>
              <a:rPr lang="en-US"/>
              <a:t>Level 4</a:t>
            </a:r>
          </a:p>
          <a:p>
            <a:pPr lvl="4"/>
            <a:r>
              <a:rPr lang="en-US"/>
              <a:t>Level 5</a:t>
            </a:r>
          </a:p>
          <a:p>
            <a:pPr lvl="5"/>
            <a:r>
              <a:rPr lang="en-US"/>
              <a:t>Level 6</a:t>
            </a:r>
          </a:p>
          <a:p>
            <a:pPr lvl="6"/>
            <a:r>
              <a:rPr lang="en-US"/>
              <a:t>Level 7</a:t>
            </a:r>
          </a:p>
          <a:p>
            <a:pPr lvl="7"/>
            <a:r>
              <a:rPr lang="en-US" noProof="0"/>
              <a:t>Level </a:t>
            </a:r>
            <a:r>
              <a:rPr lang="en-US"/>
              <a:t>8</a:t>
            </a:r>
          </a:p>
          <a:p>
            <a:pPr lvl="8"/>
            <a:r>
              <a:rPr lang="en-US"/>
              <a:t>Level 9</a:t>
            </a:r>
          </a:p>
        </p:txBody>
      </p:sp>
      <p:pic>
        <p:nvPicPr>
          <p:cNvPr id="10" name="Image 9"/>
          <p:cNvPicPr>
            <a:picLocks noChangeAspect="1"/>
          </p:cNvPicPr>
          <p:nvPr/>
        </p:nvPicPr>
        <p:blipFill rotWithShape="1">
          <a:blip r:embed="rId40" cstate="print">
            <a:extLst>
              <a:ext uri="{28A0092B-C50C-407E-A947-70E740481C1C}">
                <a14:useLocalDpi xmlns:a14="http://schemas.microsoft.com/office/drawing/2010/main" val="0"/>
              </a:ext>
            </a:extLst>
          </a:blip>
          <a:srcRect l="8505" t="8117" b="17461"/>
          <a:stretch/>
        </p:blipFill>
        <p:spPr>
          <a:xfrm>
            <a:off x="11269525" y="5935042"/>
            <a:ext cx="1139628" cy="926732"/>
          </a:xfrm>
          <a:prstGeom prst="rect">
            <a:avLst/>
          </a:prstGeom>
        </p:spPr>
      </p:pic>
      <p:sp>
        <p:nvSpPr>
          <p:cNvPr id="7" name="Rectangle 6">
            <a:extLst>
              <a:ext uri="{FF2B5EF4-FFF2-40B4-BE49-F238E27FC236}">
                <a16:creationId xmlns:a16="http://schemas.microsoft.com/office/drawing/2014/main" id="{9164010C-C689-41D2-BDBD-4CE0BE834A5F}"/>
              </a:ext>
            </a:extLst>
          </p:cNvPr>
          <p:cNvSpPr>
            <a:spLocks/>
          </p:cNvSpPr>
          <p:nvPr/>
        </p:nvSpPr>
        <p:spPr>
          <a:xfrm>
            <a:off x="10172761" y="6612746"/>
            <a:ext cx="974879" cy="246706"/>
          </a:xfrm>
          <a:prstGeom prst="rect">
            <a:avLst/>
          </a:prstGeom>
        </p:spPr>
        <p:txBody>
          <a:bodyPr wrap="square" lIns="0" tIns="0" rIns="0" bIns="122400" anchor="t">
            <a:spAutoFit/>
          </a:bodyPr>
          <a:lstStyle/>
          <a:p>
            <a:pPr lvl="0" algn="r">
              <a:spcBef>
                <a:spcPts val="400"/>
              </a:spcBef>
              <a:buClr>
                <a:srgbClr val="660066"/>
              </a:buClr>
            </a:pPr>
            <a:r>
              <a:rPr lang="en-US" sz="800" noProof="0">
                <a:solidFill>
                  <a:schemeClr val="bg2"/>
                </a:solidFill>
                <a:latin typeface="Tahoma" panose="020B0604030504040204" pitchFamily="34" charset="0"/>
                <a:ea typeface="Tahoma" panose="020B0604030504040204" pitchFamily="34" charset="0"/>
                <a:cs typeface="Tahoma" panose="020B0604030504040204" pitchFamily="34" charset="0"/>
              </a:rPr>
              <a:t>© WAVESTONE</a:t>
            </a:r>
          </a:p>
        </p:txBody>
      </p:sp>
      <p:sp>
        <p:nvSpPr>
          <p:cNvPr id="9" name="Textfeld 6">
            <a:extLst>
              <a:ext uri="{FF2B5EF4-FFF2-40B4-BE49-F238E27FC236}">
                <a16:creationId xmlns:a16="http://schemas.microsoft.com/office/drawing/2014/main" id="{7C9B7266-9DDB-4A10-9117-38FB4CCD777A}"/>
              </a:ext>
            </a:extLst>
          </p:cNvPr>
          <p:cNvSpPr txBox="1">
            <a:spLocks/>
          </p:cNvSpPr>
          <p:nvPr/>
        </p:nvSpPr>
        <p:spPr bwMode="gray">
          <a:xfrm>
            <a:off x="11324889" y="6612746"/>
            <a:ext cx="443077" cy="246706"/>
          </a:xfrm>
          <a:prstGeom prst="rect">
            <a:avLst/>
          </a:prstGeom>
          <a:noFill/>
        </p:spPr>
        <p:txBody>
          <a:bodyPr wrap="square" lIns="0" tIns="0" rIns="0" bIns="122400" rtlCol="0" anchor="ctr" anchorCtr="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5152254E-7EB4-45E4-904F-3575BFE2F20B}" type="slidenum">
              <a:rPr lang="en-US" sz="800" noProof="0" smtClean="0">
                <a:solidFill>
                  <a:schemeClr val="bg2"/>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noProof="0">
              <a:solidFill>
                <a:schemeClr val="bg2"/>
              </a:solidFill>
            </a:endParaRPr>
          </a:p>
        </p:txBody>
      </p:sp>
      <p:grpSp>
        <p:nvGrpSpPr>
          <p:cNvPr id="8" name="Backup [Sticker]" hidden="1">
            <a:extLst>
              <a:ext uri="{FF2B5EF4-FFF2-40B4-BE49-F238E27FC236}">
                <a16:creationId xmlns:a16="http://schemas.microsoft.com/office/drawing/2014/main" id="{2D612861-6456-4144-A087-F8E07391DEA6}"/>
              </a:ext>
            </a:extLst>
          </p:cNvPr>
          <p:cNvGrpSpPr>
            <a:grpSpLocks noChangeAspect="1"/>
          </p:cNvGrpSpPr>
          <p:nvPr userDrawn="1"/>
        </p:nvGrpSpPr>
        <p:grpSpPr>
          <a:xfrm>
            <a:off x="9352934" y="437670"/>
            <a:ext cx="2376263" cy="773389"/>
            <a:chOff x="4016896" y="3395436"/>
            <a:chExt cx="1800000" cy="773389"/>
          </a:xfrm>
        </p:grpSpPr>
        <p:sp>
          <p:nvSpPr>
            <p:cNvPr id="11" name="Rectangle 10">
              <a:extLst>
                <a:ext uri="{FF2B5EF4-FFF2-40B4-BE49-F238E27FC236}">
                  <a16:creationId xmlns:a16="http://schemas.microsoft.com/office/drawing/2014/main" id="{49559BBE-4689-4CDF-A597-82DA427FBFFC}"/>
                </a:ext>
              </a:extLst>
            </p:cNvPr>
            <p:cNvSpPr/>
            <p:nvPr/>
          </p:nvSpPr>
          <p:spPr>
            <a:xfrm>
              <a:off x="4016896" y="3395436"/>
              <a:ext cx="1800000" cy="773389"/>
            </a:xfrm>
            <a:prstGeom prst="rect">
              <a:avLst/>
            </a:prstGeom>
            <a:solidFill>
              <a:schemeClr val="accent5"/>
            </a:solid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r>
                <a:rPr lang="en-US" sz="2000">
                  <a:solidFill>
                    <a:schemeClr val="bg1"/>
                  </a:solidFill>
                  <a:ea typeface="+mj-ea"/>
                  <a:cs typeface="+mj-cs"/>
                </a:rPr>
                <a:t>BACK UP</a:t>
              </a:r>
            </a:p>
          </p:txBody>
        </p:sp>
        <p:cxnSp>
          <p:nvCxnSpPr>
            <p:cNvPr id="12" name="Straight Connector 3">
              <a:extLst>
                <a:ext uri="{FF2B5EF4-FFF2-40B4-BE49-F238E27FC236}">
                  <a16:creationId xmlns:a16="http://schemas.microsoft.com/office/drawing/2014/main" id="{33B704EF-58C0-4F95-9D94-21833D5C88EB}"/>
                </a:ext>
              </a:extLst>
            </p:cNvPr>
            <p:cNvCxnSpPr/>
            <p:nvPr/>
          </p:nvCxnSpPr>
          <p:spPr>
            <a:xfrm>
              <a:off x="4196896" y="3534608"/>
              <a:ext cx="1440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4">
              <a:extLst>
                <a:ext uri="{FF2B5EF4-FFF2-40B4-BE49-F238E27FC236}">
                  <a16:creationId xmlns:a16="http://schemas.microsoft.com/office/drawing/2014/main" id="{F65944B1-A760-471F-AC7E-455E6BE28FE8}"/>
                </a:ext>
              </a:extLst>
            </p:cNvPr>
            <p:cNvCxnSpPr/>
            <p:nvPr/>
          </p:nvCxnSpPr>
          <p:spPr>
            <a:xfrm>
              <a:off x="4196896" y="4021248"/>
              <a:ext cx="1440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4" name="Dummy [Sticker]" hidden="1">
            <a:extLst>
              <a:ext uri="{FF2B5EF4-FFF2-40B4-BE49-F238E27FC236}">
                <a16:creationId xmlns:a16="http://schemas.microsoft.com/office/drawing/2014/main" id="{EB2FDD30-8177-43B1-B9DB-F02C6513D5E6}"/>
              </a:ext>
            </a:extLst>
          </p:cNvPr>
          <p:cNvGrpSpPr>
            <a:grpSpLocks noChangeAspect="1"/>
          </p:cNvGrpSpPr>
          <p:nvPr userDrawn="1"/>
        </p:nvGrpSpPr>
        <p:grpSpPr>
          <a:xfrm>
            <a:off x="9352934" y="437670"/>
            <a:ext cx="2376264" cy="773389"/>
            <a:chOff x="4016896" y="3395436"/>
            <a:chExt cx="1800000" cy="773389"/>
          </a:xfrm>
        </p:grpSpPr>
        <p:sp>
          <p:nvSpPr>
            <p:cNvPr id="15" name="Rectangle 14">
              <a:extLst>
                <a:ext uri="{FF2B5EF4-FFF2-40B4-BE49-F238E27FC236}">
                  <a16:creationId xmlns:a16="http://schemas.microsoft.com/office/drawing/2014/main" id="{A594E525-6D64-43CD-9F3C-DEC687FD45D7}"/>
                </a:ext>
              </a:extLst>
            </p:cNvPr>
            <p:cNvSpPr/>
            <p:nvPr/>
          </p:nvSpPr>
          <p:spPr>
            <a:xfrm>
              <a:off x="4016896" y="3395436"/>
              <a:ext cx="1800000" cy="773389"/>
            </a:xfrm>
            <a:prstGeom prst="rect">
              <a:avLst/>
            </a:prstGeom>
            <a:solidFill>
              <a:schemeClr val="accent5"/>
            </a:solid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r>
                <a:rPr lang="en-US" sz="2000">
                  <a:solidFill>
                    <a:schemeClr val="bg1"/>
                  </a:solidFill>
                  <a:ea typeface="+mj-ea"/>
                  <a:cs typeface="+mj-cs"/>
                </a:rPr>
                <a:t>DUMMY DATA</a:t>
              </a:r>
            </a:p>
          </p:txBody>
        </p:sp>
        <p:cxnSp>
          <p:nvCxnSpPr>
            <p:cNvPr id="16" name="Straight Connector 3">
              <a:extLst>
                <a:ext uri="{FF2B5EF4-FFF2-40B4-BE49-F238E27FC236}">
                  <a16:creationId xmlns:a16="http://schemas.microsoft.com/office/drawing/2014/main" id="{BB56848A-C175-449D-9F7E-3BE3684CD478}"/>
                </a:ext>
              </a:extLst>
            </p:cNvPr>
            <p:cNvCxnSpPr/>
            <p:nvPr/>
          </p:nvCxnSpPr>
          <p:spPr>
            <a:xfrm>
              <a:off x="4196896" y="3534608"/>
              <a:ext cx="1440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4">
              <a:extLst>
                <a:ext uri="{FF2B5EF4-FFF2-40B4-BE49-F238E27FC236}">
                  <a16:creationId xmlns:a16="http://schemas.microsoft.com/office/drawing/2014/main" id="{3C18B568-3FCC-4FF5-8FC1-5F9BD8778995}"/>
                </a:ext>
              </a:extLst>
            </p:cNvPr>
            <p:cNvCxnSpPr/>
            <p:nvPr/>
          </p:nvCxnSpPr>
          <p:spPr>
            <a:xfrm>
              <a:off x="4196896" y="4021248"/>
              <a:ext cx="1440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8" name="Update [Sticker]" hidden="1">
            <a:extLst>
              <a:ext uri="{FF2B5EF4-FFF2-40B4-BE49-F238E27FC236}">
                <a16:creationId xmlns:a16="http://schemas.microsoft.com/office/drawing/2014/main" id="{17B82A77-3590-4CEF-941F-6BA700B84356}"/>
              </a:ext>
            </a:extLst>
          </p:cNvPr>
          <p:cNvGrpSpPr>
            <a:grpSpLocks noChangeAspect="1"/>
          </p:cNvGrpSpPr>
          <p:nvPr userDrawn="1"/>
        </p:nvGrpSpPr>
        <p:grpSpPr>
          <a:xfrm>
            <a:off x="9352934" y="437670"/>
            <a:ext cx="2376264" cy="773389"/>
            <a:chOff x="4016896" y="3395436"/>
            <a:chExt cx="1800000" cy="773389"/>
          </a:xfrm>
        </p:grpSpPr>
        <p:sp>
          <p:nvSpPr>
            <p:cNvPr id="19" name="Rectangle 18">
              <a:extLst>
                <a:ext uri="{FF2B5EF4-FFF2-40B4-BE49-F238E27FC236}">
                  <a16:creationId xmlns:a16="http://schemas.microsoft.com/office/drawing/2014/main" id="{5D795F8A-2238-405A-9BAA-4A72A295A62F}"/>
                </a:ext>
              </a:extLst>
            </p:cNvPr>
            <p:cNvSpPr/>
            <p:nvPr/>
          </p:nvSpPr>
          <p:spPr>
            <a:xfrm>
              <a:off x="4016896" y="3395436"/>
              <a:ext cx="1800000" cy="773389"/>
            </a:xfrm>
            <a:prstGeom prst="rect">
              <a:avLst/>
            </a:prstGeom>
            <a:solidFill>
              <a:schemeClr val="accent5"/>
            </a:solid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r>
                <a:rPr lang="en-US" sz="2000">
                  <a:solidFill>
                    <a:schemeClr val="bg1"/>
                  </a:solidFill>
                  <a:ea typeface="+mj-ea"/>
                  <a:cs typeface="+mj-cs"/>
                </a:rPr>
                <a:t>UPDATE DATA</a:t>
              </a:r>
            </a:p>
          </p:txBody>
        </p:sp>
        <p:cxnSp>
          <p:nvCxnSpPr>
            <p:cNvPr id="20" name="Straight Connector 7">
              <a:extLst>
                <a:ext uri="{FF2B5EF4-FFF2-40B4-BE49-F238E27FC236}">
                  <a16:creationId xmlns:a16="http://schemas.microsoft.com/office/drawing/2014/main" id="{D5246AF5-4483-408F-A99B-62E3E76AE2B6}"/>
                </a:ext>
              </a:extLst>
            </p:cNvPr>
            <p:cNvCxnSpPr/>
            <p:nvPr/>
          </p:nvCxnSpPr>
          <p:spPr>
            <a:xfrm>
              <a:off x="4196896" y="3534608"/>
              <a:ext cx="1440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8">
              <a:extLst>
                <a:ext uri="{FF2B5EF4-FFF2-40B4-BE49-F238E27FC236}">
                  <a16:creationId xmlns:a16="http://schemas.microsoft.com/office/drawing/2014/main" id="{AA923365-A0C7-4F46-994D-81DF43AEEB36}"/>
                </a:ext>
              </a:extLst>
            </p:cNvPr>
            <p:cNvCxnSpPr/>
            <p:nvPr/>
          </p:nvCxnSpPr>
          <p:spPr>
            <a:xfrm>
              <a:off x="4196896" y="4021248"/>
              <a:ext cx="1440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2" name="Final [Sticker]" hidden="1">
            <a:extLst>
              <a:ext uri="{FF2B5EF4-FFF2-40B4-BE49-F238E27FC236}">
                <a16:creationId xmlns:a16="http://schemas.microsoft.com/office/drawing/2014/main" id="{557FE114-2651-4402-A782-41BB8905900E}"/>
              </a:ext>
            </a:extLst>
          </p:cNvPr>
          <p:cNvGrpSpPr>
            <a:grpSpLocks noChangeAspect="1"/>
          </p:cNvGrpSpPr>
          <p:nvPr userDrawn="1"/>
        </p:nvGrpSpPr>
        <p:grpSpPr>
          <a:xfrm>
            <a:off x="9352934" y="437670"/>
            <a:ext cx="2376264" cy="773389"/>
            <a:chOff x="4016896" y="3395436"/>
            <a:chExt cx="1800000" cy="773389"/>
          </a:xfrm>
        </p:grpSpPr>
        <p:sp>
          <p:nvSpPr>
            <p:cNvPr id="23" name="Rectangle 22">
              <a:extLst>
                <a:ext uri="{FF2B5EF4-FFF2-40B4-BE49-F238E27FC236}">
                  <a16:creationId xmlns:a16="http://schemas.microsoft.com/office/drawing/2014/main" id="{241E9CE9-F56F-4F53-AFA7-3A374D108E57}"/>
                </a:ext>
              </a:extLst>
            </p:cNvPr>
            <p:cNvSpPr/>
            <p:nvPr/>
          </p:nvSpPr>
          <p:spPr>
            <a:xfrm>
              <a:off x="4016896" y="3395436"/>
              <a:ext cx="1800000" cy="773389"/>
            </a:xfrm>
            <a:prstGeom prst="rect">
              <a:avLst/>
            </a:prstGeom>
            <a:solidFill>
              <a:schemeClr val="accent5"/>
            </a:solid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r>
                <a:rPr lang="en-US" sz="2000">
                  <a:solidFill>
                    <a:schemeClr val="bg1"/>
                  </a:solidFill>
                  <a:ea typeface="+mj-ea"/>
                  <a:cs typeface="+mj-cs"/>
                </a:rPr>
                <a:t>FINAL SLIDE</a:t>
              </a:r>
            </a:p>
          </p:txBody>
        </p:sp>
        <p:cxnSp>
          <p:nvCxnSpPr>
            <p:cNvPr id="24" name="Straight Connector 7">
              <a:extLst>
                <a:ext uri="{FF2B5EF4-FFF2-40B4-BE49-F238E27FC236}">
                  <a16:creationId xmlns:a16="http://schemas.microsoft.com/office/drawing/2014/main" id="{A95F6FF3-B52F-4702-B478-E0EDA23BFE00}"/>
                </a:ext>
              </a:extLst>
            </p:cNvPr>
            <p:cNvCxnSpPr/>
            <p:nvPr/>
          </p:nvCxnSpPr>
          <p:spPr>
            <a:xfrm>
              <a:off x="4196896" y="3534608"/>
              <a:ext cx="1440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8">
              <a:extLst>
                <a:ext uri="{FF2B5EF4-FFF2-40B4-BE49-F238E27FC236}">
                  <a16:creationId xmlns:a16="http://schemas.microsoft.com/office/drawing/2014/main" id="{091DA36E-1606-4065-92E9-367039DFC678}"/>
                </a:ext>
              </a:extLst>
            </p:cNvPr>
            <p:cNvCxnSpPr/>
            <p:nvPr/>
          </p:nvCxnSpPr>
          <p:spPr>
            <a:xfrm>
              <a:off x="4196896" y="4021248"/>
              <a:ext cx="1440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6" name="Draft [Sticker]" hidden="1">
            <a:extLst>
              <a:ext uri="{FF2B5EF4-FFF2-40B4-BE49-F238E27FC236}">
                <a16:creationId xmlns:a16="http://schemas.microsoft.com/office/drawing/2014/main" id="{E61AEF68-C4E8-4693-9403-0A1EE61FA980}"/>
              </a:ext>
            </a:extLst>
          </p:cNvPr>
          <p:cNvGrpSpPr>
            <a:grpSpLocks noChangeAspect="1"/>
          </p:cNvGrpSpPr>
          <p:nvPr userDrawn="1"/>
        </p:nvGrpSpPr>
        <p:grpSpPr>
          <a:xfrm>
            <a:off x="9352934" y="437670"/>
            <a:ext cx="2376264" cy="773389"/>
            <a:chOff x="4016896" y="3395436"/>
            <a:chExt cx="1800000" cy="773389"/>
          </a:xfrm>
        </p:grpSpPr>
        <p:sp>
          <p:nvSpPr>
            <p:cNvPr id="27" name="Rectangle 26">
              <a:extLst>
                <a:ext uri="{FF2B5EF4-FFF2-40B4-BE49-F238E27FC236}">
                  <a16:creationId xmlns:a16="http://schemas.microsoft.com/office/drawing/2014/main" id="{AA86A202-BE7F-4FF6-AAE2-9E53A2B22082}"/>
                </a:ext>
              </a:extLst>
            </p:cNvPr>
            <p:cNvSpPr/>
            <p:nvPr/>
          </p:nvSpPr>
          <p:spPr>
            <a:xfrm>
              <a:off x="4016896" y="3395436"/>
              <a:ext cx="1800000" cy="773389"/>
            </a:xfrm>
            <a:prstGeom prst="rect">
              <a:avLst/>
            </a:prstGeom>
            <a:solidFill>
              <a:schemeClr val="accent5"/>
            </a:solid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r>
                <a:rPr lang="en-US" sz="2000">
                  <a:solidFill>
                    <a:schemeClr val="bg1"/>
                  </a:solidFill>
                  <a:ea typeface="+mj-ea"/>
                  <a:cs typeface="+mj-cs"/>
                </a:rPr>
                <a:t>DRAFT SLIDE</a:t>
              </a:r>
            </a:p>
          </p:txBody>
        </p:sp>
        <p:cxnSp>
          <p:nvCxnSpPr>
            <p:cNvPr id="28" name="Straight Connector 7">
              <a:extLst>
                <a:ext uri="{FF2B5EF4-FFF2-40B4-BE49-F238E27FC236}">
                  <a16:creationId xmlns:a16="http://schemas.microsoft.com/office/drawing/2014/main" id="{1DB23EA7-9ECF-49CB-91E7-54B6E7ABEE4F}"/>
                </a:ext>
              </a:extLst>
            </p:cNvPr>
            <p:cNvCxnSpPr/>
            <p:nvPr/>
          </p:nvCxnSpPr>
          <p:spPr>
            <a:xfrm>
              <a:off x="4196896" y="3534608"/>
              <a:ext cx="1440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8">
              <a:extLst>
                <a:ext uri="{FF2B5EF4-FFF2-40B4-BE49-F238E27FC236}">
                  <a16:creationId xmlns:a16="http://schemas.microsoft.com/office/drawing/2014/main" id="{1AE3B08B-75D8-463E-AC4F-1BF2ECC7D6D1}"/>
                </a:ext>
              </a:extLst>
            </p:cNvPr>
            <p:cNvCxnSpPr/>
            <p:nvPr/>
          </p:nvCxnSpPr>
          <p:spPr>
            <a:xfrm>
              <a:off x="4196896" y="4021248"/>
              <a:ext cx="1440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0" name="Discussion [Sticker]" hidden="1">
            <a:extLst>
              <a:ext uri="{FF2B5EF4-FFF2-40B4-BE49-F238E27FC236}">
                <a16:creationId xmlns:a16="http://schemas.microsoft.com/office/drawing/2014/main" id="{03B43125-4DBD-4211-B2F1-7C7E36CA6091}"/>
              </a:ext>
            </a:extLst>
          </p:cNvPr>
          <p:cNvGrpSpPr>
            <a:grpSpLocks noChangeAspect="1"/>
          </p:cNvGrpSpPr>
          <p:nvPr userDrawn="1"/>
        </p:nvGrpSpPr>
        <p:grpSpPr>
          <a:xfrm>
            <a:off x="9352934" y="437670"/>
            <a:ext cx="2376264" cy="773389"/>
            <a:chOff x="4016896" y="3395436"/>
            <a:chExt cx="1800000" cy="773389"/>
          </a:xfrm>
        </p:grpSpPr>
        <p:sp>
          <p:nvSpPr>
            <p:cNvPr id="31" name="Rectangle 30">
              <a:extLst>
                <a:ext uri="{FF2B5EF4-FFF2-40B4-BE49-F238E27FC236}">
                  <a16:creationId xmlns:a16="http://schemas.microsoft.com/office/drawing/2014/main" id="{BD037D40-263B-4793-B281-3D916A131DEA}"/>
                </a:ext>
              </a:extLst>
            </p:cNvPr>
            <p:cNvSpPr/>
            <p:nvPr/>
          </p:nvSpPr>
          <p:spPr>
            <a:xfrm>
              <a:off x="4016896" y="3395436"/>
              <a:ext cx="1800000" cy="773389"/>
            </a:xfrm>
            <a:prstGeom prst="rect">
              <a:avLst/>
            </a:prstGeom>
            <a:solidFill>
              <a:schemeClr val="accent5"/>
            </a:solid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r>
                <a:rPr lang="en-US">
                  <a:solidFill>
                    <a:schemeClr val="bg1"/>
                  </a:solidFill>
                  <a:ea typeface="+mj-ea"/>
                  <a:cs typeface="+mj-cs"/>
                </a:rPr>
                <a:t>FOR DISCUSSION</a:t>
              </a:r>
            </a:p>
          </p:txBody>
        </p:sp>
        <p:cxnSp>
          <p:nvCxnSpPr>
            <p:cNvPr id="32" name="Straight Connector 7">
              <a:extLst>
                <a:ext uri="{FF2B5EF4-FFF2-40B4-BE49-F238E27FC236}">
                  <a16:creationId xmlns:a16="http://schemas.microsoft.com/office/drawing/2014/main" id="{A9296692-3140-4E0F-8CED-511CC6877861}"/>
                </a:ext>
              </a:extLst>
            </p:cNvPr>
            <p:cNvCxnSpPr/>
            <p:nvPr/>
          </p:nvCxnSpPr>
          <p:spPr>
            <a:xfrm>
              <a:off x="4196896" y="3534608"/>
              <a:ext cx="1440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8">
              <a:extLst>
                <a:ext uri="{FF2B5EF4-FFF2-40B4-BE49-F238E27FC236}">
                  <a16:creationId xmlns:a16="http://schemas.microsoft.com/office/drawing/2014/main" id="{F8470928-ACCE-4977-9553-5ACA9A4462CA}"/>
                </a:ext>
              </a:extLst>
            </p:cNvPr>
            <p:cNvCxnSpPr/>
            <p:nvPr/>
          </p:nvCxnSpPr>
          <p:spPr>
            <a:xfrm>
              <a:off x="4196896" y="4021248"/>
              <a:ext cx="1440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4" name="Internal [Sticker]" hidden="1">
            <a:extLst>
              <a:ext uri="{FF2B5EF4-FFF2-40B4-BE49-F238E27FC236}">
                <a16:creationId xmlns:a16="http://schemas.microsoft.com/office/drawing/2014/main" id="{BC5FC9A0-2200-40EB-B75F-EAAAF4FC2B18}"/>
              </a:ext>
            </a:extLst>
          </p:cNvPr>
          <p:cNvGrpSpPr>
            <a:grpSpLocks noChangeAspect="1"/>
          </p:cNvGrpSpPr>
          <p:nvPr userDrawn="1"/>
        </p:nvGrpSpPr>
        <p:grpSpPr>
          <a:xfrm>
            <a:off x="9352934" y="437670"/>
            <a:ext cx="2376264" cy="773389"/>
            <a:chOff x="4016896" y="3395436"/>
            <a:chExt cx="1800000" cy="773389"/>
          </a:xfrm>
        </p:grpSpPr>
        <p:sp>
          <p:nvSpPr>
            <p:cNvPr id="35" name="Rectangle 34">
              <a:extLst>
                <a:ext uri="{FF2B5EF4-FFF2-40B4-BE49-F238E27FC236}">
                  <a16:creationId xmlns:a16="http://schemas.microsoft.com/office/drawing/2014/main" id="{BF42BC1E-ED48-4ECB-AD26-7AD0EAEE1744}"/>
                </a:ext>
              </a:extLst>
            </p:cNvPr>
            <p:cNvSpPr/>
            <p:nvPr/>
          </p:nvSpPr>
          <p:spPr>
            <a:xfrm>
              <a:off x="4016896" y="3395436"/>
              <a:ext cx="1800000" cy="773389"/>
            </a:xfrm>
            <a:prstGeom prst="rect">
              <a:avLst/>
            </a:prstGeom>
            <a:solidFill>
              <a:schemeClr val="accent5"/>
            </a:solid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r>
                <a:rPr lang="en-US">
                  <a:solidFill>
                    <a:schemeClr val="bg1"/>
                  </a:solidFill>
                  <a:ea typeface="+mj-ea"/>
                  <a:cs typeface="+mj-cs"/>
                </a:rPr>
                <a:t>INTERNAL USE ONLY</a:t>
              </a:r>
            </a:p>
          </p:txBody>
        </p:sp>
        <p:cxnSp>
          <p:nvCxnSpPr>
            <p:cNvPr id="36" name="Straight Connector 7">
              <a:extLst>
                <a:ext uri="{FF2B5EF4-FFF2-40B4-BE49-F238E27FC236}">
                  <a16:creationId xmlns:a16="http://schemas.microsoft.com/office/drawing/2014/main" id="{BF38FE2E-AE95-45DA-AD70-4F6106E1DFAF}"/>
                </a:ext>
              </a:extLst>
            </p:cNvPr>
            <p:cNvCxnSpPr/>
            <p:nvPr/>
          </p:nvCxnSpPr>
          <p:spPr>
            <a:xfrm>
              <a:off x="4196896" y="3534608"/>
              <a:ext cx="1440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8">
              <a:extLst>
                <a:ext uri="{FF2B5EF4-FFF2-40B4-BE49-F238E27FC236}">
                  <a16:creationId xmlns:a16="http://schemas.microsoft.com/office/drawing/2014/main" id="{A32AE8B1-AA7F-4770-BE20-F8B438FBE8A4}"/>
                </a:ext>
              </a:extLst>
            </p:cNvPr>
            <p:cNvCxnSpPr/>
            <p:nvPr/>
          </p:nvCxnSpPr>
          <p:spPr>
            <a:xfrm>
              <a:off x="4196896" y="4021248"/>
              <a:ext cx="1440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8" name="Responsible [Sticker]" hidden="1">
            <a:extLst>
              <a:ext uri="{FF2B5EF4-FFF2-40B4-BE49-F238E27FC236}">
                <a16:creationId xmlns:a16="http://schemas.microsoft.com/office/drawing/2014/main" id="{F5C7D54A-255B-464C-B53D-A5C545177612}"/>
              </a:ext>
            </a:extLst>
          </p:cNvPr>
          <p:cNvGrpSpPr>
            <a:grpSpLocks noChangeAspect="1"/>
          </p:cNvGrpSpPr>
          <p:nvPr userDrawn="1"/>
        </p:nvGrpSpPr>
        <p:grpSpPr>
          <a:xfrm>
            <a:off x="9352934" y="437670"/>
            <a:ext cx="2376264" cy="773389"/>
            <a:chOff x="4016896" y="3395436"/>
            <a:chExt cx="1800000" cy="773389"/>
          </a:xfrm>
        </p:grpSpPr>
        <p:sp>
          <p:nvSpPr>
            <p:cNvPr id="39" name="Rectangle 38">
              <a:extLst>
                <a:ext uri="{FF2B5EF4-FFF2-40B4-BE49-F238E27FC236}">
                  <a16:creationId xmlns:a16="http://schemas.microsoft.com/office/drawing/2014/main" id="{B7401D84-C299-491F-AF09-715F1C8FCB48}"/>
                </a:ext>
              </a:extLst>
            </p:cNvPr>
            <p:cNvSpPr/>
            <p:nvPr/>
          </p:nvSpPr>
          <p:spPr>
            <a:xfrm>
              <a:off x="4016896" y="3395436"/>
              <a:ext cx="1800000" cy="773389"/>
            </a:xfrm>
            <a:prstGeom prst="rect">
              <a:avLst/>
            </a:prstGeom>
            <a:solidFill>
              <a:schemeClr val="accent5"/>
            </a:solid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r>
                <a:rPr lang="en-US" sz="1400">
                  <a:solidFill>
                    <a:schemeClr val="bg1"/>
                  </a:solidFill>
                  <a:ea typeface="+mj-ea"/>
                  <a:cs typeface="+mj-cs"/>
                </a:rPr>
                <a:t>RESPONSIBLE:</a:t>
              </a:r>
              <a:br>
                <a:rPr lang="en-US" sz="1400">
                  <a:solidFill>
                    <a:schemeClr val="bg1"/>
                  </a:solidFill>
                  <a:ea typeface="+mj-ea"/>
                  <a:cs typeface="+mj-cs"/>
                </a:rPr>
              </a:br>
              <a:r>
                <a:rPr lang="en-US" sz="1400">
                  <a:solidFill>
                    <a:schemeClr val="bg1"/>
                  </a:solidFill>
                  <a:ea typeface="+mj-ea"/>
                  <a:cs typeface="+mj-cs"/>
                </a:rPr>
                <a:t>XXX</a:t>
              </a:r>
            </a:p>
          </p:txBody>
        </p:sp>
        <p:cxnSp>
          <p:nvCxnSpPr>
            <p:cNvPr id="40" name="Straight Connector 7">
              <a:extLst>
                <a:ext uri="{FF2B5EF4-FFF2-40B4-BE49-F238E27FC236}">
                  <a16:creationId xmlns:a16="http://schemas.microsoft.com/office/drawing/2014/main" id="{89A27B5C-644C-4C4D-BEC7-1CBD9638ADBA}"/>
                </a:ext>
              </a:extLst>
            </p:cNvPr>
            <p:cNvCxnSpPr/>
            <p:nvPr/>
          </p:nvCxnSpPr>
          <p:spPr>
            <a:xfrm>
              <a:off x="4196896" y="3534608"/>
              <a:ext cx="1440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1" name="Straight Connector 8">
              <a:extLst>
                <a:ext uri="{FF2B5EF4-FFF2-40B4-BE49-F238E27FC236}">
                  <a16:creationId xmlns:a16="http://schemas.microsoft.com/office/drawing/2014/main" id="{C69EF32C-88F5-4F7A-89FC-5A41D0B62797}"/>
                </a:ext>
              </a:extLst>
            </p:cNvPr>
            <p:cNvCxnSpPr/>
            <p:nvPr/>
          </p:nvCxnSpPr>
          <p:spPr>
            <a:xfrm>
              <a:off x="4196896" y="4021248"/>
              <a:ext cx="1440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42" name="Content [Comment]" hidden="1">
            <a:extLst>
              <a:ext uri="{FF2B5EF4-FFF2-40B4-BE49-F238E27FC236}">
                <a16:creationId xmlns:a16="http://schemas.microsoft.com/office/drawing/2014/main" id="{6A55BACF-4094-46EF-8879-25C6E1659554}"/>
              </a:ext>
            </a:extLst>
          </p:cNvPr>
          <p:cNvSpPr>
            <a:spLocks/>
          </p:cNvSpPr>
          <p:nvPr userDrawn="1"/>
        </p:nvSpPr>
        <p:spPr>
          <a:xfrm>
            <a:off x="9103842" y="404813"/>
            <a:ext cx="2664296" cy="1152128"/>
          </a:xfrm>
          <a:prstGeom prst="wedgeRectCallout">
            <a:avLst>
              <a:gd name="adj1" fmla="val -36017"/>
              <a:gd name="adj2" fmla="val 70928"/>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r>
              <a:rPr lang="en-US">
                <a:solidFill>
                  <a:schemeClr val="bg1"/>
                </a:solidFill>
                <a:ea typeface="+mj-ea"/>
                <a:cs typeface="+mj-cs"/>
              </a:rPr>
              <a:t>Content</a:t>
            </a:r>
          </a:p>
        </p:txBody>
      </p:sp>
      <p:sp>
        <p:nvSpPr>
          <p:cNvPr id="43" name="Formatting [Comment]" hidden="1">
            <a:extLst>
              <a:ext uri="{FF2B5EF4-FFF2-40B4-BE49-F238E27FC236}">
                <a16:creationId xmlns:a16="http://schemas.microsoft.com/office/drawing/2014/main" id="{76F799D8-58F0-4C8D-96E0-50E4CA68B097}"/>
              </a:ext>
            </a:extLst>
          </p:cNvPr>
          <p:cNvSpPr/>
          <p:nvPr userDrawn="1"/>
        </p:nvSpPr>
        <p:spPr>
          <a:xfrm>
            <a:off x="9103842" y="404813"/>
            <a:ext cx="2664296" cy="1152128"/>
          </a:xfrm>
          <a:prstGeom prst="wedgeRectCallout">
            <a:avLst>
              <a:gd name="adj1" fmla="val -36017"/>
              <a:gd name="adj2" fmla="val 70928"/>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r>
              <a:rPr lang="en-US">
                <a:solidFill>
                  <a:schemeClr val="bg1"/>
                </a:solidFill>
                <a:ea typeface="+mj-ea"/>
                <a:cs typeface="+mj-cs"/>
              </a:rPr>
              <a:t>Formatting</a:t>
            </a:r>
          </a:p>
        </p:txBody>
      </p:sp>
      <p:sp>
        <p:nvSpPr>
          <p:cNvPr id="44" name="Footnote [Placeholder]" hidden="1">
            <a:extLst>
              <a:ext uri="{FF2B5EF4-FFF2-40B4-BE49-F238E27FC236}">
                <a16:creationId xmlns:a16="http://schemas.microsoft.com/office/drawing/2014/main" id="{87236BA8-2EA2-47A9-8A21-BD3B135FEED1}"/>
              </a:ext>
            </a:extLst>
          </p:cNvPr>
          <p:cNvSpPr>
            <a:spLocks/>
          </p:cNvSpPr>
          <p:nvPr userDrawn="1"/>
        </p:nvSpPr>
        <p:spPr>
          <a:xfrm>
            <a:off x="423984" y="6249935"/>
            <a:ext cx="11344154" cy="254981"/>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900">
                <a:solidFill>
                  <a:schemeClr val="tx1">
                    <a:lumMod val="100000"/>
                  </a:schemeClr>
                </a:solidFill>
              </a:rPr>
              <a:t>(n)  </a:t>
            </a:r>
          </a:p>
        </p:txBody>
      </p:sp>
      <p:grpSp>
        <p:nvGrpSpPr>
          <p:cNvPr id="45" name="Harvey 3" hidden="1">
            <a:extLst>
              <a:ext uri="{FF2B5EF4-FFF2-40B4-BE49-F238E27FC236}">
                <a16:creationId xmlns:a16="http://schemas.microsoft.com/office/drawing/2014/main" id="{AB56B48A-B13A-4DCA-AC14-933F5CB2BAEA}"/>
              </a:ext>
            </a:extLst>
          </p:cNvPr>
          <p:cNvGrpSpPr>
            <a:grpSpLocks/>
          </p:cNvGrpSpPr>
          <p:nvPr userDrawn="1">
            <p:custDataLst>
              <p:tags r:id="rId19"/>
            </p:custDataLst>
          </p:nvPr>
        </p:nvGrpSpPr>
        <p:grpSpPr>
          <a:xfrm>
            <a:off x="11436589" y="1387593"/>
            <a:ext cx="292608" cy="292608"/>
            <a:chOff x="0" y="0"/>
            <a:chExt cx="914400" cy="914400"/>
          </a:xfrm>
          <a:solidFill>
            <a:schemeClr val="tx1"/>
          </a:solidFill>
        </p:grpSpPr>
        <p:sp>
          <p:nvSpPr>
            <p:cNvPr id="46" name="Harvey 0/3 [0]" hidden="1">
              <a:extLst>
                <a:ext uri="{FF2B5EF4-FFF2-40B4-BE49-F238E27FC236}">
                  <a16:creationId xmlns:a16="http://schemas.microsoft.com/office/drawing/2014/main" id="{03BA8458-BF17-44BB-8FC5-AF46B54DD7A8}"/>
                </a:ext>
              </a:extLst>
            </p:cNvPr>
            <p:cNvSpPr>
              <a:spLocks noChangeAspect="1"/>
            </p:cNvSpPr>
            <p:nvPr>
              <p:custDataLst>
                <p:tags r:id="rId36"/>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ap="flat" cmpd="sng" algn="ctr">
              <a:solidFill>
                <a:schemeClr val="bg2">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Harvey 1/3 [1]">
              <a:extLst>
                <a:ext uri="{FF2B5EF4-FFF2-40B4-BE49-F238E27FC236}">
                  <a16:creationId xmlns:a16="http://schemas.microsoft.com/office/drawing/2014/main" id="{A1B88A45-7B39-43DD-B6E4-9A1B00FF5E0D}"/>
                </a:ext>
              </a:extLst>
            </p:cNvPr>
            <p:cNvSpPr>
              <a:spLocks noChangeAspect="1"/>
            </p:cNvSpPr>
            <p:nvPr>
              <p:custDataLst>
                <p:tags r:id="rId37"/>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solidFill>
              <a:schemeClr val="bg2">
                <a:lumMod val="100000"/>
              </a:schemeClr>
            </a:solidFill>
            <a:ln w="19050" cap="flat" cmpd="sng" algn="ctr">
              <a:solidFill>
                <a:schemeClr val="bg2">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Harvey 2/3 [2]" hidden="1">
              <a:extLst>
                <a:ext uri="{FF2B5EF4-FFF2-40B4-BE49-F238E27FC236}">
                  <a16:creationId xmlns:a16="http://schemas.microsoft.com/office/drawing/2014/main" id="{461C8B0B-F33C-4662-9276-B76866631D5D}"/>
                </a:ext>
              </a:extLst>
            </p:cNvPr>
            <p:cNvSpPr>
              <a:spLocks noChangeAspect="1"/>
            </p:cNvSpPr>
            <p:nvPr>
              <p:custDataLst>
                <p:tags r:id="rId38"/>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solidFill>
              <a:schemeClr val="bg2">
                <a:lumMod val="100000"/>
              </a:schemeClr>
            </a:solidFill>
            <a:ln w="19050" cap="flat" cmpd="sng" algn="ctr">
              <a:solidFill>
                <a:schemeClr val="bg2">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Harvey 3/3 [3]" hidden="1">
              <a:extLst>
                <a:ext uri="{FF2B5EF4-FFF2-40B4-BE49-F238E27FC236}">
                  <a16:creationId xmlns:a16="http://schemas.microsoft.com/office/drawing/2014/main" id="{E5E6F25D-C365-41B4-90B8-6E32F070553A}"/>
                </a:ext>
              </a:extLst>
            </p:cNvPr>
            <p:cNvSpPr>
              <a:spLocks noChangeAspect="1"/>
            </p:cNvSpPr>
            <p:nvPr>
              <p:custDataLst>
                <p:tags r:id="rId39"/>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solidFill>
              <a:schemeClr val="bg2">
                <a:lumMod val="100000"/>
              </a:schemeClr>
            </a:solidFill>
            <a:ln w="19050" cap="flat" cmpd="sng" algn="ctr">
              <a:solidFill>
                <a:schemeClr val="bg2">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0" name="Harvey 4" hidden="1">
            <a:extLst>
              <a:ext uri="{FF2B5EF4-FFF2-40B4-BE49-F238E27FC236}">
                <a16:creationId xmlns:a16="http://schemas.microsoft.com/office/drawing/2014/main" id="{F3738B8D-5F34-4474-8585-B223B059663F}"/>
              </a:ext>
            </a:extLst>
          </p:cNvPr>
          <p:cNvGrpSpPr>
            <a:grpSpLocks/>
          </p:cNvGrpSpPr>
          <p:nvPr userDrawn="1">
            <p:custDataLst>
              <p:tags r:id="rId20"/>
            </p:custDataLst>
          </p:nvPr>
        </p:nvGrpSpPr>
        <p:grpSpPr>
          <a:xfrm>
            <a:off x="11436589" y="1387593"/>
            <a:ext cx="292608" cy="292608"/>
            <a:chOff x="0" y="0"/>
            <a:chExt cx="914400" cy="914400"/>
          </a:xfrm>
          <a:solidFill>
            <a:schemeClr val="tx1"/>
          </a:solidFill>
        </p:grpSpPr>
        <p:sp>
          <p:nvSpPr>
            <p:cNvPr id="51" name="Harvey 0/4 [0]" hidden="1">
              <a:extLst>
                <a:ext uri="{FF2B5EF4-FFF2-40B4-BE49-F238E27FC236}">
                  <a16:creationId xmlns:a16="http://schemas.microsoft.com/office/drawing/2014/main" id="{526742BC-75CB-43A3-B79F-2FFEBB0ABF99}"/>
                </a:ext>
              </a:extLst>
            </p:cNvPr>
            <p:cNvSpPr>
              <a:spLocks noChangeAspect="1"/>
            </p:cNvSpPr>
            <p:nvPr>
              <p:custDataLst>
                <p:tags r:id="rId31"/>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ap="flat" cmpd="sng" algn="ctr">
              <a:solidFill>
                <a:schemeClr val="bg2">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Harvey 1/4 [1]">
              <a:extLst>
                <a:ext uri="{FF2B5EF4-FFF2-40B4-BE49-F238E27FC236}">
                  <a16:creationId xmlns:a16="http://schemas.microsoft.com/office/drawing/2014/main" id="{9214406F-3F57-4AAD-958A-14A8D846454A}"/>
                </a:ext>
              </a:extLst>
            </p:cNvPr>
            <p:cNvSpPr>
              <a:spLocks noChangeAspect="1"/>
            </p:cNvSpPr>
            <p:nvPr>
              <p:custDataLst>
                <p:tags r:id="rId32"/>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solidFill>
              <a:schemeClr val="bg2">
                <a:lumMod val="100000"/>
              </a:schemeClr>
            </a:solidFill>
            <a:ln w="19050" cap="flat" cmpd="sng" algn="ctr">
              <a:solidFill>
                <a:schemeClr val="bg2">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Harvey 2/4 [2]" hidden="1">
              <a:extLst>
                <a:ext uri="{FF2B5EF4-FFF2-40B4-BE49-F238E27FC236}">
                  <a16:creationId xmlns:a16="http://schemas.microsoft.com/office/drawing/2014/main" id="{FFB64714-F315-423F-A74B-CB22FF117463}"/>
                </a:ext>
              </a:extLst>
            </p:cNvPr>
            <p:cNvSpPr>
              <a:spLocks noChangeAspect="1"/>
            </p:cNvSpPr>
            <p:nvPr>
              <p:custDataLst>
                <p:tags r:id="rId33"/>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solidFill>
              <a:schemeClr val="bg2">
                <a:lumMod val="100000"/>
              </a:schemeClr>
            </a:solidFill>
            <a:ln w="19050" cap="flat" cmpd="sng" algn="ctr">
              <a:solidFill>
                <a:schemeClr val="bg2">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Harvey 3/4 [3]" hidden="1">
              <a:extLst>
                <a:ext uri="{FF2B5EF4-FFF2-40B4-BE49-F238E27FC236}">
                  <a16:creationId xmlns:a16="http://schemas.microsoft.com/office/drawing/2014/main" id="{41F00AD0-46C5-4613-A4A4-BD02F22A8EC9}"/>
                </a:ext>
              </a:extLst>
            </p:cNvPr>
            <p:cNvSpPr>
              <a:spLocks noChangeAspect="1"/>
            </p:cNvSpPr>
            <p:nvPr>
              <p:custDataLst>
                <p:tags r:id="rId34"/>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solidFill>
              <a:schemeClr val="bg2">
                <a:lumMod val="100000"/>
              </a:schemeClr>
            </a:solidFill>
            <a:ln w="19050" cap="flat" cmpd="sng" algn="ctr">
              <a:solidFill>
                <a:schemeClr val="bg2">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Harvey 4/4 [4]" hidden="1">
              <a:extLst>
                <a:ext uri="{FF2B5EF4-FFF2-40B4-BE49-F238E27FC236}">
                  <a16:creationId xmlns:a16="http://schemas.microsoft.com/office/drawing/2014/main" id="{48383E51-D619-4168-9E3B-66D56772AC00}"/>
                </a:ext>
              </a:extLst>
            </p:cNvPr>
            <p:cNvSpPr>
              <a:spLocks noChangeAspect="1"/>
            </p:cNvSpPr>
            <p:nvPr>
              <p:custDataLst>
                <p:tags r:id="rId35"/>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solidFill>
              <a:schemeClr val="bg2">
                <a:lumMod val="100000"/>
              </a:schemeClr>
            </a:solidFill>
            <a:ln w="19050" cap="flat" cmpd="sng" algn="ctr">
              <a:solidFill>
                <a:schemeClr val="bg2">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6" name="Harvey 8" hidden="1">
            <a:extLst>
              <a:ext uri="{FF2B5EF4-FFF2-40B4-BE49-F238E27FC236}">
                <a16:creationId xmlns:a16="http://schemas.microsoft.com/office/drawing/2014/main" id="{149EF30B-B72A-4CB2-B293-A9AA86FA3497}"/>
              </a:ext>
            </a:extLst>
          </p:cNvPr>
          <p:cNvGrpSpPr>
            <a:grpSpLocks/>
          </p:cNvGrpSpPr>
          <p:nvPr userDrawn="1">
            <p:custDataLst>
              <p:tags r:id="rId21"/>
            </p:custDataLst>
          </p:nvPr>
        </p:nvGrpSpPr>
        <p:grpSpPr>
          <a:xfrm>
            <a:off x="11436589" y="1387593"/>
            <a:ext cx="292608" cy="292608"/>
            <a:chOff x="0" y="0"/>
            <a:chExt cx="914400" cy="914400"/>
          </a:xfrm>
          <a:solidFill>
            <a:schemeClr val="tx1"/>
          </a:solidFill>
        </p:grpSpPr>
        <p:sp>
          <p:nvSpPr>
            <p:cNvPr id="57" name="Harvey 0/8 [0]" hidden="1">
              <a:extLst>
                <a:ext uri="{FF2B5EF4-FFF2-40B4-BE49-F238E27FC236}">
                  <a16:creationId xmlns:a16="http://schemas.microsoft.com/office/drawing/2014/main" id="{781402E4-C2D1-4B42-92FF-200680534BFE}"/>
                </a:ext>
              </a:extLst>
            </p:cNvPr>
            <p:cNvSpPr>
              <a:spLocks noChangeAspect="1"/>
            </p:cNvSpPr>
            <p:nvPr>
              <p:custDataLst>
                <p:tags r:id="rId22"/>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ap="flat" cmpd="sng" algn="ctr">
              <a:solidFill>
                <a:schemeClr val="bg2">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Harvey 1/8 [1]">
              <a:extLst>
                <a:ext uri="{FF2B5EF4-FFF2-40B4-BE49-F238E27FC236}">
                  <a16:creationId xmlns:a16="http://schemas.microsoft.com/office/drawing/2014/main" id="{437A60E1-AD08-408D-B22C-CA33214D61A5}"/>
                </a:ext>
              </a:extLst>
            </p:cNvPr>
            <p:cNvSpPr>
              <a:spLocks noChangeAspect="1"/>
            </p:cNvSpPr>
            <p:nvPr>
              <p:custDataLst>
                <p:tags r:id="rId23"/>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solidFill>
              <a:schemeClr val="bg2">
                <a:lumMod val="100000"/>
              </a:schemeClr>
            </a:solidFill>
            <a:ln w="19050" cap="flat" cmpd="sng" algn="ctr">
              <a:solidFill>
                <a:schemeClr val="bg2">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Harvey 2/8 [2]" hidden="1">
              <a:extLst>
                <a:ext uri="{FF2B5EF4-FFF2-40B4-BE49-F238E27FC236}">
                  <a16:creationId xmlns:a16="http://schemas.microsoft.com/office/drawing/2014/main" id="{A83A940B-79A1-4278-8FDE-A88BEC7182B5}"/>
                </a:ext>
              </a:extLst>
            </p:cNvPr>
            <p:cNvSpPr>
              <a:spLocks noChangeAspect="1"/>
            </p:cNvSpPr>
            <p:nvPr>
              <p:custDataLst>
                <p:tags r:id="rId24"/>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solidFill>
              <a:schemeClr val="bg2">
                <a:lumMod val="100000"/>
              </a:schemeClr>
            </a:solidFill>
            <a:ln w="19050" cap="flat" cmpd="sng" algn="ctr">
              <a:solidFill>
                <a:schemeClr val="bg2">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Harvey 3/8 [3]" hidden="1">
              <a:extLst>
                <a:ext uri="{FF2B5EF4-FFF2-40B4-BE49-F238E27FC236}">
                  <a16:creationId xmlns:a16="http://schemas.microsoft.com/office/drawing/2014/main" id="{20999808-10F7-4408-A1F8-FA2BF0D93FE9}"/>
                </a:ext>
              </a:extLst>
            </p:cNvPr>
            <p:cNvSpPr>
              <a:spLocks noChangeAspect="1"/>
            </p:cNvSpPr>
            <p:nvPr>
              <p:custDataLst>
                <p:tags r:id="rId25"/>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solidFill>
              <a:schemeClr val="bg2">
                <a:lumMod val="100000"/>
              </a:schemeClr>
            </a:solidFill>
            <a:ln w="19050" cap="flat" cmpd="sng" algn="ctr">
              <a:solidFill>
                <a:schemeClr val="bg2">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Harvey 4/8 [4]" hidden="1">
              <a:extLst>
                <a:ext uri="{FF2B5EF4-FFF2-40B4-BE49-F238E27FC236}">
                  <a16:creationId xmlns:a16="http://schemas.microsoft.com/office/drawing/2014/main" id="{1F0DFB77-D094-4693-A14D-EEBF043CD125}"/>
                </a:ext>
              </a:extLst>
            </p:cNvPr>
            <p:cNvSpPr>
              <a:spLocks noChangeAspect="1"/>
            </p:cNvSpPr>
            <p:nvPr>
              <p:custDataLst>
                <p:tags r:id="rId26"/>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solidFill>
              <a:schemeClr val="bg2">
                <a:lumMod val="100000"/>
              </a:schemeClr>
            </a:solidFill>
            <a:ln w="19050" cap="flat" cmpd="sng" algn="ctr">
              <a:solidFill>
                <a:schemeClr val="bg2">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Harvey 5/8 [5]" hidden="1">
              <a:extLst>
                <a:ext uri="{FF2B5EF4-FFF2-40B4-BE49-F238E27FC236}">
                  <a16:creationId xmlns:a16="http://schemas.microsoft.com/office/drawing/2014/main" id="{F7A73F00-4117-4458-ADB2-8FFCD1E57D1D}"/>
                </a:ext>
              </a:extLst>
            </p:cNvPr>
            <p:cNvSpPr>
              <a:spLocks noChangeAspect="1"/>
            </p:cNvSpPr>
            <p:nvPr>
              <p:custDataLst>
                <p:tags r:id="rId27"/>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solidFill>
              <a:schemeClr val="bg2">
                <a:lumMod val="100000"/>
              </a:schemeClr>
            </a:solidFill>
            <a:ln w="19050" cap="flat" cmpd="sng" algn="ctr">
              <a:solidFill>
                <a:schemeClr val="bg2">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Harvey 6/8 [6]" hidden="1">
              <a:extLst>
                <a:ext uri="{FF2B5EF4-FFF2-40B4-BE49-F238E27FC236}">
                  <a16:creationId xmlns:a16="http://schemas.microsoft.com/office/drawing/2014/main" id="{D69AA71E-1F92-4B0D-8C7A-0628E6C3F86E}"/>
                </a:ext>
              </a:extLst>
            </p:cNvPr>
            <p:cNvSpPr>
              <a:spLocks noChangeAspect="1"/>
            </p:cNvSpPr>
            <p:nvPr>
              <p:custDataLst>
                <p:tags r:id="rId28"/>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solidFill>
              <a:schemeClr val="bg2">
                <a:lumMod val="100000"/>
              </a:schemeClr>
            </a:solidFill>
            <a:ln w="19050" cap="flat" cmpd="sng" algn="ctr">
              <a:solidFill>
                <a:schemeClr val="bg2">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Harvey 7/8 [7]" hidden="1">
              <a:extLst>
                <a:ext uri="{FF2B5EF4-FFF2-40B4-BE49-F238E27FC236}">
                  <a16:creationId xmlns:a16="http://schemas.microsoft.com/office/drawing/2014/main" id="{1A135E0D-5BD8-4DC3-93A9-D76A430BEE45}"/>
                </a:ext>
              </a:extLst>
            </p:cNvPr>
            <p:cNvSpPr>
              <a:spLocks noChangeAspect="1"/>
            </p:cNvSpPr>
            <p:nvPr>
              <p:custDataLst>
                <p:tags r:id="rId29"/>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solidFill>
              <a:schemeClr val="bg2">
                <a:lumMod val="100000"/>
              </a:schemeClr>
            </a:solidFill>
            <a:ln w="19050" cap="flat" cmpd="sng" algn="ctr">
              <a:solidFill>
                <a:schemeClr val="bg2">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Harvey 8/8 [8]" hidden="1">
              <a:extLst>
                <a:ext uri="{FF2B5EF4-FFF2-40B4-BE49-F238E27FC236}">
                  <a16:creationId xmlns:a16="http://schemas.microsoft.com/office/drawing/2014/main" id="{80DC225A-57B9-4EEC-9F07-116EA5F92C4F}"/>
                </a:ext>
              </a:extLst>
            </p:cNvPr>
            <p:cNvSpPr>
              <a:spLocks noChangeAspect="1"/>
            </p:cNvSpPr>
            <p:nvPr>
              <p:custDataLst>
                <p:tags r:id="rId30"/>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solidFill>
              <a:schemeClr val="bg2">
                <a:lumMod val="100000"/>
              </a:schemeClr>
            </a:solidFill>
            <a:ln w="19050" cap="flat" cmpd="sng" algn="ctr">
              <a:solidFill>
                <a:schemeClr val="bg2">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3811838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5" r:id="rId11"/>
    <p:sldLayoutId id="2147483768" r:id="rId12"/>
    <p:sldLayoutId id="2147483773" r:id="rId13"/>
    <p:sldLayoutId id="2147483770" r:id="rId14"/>
    <p:sldLayoutId id="2147483771" r:id="rId15"/>
    <p:sldLayoutId id="2147483772" r:id="rId16"/>
    <p:sldLayoutId id="2147483774" r:id="rId17"/>
  </p:sldLayoutIdLst>
  <p:hf hdr="0" ftr="0" dt="0"/>
  <p:txStyles>
    <p:titleStyle>
      <a:lvl1pPr algn="l" defTabSz="914400" rtl="0" eaLnBrk="1" latinLnBrk="0" hangingPunct="1">
        <a:lnSpc>
          <a:spcPct val="100000"/>
        </a:lnSpc>
        <a:spcBef>
          <a:spcPct val="0"/>
        </a:spcBef>
        <a:buNone/>
        <a:defRPr sz="2200" kern="1200" baseline="0">
          <a:solidFill>
            <a:schemeClr val="bg2"/>
          </a:solidFill>
          <a:latin typeface="+mj-lt"/>
          <a:ea typeface="+mj-ea"/>
          <a:cs typeface="+mj-cs"/>
        </a:defRPr>
      </a:lvl1pPr>
    </p:titleStyle>
    <p:bodyStyle>
      <a:lvl1pPr marL="0" indent="0" algn="just" defTabSz="914400" rtl="0" eaLnBrk="1" latinLnBrk="0" hangingPunct="1">
        <a:lnSpc>
          <a:spcPct val="100000"/>
        </a:lnSpc>
        <a:spcBef>
          <a:spcPts val="1800"/>
        </a:spcBef>
        <a:buFont typeface="Arial" panose="020B0604020202020204" pitchFamily="34" charset="0"/>
        <a:buNone/>
        <a:tabLst/>
        <a:defRPr sz="1600" i="0" kern="1200" cap="none" baseline="0">
          <a:solidFill>
            <a:schemeClr val="bg2"/>
          </a:solidFill>
          <a:latin typeface="+mn-lt"/>
          <a:ea typeface="+mn-ea"/>
          <a:cs typeface="+mn-cs"/>
        </a:defRPr>
      </a:lvl1pPr>
      <a:lvl2pPr marL="358775" indent="-358775" algn="just" defTabSz="914400" rtl="0" eaLnBrk="1" latinLnBrk="0" hangingPunct="1">
        <a:lnSpc>
          <a:spcPct val="100000"/>
        </a:lnSpc>
        <a:spcBef>
          <a:spcPts val="1400"/>
        </a:spcBef>
        <a:buClr>
          <a:schemeClr val="bg2"/>
        </a:buClr>
        <a:buFont typeface="Tempus Sans ITC" panose="04020404030D07020202" pitchFamily="82" charset="0"/>
        <a:buChar char="/"/>
        <a:defRPr sz="1400" kern="1200" baseline="0">
          <a:solidFill>
            <a:schemeClr val="tx1"/>
          </a:solidFill>
          <a:latin typeface="+mn-lt"/>
          <a:ea typeface="+mn-ea"/>
          <a:cs typeface="+mn-cs"/>
        </a:defRPr>
      </a:lvl2pPr>
      <a:lvl3pPr marL="360000" indent="0" algn="just" defTabSz="914400" rtl="0" eaLnBrk="1" latinLnBrk="0" hangingPunct="1">
        <a:lnSpc>
          <a:spcPct val="100000"/>
        </a:lnSpc>
        <a:spcBef>
          <a:spcPts val="600"/>
        </a:spcBef>
        <a:buFontTx/>
        <a:buNone/>
        <a:defRPr sz="1400" kern="1200" baseline="0">
          <a:solidFill>
            <a:schemeClr val="tx1"/>
          </a:solidFill>
          <a:latin typeface="+mn-lt"/>
          <a:ea typeface="+mn-ea"/>
          <a:cs typeface="+mn-cs"/>
        </a:defRPr>
      </a:lvl3pPr>
      <a:lvl4pPr marL="648000" indent="-288000" algn="just" defTabSz="914400" rtl="0" eaLnBrk="1" latinLnBrk="0" hangingPunct="1">
        <a:lnSpc>
          <a:spcPct val="100000"/>
        </a:lnSpc>
        <a:spcBef>
          <a:spcPts val="600"/>
        </a:spcBef>
        <a:buClr>
          <a:schemeClr val="bg2"/>
        </a:buClr>
        <a:buFont typeface="Tahoma" panose="020B0604030504040204" pitchFamily="34" charset="0"/>
        <a:buChar char="›"/>
        <a:defRPr sz="1200" kern="1200" cap="none" baseline="0">
          <a:solidFill>
            <a:schemeClr val="tx1"/>
          </a:solidFill>
          <a:latin typeface="+mn-lt"/>
          <a:ea typeface="+mn-ea"/>
          <a:cs typeface="+mn-cs"/>
        </a:defRPr>
      </a:lvl4pPr>
      <a:lvl5pPr marL="900000" marR="0" indent="-252000" algn="just" defTabSz="914400" rtl="0" eaLnBrk="1" fontAlgn="auto" latinLnBrk="0" hangingPunct="1">
        <a:lnSpc>
          <a:spcPct val="100000"/>
        </a:lnSpc>
        <a:spcBef>
          <a:spcPts val="500"/>
        </a:spcBef>
        <a:spcAft>
          <a:spcPts val="0"/>
        </a:spcAft>
        <a:buClr>
          <a:schemeClr val="bg2"/>
        </a:buClr>
        <a:buSzTx/>
        <a:buFont typeface="Tahoma" panose="020B0604030504040204" pitchFamily="34" charset="0"/>
        <a:buChar char="»"/>
        <a:tabLst/>
        <a:defRPr lang="fr-FR" sz="1000" kern="1200" baseline="0" dirty="0" smtClean="0">
          <a:solidFill>
            <a:schemeClr val="tx1"/>
          </a:solidFill>
          <a:latin typeface="+mn-lt"/>
          <a:ea typeface="+mn-ea"/>
          <a:cs typeface="+mn-cs"/>
        </a:defRPr>
      </a:lvl5pPr>
      <a:lvl6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baseline="0" noProof="0" dirty="0" smtClean="0">
          <a:solidFill>
            <a:schemeClr val="tx1"/>
          </a:solidFill>
          <a:latin typeface="+mn-lt"/>
          <a:ea typeface="+mn-ea"/>
          <a:cs typeface="+mn-cs"/>
        </a:defRPr>
      </a:lvl6pPr>
      <a:lvl7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baseline="0" noProof="0" dirty="0" smtClean="0">
          <a:solidFill>
            <a:schemeClr val="tx1"/>
          </a:solidFill>
          <a:latin typeface="+mn-lt"/>
          <a:ea typeface="+mn-ea"/>
          <a:cs typeface="+mn-cs"/>
        </a:defRPr>
      </a:lvl7pPr>
      <a:lvl8pPr marL="900000" marR="0" indent="-252000" algn="just" defTabSz="914400" rtl="0" eaLnBrk="1" fontAlgn="auto" latinLnBrk="0" hangingPunct="1">
        <a:lnSpc>
          <a:spcPct val="100000"/>
        </a:lnSpc>
        <a:spcBef>
          <a:spcPts val="500"/>
        </a:spcBef>
        <a:spcAft>
          <a:spcPts val="0"/>
        </a:spcAft>
        <a:buClr>
          <a:schemeClr val="bg2"/>
        </a:buClr>
        <a:buSzTx/>
        <a:buFont typeface="Tahoma" panose="020B0604030504040204" pitchFamily="34" charset="0"/>
        <a:buChar char="»"/>
        <a:tabLst/>
        <a:defRPr lang="fr-FR" sz="1000" kern="1200" noProof="0" dirty="0" smtClean="0">
          <a:solidFill>
            <a:schemeClr val="tx1"/>
          </a:solidFill>
          <a:latin typeface="+mn-lt"/>
          <a:ea typeface="+mn-ea"/>
          <a:cs typeface="+mn-cs"/>
        </a:defRPr>
      </a:lvl8pPr>
      <a:lvl9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noProof="0" dirty="0" smtClean="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1" orient="horz" pos="2387" userDrawn="1">
          <p15:clr>
            <a:srgbClr val="F26B43"/>
          </p15:clr>
        </p15:guide>
        <p15:guide id="22" pos="3840" userDrawn="1">
          <p15:clr>
            <a:srgbClr val="F26B43"/>
          </p15:clr>
        </p15:guide>
        <p15:guide id="23" pos="267" userDrawn="1">
          <p15:clr>
            <a:srgbClr val="F26B43"/>
          </p15:clr>
        </p15:guide>
        <p15:guide id="24" pos="7413" userDrawn="1">
          <p15:clr>
            <a:srgbClr val="F26B43"/>
          </p15:clr>
        </p15:guide>
        <p15:guide id="25" orient="horz" pos="255" userDrawn="1">
          <p15:clr>
            <a:srgbClr val="F26B43"/>
          </p15:clr>
        </p15:guide>
        <p15:guide id="26" orient="horz" pos="845" userDrawn="1">
          <p15:clr>
            <a:srgbClr val="F26B43"/>
          </p15:clr>
        </p15:guide>
        <p15:guide id="27" orient="horz" pos="392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11.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4.emf"/><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3.svg"/><Relationship Id="rId3" Type="http://schemas.openxmlformats.org/officeDocument/2006/relationships/image" Target="../media/image12.png"/><Relationship Id="rId7" Type="http://schemas.openxmlformats.org/officeDocument/2006/relationships/image" Target="../media/image18.png"/><Relationship Id="rId12"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6.svg"/><Relationship Id="rId11" Type="http://schemas.openxmlformats.org/officeDocument/2006/relationships/image" Target="../media/image17.png"/><Relationship Id="rId5" Type="http://schemas.openxmlformats.org/officeDocument/2006/relationships/image" Target="../media/image15.png"/><Relationship Id="rId10" Type="http://schemas.openxmlformats.org/officeDocument/2006/relationships/image" Target="../media/image21.svg"/><Relationship Id="rId4" Type="http://schemas.openxmlformats.org/officeDocument/2006/relationships/image" Target="../media/image13.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3.svg"/><Relationship Id="rId3" Type="http://schemas.openxmlformats.org/officeDocument/2006/relationships/image" Target="../media/image12.png"/><Relationship Id="rId7" Type="http://schemas.openxmlformats.org/officeDocument/2006/relationships/image" Target="../media/image18.png"/><Relationship Id="rId12"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6.svg"/><Relationship Id="rId11" Type="http://schemas.openxmlformats.org/officeDocument/2006/relationships/image" Target="../media/image17.png"/><Relationship Id="rId5" Type="http://schemas.openxmlformats.org/officeDocument/2006/relationships/image" Target="../media/image15.png"/><Relationship Id="rId10" Type="http://schemas.openxmlformats.org/officeDocument/2006/relationships/image" Target="../media/image21.svg"/><Relationship Id="rId4" Type="http://schemas.openxmlformats.org/officeDocument/2006/relationships/image" Target="../media/image13.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F897BC-6589-4C7B-810A-168BBA5FE793}"/>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7405"/>
                    </a14:imgEffect>
                    <a14:imgEffect>
                      <a14:brightnessContrast bright="-2000"/>
                    </a14:imgEffect>
                  </a14:imgLayer>
                </a14:imgProps>
              </a:ext>
              <a:ext uri="{28A0092B-C50C-407E-A947-70E740481C1C}">
                <a14:useLocalDpi xmlns:a14="http://schemas.microsoft.com/office/drawing/2010/main" val="0"/>
              </a:ext>
            </a:extLst>
          </a:blip>
          <a:srcRect l="19597" t="34507" r="35654" b="39160"/>
          <a:stretch/>
        </p:blipFill>
        <p:spPr>
          <a:xfrm>
            <a:off x="0" y="-1"/>
            <a:ext cx="12192000" cy="6858001"/>
          </a:xfrm>
          <a:prstGeom prst="rect">
            <a:avLst/>
          </a:prstGeom>
        </p:spPr>
      </p:pic>
      <p:pic>
        <p:nvPicPr>
          <p:cNvPr id="10" name="Picture 9">
            <a:extLst>
              <a:ext uri="{FF2B5EF4-FFF2-40B4-BE49-F238E27FC236}">
                <a16:creationId xmlns:a16="http://schemas.microsoft.com/office/drawing/2014/main" id="{E792C6CF-CC95-4C38-BDF9-F4A9677393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33840" y="3111437"/>
            <a:ext cx="6339865" cy="1052948"/>
          </a:xfrm>
          <a:prstGeom prst="rect">
            <a:avLst/>
          </a:prstGeom>
        </p:spPr>
      </p:pic>
      <p:sp>
        <p:nvSpPr>
          <p:cNvPr id="5" name="Oval 4">
            <a:extLst>
              <a:ext uri="{FF2B5EF4-FFF2-40B4-BE49-F238E27FC236}">
                <a16:creationId xmlns:a16="http://schemas.microsoft.com/office/drawing/2014/main" id="{515E176F-2095-40B0-936B-80858674884B}"/>
              </a:ext>
            </a:extLst>
          </p:cNvPr>
          <p:cNvSpPr/>
          <p:nvPr/>
        </p:nvSpPr>
        <p:spPr>
          <a:xfrm>
            <a:off x="6026760" y="179872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4" name="Oval 13">
            <a:extLst>
              <a:ext uri="{FF2B5EF4-FFF2-40B4-BE49-F238E27FC236}">
                <a16:creationId xmlns:a16="http://schemas.microsoft.com/office/drawing/2014/main" id="{199D9493-80EB-4154-AC62-A8D6CF275921}"/>
              </a:ext>
            </a:extLst>
          </p:cNvPr>
          <p:cNvSpPr/>
          <p:nvPr/>
        </p:nvSpPr>
        <p:spPr>
          <a:xfrm>
            <a:off x="6522060" y="185272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6" name="Oval 15">
            <a:extLst>
              <a:ext uri="{FF2B5EF4-FFF2-40B4-BE49-F238E27FC236}">
                <a16:creationId xmlns:a16="http://schemas.microsoft.com/office/drawing/2014/main" id="{DE834153-827A-4B4E-8F7C-319722231418}"/>
              </a:ext>
            </a:extLst>
          </p:cNvPr>
          <p:cNvSpPr/>
          <p:nvPr/>
        </p:nvSpPr>
        <p:spPr>
          <a:xfrm>
            <a:off x="4531447" y="140068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7" name="Oval 16">
            <a:extLst>
              <a:ext uri="{FF2B5EF4-FFF2-40B4-BE49-F238E27FC236}">
                <a16:creationId xmlns:a16="http://schemas.microsoft.com/office/drawing/2014/main" id="{E2A86FF6-D3C4-4C51-BAA8-50B2CE996C17}"/>
              </a:ext>
            </a:extLst>
          </p:cNvPr>
          <p:cNvSpPr/>
          <p:nvPr/>
        </p:nvSpPr>
        <p:spPr>
          <a:xfrm>
            <a:off x="4504447" y="165887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8" name="Oval 17">
            <a:extLst>
              <a:ext uri="{FF2B5EF4-FFF2-40B4-BE49-F238E27FC236}">
                <a16:creationId xmlns:a16="http://schemas.microsoft.com/office/drawing/2014/main" id="{1BCFFC5E-281E-4A5A-9472-15F7CD2DEB42}"/>
              </a:ext>
            </a:extLst>
          </p:cNvPr>
          <p:cNvSpPr/>
          <p:nvPr/>
        </p:nvSpPr>
        <p:spPr>
          <a:xfrm>
            <a:off x="4364598" y="179872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 name="Oval 18">
            <a:extLst>
              <a:ext uri="{FF2B5EF4-FFF2-40B4-BE49-F238E27FC236}">
                <a16:creationId xmlns:a16="http://schemas.microsoft.com/office/drawing/2014/main" id="{A6CDAF3A-59FC-40B7-9052-3BA51B550CF8}"/>
              </a:ext>
            </a:extLst>
          </p:cNvPr>
          <p:cNvSpPr/>
          <p:nvPr/>
        </p:nvSpPr>
        <p:spPr>
          <a:xfrm>
            <a:off x="4612248" y="182572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 name="Oval 19">
            <a:extLst>
              <a:ext uri="{FF2B5EF4-FFF2-40B4-BE49-F238E27FC236}">
                <a16:creationId xmlns:a16="http://schemas.microsoft.com/office/drawing/2014/main" id="{BAB66AE7-B2CB-4883-AF99-1E3635688260}"/>
              </a:ext>
            </a:extLst>
          </p:cNvPr>
          <p:cNvSpPr/>
          <p:nvPr/>
        </p:nvSpPr>
        <p:spPr>
          <a:xfrm>
            <a:off x="4192700" y="201936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1" name="Oval 20">
            <a:extLst>
              <a:ext uri="{FF2B5EF4-FFF2-40B4-BE49-F238E27FC236}">
                <a16:creationId xmlns:a16="http://schemas.microsoft.com/office/drawing/2014/main" id="{0A07256F-02D0-4E31-9A6F-4837F1580FE9}"/>
              </a:ext>
            </a:extLst>
          </p:cNvPr>
          <p:cNvSpPr/>
          <p:nvPr/>
        </p:nvSpPr>
        <p:spPr>
          <a:xfrm>
            <a:off x="4297270" y="174472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 name="Oval 21">
            <a:extLst>
              <a:ext uri="{FF2B5EF4-FFF2-40B4-BE49-F238E27FC236}">
                <a16:creationId xmlns:a16="http://schemas.microsoft.com/office/drawing/2014/main" id="{AEF97591-2606-4787-A159-2880B320EAB6}"/>
              </a:ext>
            </a:extLst>
          </p:cNvPr>
          <p:cNvSpPr/>
          <p:nvPr/>
        </p:nvSpPr>
        <p:spPr>
          <a:xfrm>
            <a:off x="4235196" y="182572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 name="Oval 22">
            <a:extLst>
              <a:ext uri="{FF2B5EF4-FFF2-40B4-BE49-F238E27FC236}">
                <a16:creationId xmlns:a16="http://schemas.microsoft.com/office/drawing/2014/main" id="{57FF2674-6193-4EE1-B8E0-79639ED2E69A}"/>
              </a:ext>
            </a:extLst>
          </p:cNvPr>
          <p:cNvSpPr/>
          <p:nvPr/>
        </p:nvSpPr>
        <p:spPr>
          <a:xfrm>
            <a:off x="3987770" y="242815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4" name="Oval 23">
            <a:extLst>
              <a:ext uri="{FF2B5EF4-FFF2-40B4-BE49-F238E27FC236}">
                <a16:creationId xmlns:a16="http://schemas.microsoft.com/office/drawing/2014/main" id="{2E4C37B9-39A0-47C8-AFC0-27386A8C86B9}"/>
              </a:ext>
            </a:extLst>
          </p:cNvPr>
          <p:cNvSpPr/>
          <p:nvPr/>
        </p:nvSpPr>
        <p:spPr>
          <a:xfrm>
            <a:off x="4041770" y="240115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 name="Oval 24">
            <a:extLst>
              <a:ext uri="{FF2B5EF4-FFF2-40B4-BE49-F238E27FC236}">
                <a16:creationId xmlns:a16="http://schemas.microsoft.com/office/drawing/2014/main" id="{CF6652B9-CBE7-45CB-9C46-AED58BB9CAC9}"/>
              </a:ext>
            </a:extLst>
          </p:cNvPr>
          <p:cNvSpPr/>
          <p:nvPr/>
        </p:nvSpPr>
        <p:spPr>
          <a:xfrm>
            <a:off x="4033604" y="250915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 name="Oval 25">
            <a:extLst>
              <a:ext uri="{FF2B5EF4-FFF2-40B4-BE49-F238E27FC236}">
                <a16:creationId xmlns:a16="http://schemas.microsoft.com/office/drawing/2014/main" id="{F9DC4A73-D52B-4723-80CC-B8D0BFDFD66C}"/>
              </a:ext>
            </a:extLst>
          </p:cNvPr>
          <p:cNvSpPr/>
          <p:nvPr/>
        </p:nvSpPr>
        <p:spPr>
          <a:xfrm>
            <a:off x="3925180" y="281036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 name="Oval 26">
            <a:extLst>
              <a:ext uri="{FF2B5EF4-FFF2-40B4-BE49-F238E27FC236}">
                <a16:creationId xmlns:a16="http://schemas.microsoft.com/office/drawing/2014/main" id="{627C00C3-120C-4DE8-9633-6E3138029AF6}"/>
              </a:ext>
            </a:extLst>
          </p:cNvPr>
          <p:cNvSpPr/>
          <p:nvPr/>
        </p:nvSpPr>
        <p:spPr>
          <a:xfrm>
            <a:off x="4169712" y="286436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 name="Oval 28">
            <a:extLst>
              <a:ext uri="{FF2B5EF4-FFF2-40B4-BE49-F238E27FC236}">
                <a16:creationId xmlns:a16="http://schemas.microsoft.com/office/drawing/2014/main" id="{C5F3EBFE-A556-4525-8694-345157A4B3CE}"/>
              </a:ext>
            </a:extLst>
          </p:cNvPr>
          <p:cNvSpPr/>
          <p:nvPr/>
        </p:nvSpPr>
        <p:spPr>
          <a:xfrm>
            <a:off x="3952180" y="28511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 name="Oval 29">
            <a:extLst>
              <a:ext uri="{FF2B5EF4-FFF2-40B4-BE49-F238E27FC236}">
                <a16:creationId xmlns:a16="http://schemas.microsoft.com/office/drawing/2014/main" id="{1F560A38-F3B7-47F4-9A06-CC9C9E402586}"/>
              </a:ext>
            </a:extLst>
          </p:cNvPr>
          <p:cNvSpPr/>
          <p:nvPr/>
        </p:nvSpPr>
        <p:spPr>
          <a:xfrm>
            <a:off x="3862590" y="304476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 name="Oval 30">
            <a:extLst>
              <a:ext uri="{FF2B5EF4-FFF2-40B4-BE49-F238E27FC236}">
                <a16:creationId xmlns:a16="http://schemas.microsoft.com/office/drawing/2014/main" id="{8CA98803-C9BB-4BBD-B482-ACCB700BFD29}"/>
              </a:ext>
            </a:extLst>
          </p:cNvPr>
          <p:cNvSpPr/>
          <p:nvPr/>
        </p:nvSpPr>
        <p:spPr>
          <a:xfrm>
            <a:off x="4335834" y="329068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 name="Oval 31">
            <a:extLst>
              <a:ext uri="{FF2B5EF4-FFF2-40B4-BE49-F238E27FC236}">
                <a16:creationId xmlns:a16="http://schemas.microsoft.com/office/drawing/2014/main" id="{DED3831D-7466-4187-B907-97B05873E90D}"/>
              </a:ext>
            </a:extLst>
          </p:cNvPr>
          <p:cNvSpPr/>
          <p:nvPr/>
        </p:nvSpPr>
        <p:spPr>
          <a:xfrm>
            <a:off x="4376070" y="329068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 name="Oval 32">
            <a:extLst>
              <a:ext uri="{FF2B5EF4-FFF2-40B4-BE49-F238E27FC236}">
                <a16:creationId xmlns:a16="http://schemas.microsoft.com/office/drawing/2014/main" id="{0F967DC9-F80D-415C-A241-8D75807E4309}"/>
              </a:ext>
            </a:extLst>
          </p:cNvPr>
          <p:cNvSpPr/>
          <p:nvPr/>
        </p:nvSpPr>
        <p:spPr>
          <a:xfrm>
            <a:off x="3898180" y="342899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 name="Oval 33">
            <a:extLst>
              <a:ext uri="{FF2B5EF4-FFF2-40B4-BE49-F238E27FC236}">
                <a16:creationId xmlns:a16="http://schemas.microsoft.com/office/drawing/2014/main" id="{4A1ACB1F-2D3B-4737-8AA8-FF4097AF2FB7}"/>
              </a:ext>
            </a:extLst>
          </p:cNvPr>
          <p:cNvSpPr/>
          <p:nvPr/>
        </p:nvSpPr>
        <p:spPr>
          <a:xfrm>
            <a:off x="5016976" y="28055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 name="Oval 34">
            <a:extLst>
              <a:ext uri="{FF2B5EF4-FFF2-40B4-BE49-F238E27FC236}">
                <a16:creationId xmlns:a16="http://schemas.microsoft.com/office/drawing/2014/main" id="{050FDAAC-9566-46B5-B4A4-80129693EE4E}"/>
              </a:ext>
            </a:extLst>
          </p:cNvPr>
          <p:cNvSpPr/>
          <p:nvPr/>
        </p:nvSpPr>
        <p:spPr>
          <a:xfrm>
            <a:off x="4843404" y="259870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6" name="Oval 35">
            <a:extLst>
              <a:ext uri="{FF2B5EF4-FFF2-40B4-BE49-F238E27FC236}">
                <a16:creationId xmlns:a16="http://schemas.microsoft.com/office/drawing/2014/main" id="{B904E2DA-D0EB-4142-9913-F0F67A56D5EF}"/>
              </a:ext>
            </a:extLst>
          </p:cNvPr>
          <p:cNvSpPr/>
          <p:nvPr/>
        </p:nvSpPr>
        <p:spPr>
          <a:xfrm>
            <a:off x="4636650" y="248215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7" name="Oval 36">
            <a:extLst>
              <a:ext uri="{FF2B5EF4-FFF2-40B4-BE49-F238E27FC236}">
                <a16:creationId xmlns:a16="http://schemas.microsoft.com/office/drawing/2014/main" id="{39719B04-DDF3-451E-BEF9-AA0203358869}"/>
              </a:ext>
            </a:extLst>
          </p:cNvPr>
          <p:cNvSpPr/>
          <p:nvPr/>
        </p:nvSpPr>
        <p:spPr>
          <a:xfrm>
            <a:off x="4582650" y="209993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8" name="Oval 37">
            <a:extLst>
              <a:ext uri="{FF2B5EF4-FFF2-40B4-BE49-F238E27FC236}">
                <a16:creationId xmlns:a16="http://schemas.microsoft.com/office/drawing/2014/main" id="{0D9103FE-F852-4D67-9764-46D679122A49}"/>
              </a:ext>
            </a:extLst>
          </p:cNvPr>
          <p:cNvSpPr/>
          <p:nvPr/>
        </p:nvSpPr>
        <p:spPr>
          <a:xfrm>
            <a:off x="4365416" y="208631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9" name="Oval 38">
            <a:extLst>
              <a:ext uri="{FF2B5EF4-FFF2-40B4-BE49-F238E27FC236}">
                <a16:creationId xmlns:a16="http://schemas.microsoft.com/office/drawing/2014/main" id="{5567A860-3587-42E4-BB5E-9F72BE297952}"/>
              </a:ext>
            </a:extLst>
          </p:cNvPr>
          <p:cNvSpPr/>
          <p:nvPr/>
        </p:nvSpPr>
        <p:spPr>
          <a:xfrm>
            <a:off x="4450447" y="234715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0" name="Oval 39">
            <a:extLst>
              <a:ext uri="{FF2B5EF4-FFF2-40B4-BE49-F238E27FC236}">
                <a16:creationId xmlns:a16="http://schemas.microsoft.com/office/drawing/2014/main" id="{AA1CCAF8-A7B3-4CDD-8141-4437028B3B30}"/>
              </a:ext>
            </a:extLst>
          </p:cNvPr>
          <p:cNvSpPr/>
          <p:nvPr/>
        </p:nvSpPr>
        <p:spPr>
          <a:xfrm>
            <a:off x="4798515" y="237415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1" name="Oval 40">
            <a:extLst>
              <a:ext uri="{FF2B5EF4-FFF2-40B4-BE49-F238E27FC236}">
                <a16:creationId xmlns:a16="http://schemas.microsoft.com/office/drawing/2014/main" id="{4EE9D8C8-0631-4EED-AFF8-1C29EBEF3C24}"/>
              </a:ext>
            </a:extLst>
          </p:cNvPr>
          <p:cNvSpPr/>
          <p:nvPr/>
        </p:nvSpPr>
        <p:spPr>
          <a:xfrm>
            <a:off x="4744515" y="245515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6" name="Oval 45">
            <a:extLst>
              <a:ext uri="{FF2B5EF4-FFF2-40B4-BE49-F238E27FC236}">
                <a16:creationId xmlns:a16="http://schemas.microsoft.com/office/drawing/2014/main" id="{157E550F-C3BC-4578-AA17-2B7D82D2D5D0}"/>
              </a:ext>
            </a:extLst>
          </p:cNvPr>
          <p:cNvSpPr/>
          <p:nvPr/>
        </p:nvSpPr>
        <p:spPr>
          <a:xfrm>
            <a:off x="3871180" y="372752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7" name="Oval 46">
            <a:extLst>
              <a:ext uri="{FF2B5EF4-FFF2-40B4-BE49-F238E27FC236}">
                <a16:creationId xmlns:a16="http://schemas.microsoft.com/office/drawing/2014/main" id="{58E45E6C-D786-44CA-8F8C-20EBE0EA6A1D}"/>
              </a:ext>
            </a:extLst>
          </p:cNvPr>
          <p:cNvSpPr/>
          <p:nvPr/>
        </p:nvSpPr>
        <p:spPr>
          <a:xfrm>
            <a:off x="3817180" y="355126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8" name="Oval 47">
            <a:extLst>
              <a:ext uri="{FF2B5EF4-FFF2-40B4-BE49-F238E27FC236}">
                <a16:creationId xmlns:a16="http://schemas.microsoft.com/office/drawing/2014/main" id="{B5A7518F-72F5-4E71-8433-7E446856D91B}"/>
              </a:ext>
            </a:extLst>
          </p:cNvPr>
          <p:cNvSpPr/>
          <p:nvPr/>
        </p:nvSpPr>
        <p:spPr>
          <a:xfrm>
            <a:off x="3763180" y="338126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9" name="Oval 48">
            <a:extLst>
              <a:ext uri="{FF2B5EF4-FFF2-40B4-BE49-F238E27FC236}">
                <a16:creationId xmlns:a16="http://schemas.microsoft.com/office/drawing/2014/main" id="{8AEC96D5-80B7-4959-B73A-7047839CDE53}"/>
              </a:ext>
            </a:extLst>
          </p:cNvPr>
          <p:cNvSpPr/>
          <p:nvPr/>
        </p:nvSpPr>
        <p:spPr>
          <a:xfrm>
            <a:off x="3871180" y="322824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50" name="Oval 49">
            <a:extLst>
              <a:ext uri="{FF2B5EF4-FFF2-40B4-BE49-F238E27FC236}">
                <a16:creationId xmlns:a16="http://schemas.microsoft.com/office/drawing/2014/main" id="{3F5D7D79-E463-47E4-B49A-5C7452592EB5}"/>
              </a:ext>
            </a:extLst>
          </p:cNvPr>
          <p:cNvSpPr/>
          <p:nvPr/>
        </p:nvSpPr>
        <p:spPr>
          <a:xfrm>
            <a:off x="3612996" y="309876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51" name="Oval 50">
            <a:extLst>
              <a:ext uri="{FF2B5EF4-FFF2-40B4-BE49-F238E27FC236}">
                <a16:creationId xmlns:a16="http://schemas.microsoft.com/office/drawing/2014/main" id="{D4DBEF2E-F03C-4232-B5F1-A414053B9DEE}"/>
              </a:ext>
            </a:extLst>
          </p:cNvPr>
          <p:cNvSpPr/>
          <p:nvPr/>
        </p:nvSpPr>
        <p:spPr>
          <a:xfrm>
            <a:off x="3806890" y="236898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52" name="Oval 51">
            <a:extLst>
              <a:ext uri="{FF2B5EF4-FFF2-40B4-BE49-F238E27FC236}">
                <a16:creationId xmlns:a16="http://schemas.microsoft.com/office/drawing/2014/main" id="{8D191A7F-B143-44A7-91D9-D556088EE5AA}"/>
              </a:ext>
            </a:extLst>
          </p:cNvPr>
          <p:cNvSpPr/>
          <p:nvPr/>
        </p:nvSpPr>
        <p:spPr>
          <a:xfrm>
            <a:off x="3634767" y="362712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53" name="Oval 52">
            <a:extLst>
              <a:ext uri="{FF2B5EF4-FFF2-40B4-BE49-F238E27FC236}">
                <a16:creationId xmlns:a16="http://schemas.microsoft.com/office/drawing/2014/main" id="{B0836066-CCCC-452A-B733-F44EAAE7B791}"/>
              </a:ext>
            </a:extLst>
          </p:cNvPr>
          <p:cNvSpPr/>
          <p:nvPr/>
        </p:nvSpPr>
        <p:spPr>
          <a:xfrm>
            <a:off x="3835590" y="375452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54" name="Oval 53">
            <a:extLst>
              <a:ext uri="{FF2B5EF4-FFF2-40B4-BE49-F238E27FC236}">
                <a16:creationId xmlns:a16="http://schemas.microsoft.com/office/drawing/2014/main" id="{F7206FAB-0068-400B-8FDF-A4A1640BF480}"/>
              </a:ext>
            </a:extLst>
          </p:cNvPr>
          <p:cNvSpPr/>
          <p:nvPr/>
        </p:nvSpPr>
        <p:spPr>
          <a:xfrm>
            <a:off x="3709180" y="384416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55" name="Oval 54">
            <a:extLst>
              <a:ext uri="{FF2B5EF4-FFF2-40B4-BE49-F238E27FC236}">
                <a16:creationId xmlns:a16="http://schemas.microsoft.com/office/drawing/2014/main" id="{4EB72D23-E15A-4EFD-B0C4-D251FD15FB58}"/>
              </a:ext>
            </a:extLst>
          </p:cNvPr>
          <p:cNvSpPr/>
          <p:nvPr/>
        </p:nvSpPr>
        <p:spPr>
          <a:xfrm>
            <a:off x="4163492" y="409272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56" name="Oval 55">
            <a:extLst>
              <a:ext uri="{FF2B5EF4-FFF2-40B4-BE49-F238E27FC236}">
                <a16:creationId xmlns:a16="http://schemas.microsoft.com/office/drawing/2014/main" id="{D256615D-D859-4830-9D3F-CF70C261B1B4}"/>
              </a:ext>
            </a:extLst>
          </p:cNvPr>
          <p:cNvSpPr/>
          <p:nvPr/>
        </p:nvSpPr>
        <p:spPr>
          <a:xfrm>
            <a:off x="4163492" y="367352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57" name="Oval 56">
            <a:extLst>
              <a:ext uri="{FF2B5EF4-FFF2-40B4-BE49-F238E27FC236}">
                <a16:creationId xmlns:a16="http://schemas.microsoft.com/office/drawing/2014/main" id="{76C98D77-1308-421D-885F-E36B6C192E42}"/>
              </a:ext>
            </a:extLst>
          </p:cNvPr>
          <p:cNvSpPr/>
          <p:nvPr/>
        </p:nvSpPr>
        <p:spPr>
          <a:xfrm>
            <a:off x="3635050" y="488984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58" name="Oval 57">
            <a:extLst>
              <a:ext uri="{FF2B5EF4-FFF2-40B4-BE49-F238E27FC236}">
                <a16:creationId xmlns:a16="http://schemas.microsoft.com/office/drawing/2014/main" id="{451625D2-70A1-40CD-86D7-940977187EA7}"/>
              </a:ext>
            </a:extLst>
          </p:cNvPr>
          <p:cNvSpPr/>
          <p:nvPr/>
        </p:nvSpPr>
        <p:spPr>
          <a:xfrm>
            <a:off x="3871180" y="488984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59" name="Oval 58">
            <a:extLst>
              <a:ext uri="{FF2B5EF4-FFF2-40B4-BE49-F238E27FC236}">
                <a16:creationId xmlns:a16="http://schemas.microsoft.com/office/drawing/2014/main" id="{ECDAE67D-2086-4EFA-B6EC-88D7CE5D8906}"/>
              </a:ext>
            </a:extLst>
          </p:cNvPr>
          <p:cNvSpPr/>
          <p:nvPr/>
        </p:nvSpPr>
        <p:spPr>
          <a:xfrm>
            <a:off x="4067197" y="494384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60" name="Oval 59">
            <a:extLst>
              <a:ext uri="{FF2B5EF4-FFF2-40B4-BE49-F238E27FC236}">
                <a16:creationId xmlns:a16="http://schemas.microsoft.com/office/drawing/2014/main" id="{5D83EEA2-FFFF-431D-ABC1-06AA52C1DD42}"/>
              </a:ext>
            </a:extLst>
          </p:cNvPr>
          <p:cNvSpPr/>
          <p:nvPr/>
        </p:nvSpPr>
        <p:spPr>
          <a:xfrm>
            <a:off x="4034410" y="505184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61" name="Oval 60">
            <a:extLst>
              <a:ext uri="{FF2B5EF4-FFF2-40B4-BE49-F238E27FC236}">
                <a16:creationId xmlns:a16="http://schemas.microsoft.com/office/drawing/2014/main" id="{C8DE3DF0-5E1C-43E7-A811-BFD09440E2E6}"/>
              </a:ext>
            </a:extLst>
          </p:cNvPr>
          <p:cNvSpPr/>
          <p:nvPr/>
        </p:nvSpPr>
        <p:spPr>
          <a:xfrm>
            <a:off x="3916590" y="499784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62" name="Oval 61">
            <a:extLst>
              <a:ext uri="{FF2B5EF4-FFF2-40B4-BE49-F238E27FC236}">
                <a16:creationId xmlns:a16="http://schemas.microsoft.com/office/drawing/2014/main" id="{447A474F-92F5-4EAF-A13A-F1B76AB2A07A}"/>
              </a:ext>
            </a:extLst>
          </p:cNvPr>
          <p:cNvSpPr/>
          <p:nvPr/>
        </p:nvSpPr>
        <p:spPr>
          <a:xfrm>
            <a:off x="3939275" y="520949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63" name="Oval 62">
            <a:extLst>
              <a:ext uri="{FF2B5EF4-FFF2-40B4-BE49-F238E27FC236}">
                <a16:creationId xmlns:a16="http://schemas.microsoft.com/office/drawing/2014/main" id="{F71EA57F-D713-4C0B-A0C2-E7D8280E805C}"/>
              </a:ext>
            </a:extLst>
          </p:cNvPr>
          <p:cNvSpPr/>
          <p:nvPr/>
        </p:nvSpPr>
        <p:spPr>
          <a:xfrm>
            <a:off x="4262196" y="554298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64" name="Oval 63">
            <a:extLst>
              <a:ext uri="{FF2B5EF4-FFF2-40B4-BE49-F238E27FC236}">
                <a16:creationId xmlns:a16="http://schemas.microsoft.com/office/drawing/2014/main" id="{DDC095F6-143D-4C60-ABED-D36610A827C0}"/>
              </a:ext>
            </a:extLst>
          </p:cNvPr>
          <p:cNvSpPr/>
          <p:nvPr/>
        </p:nvSpPr>
        <p:spPr>
          <a:xfrm>
            <a:off x="4208196" y="529985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65" name="Oval 64">
            <a:extLst>
              <a:ext uri="{FF2B5EF4-FFF2-40B4-BE49-F238E27FC236}">
                <a16:creationId xmlns:a16="http://schemas.microsoft.com/office/drawing/2014/main" id="{3D44633F-FF26-4BF6-813E-A2FB6C0E501D}"/>
              </a:ext>
            </a:extLst>
          </p:cNvPr>
          <p:cNvSpPr/>
          <p:nvPr/>
        </p:nvSpPr>
        <p:spPr>
          <a:xfrm>
            <a:off x="4121197" y="542136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66" name="Oval 65">
            <a:extLst>
              <a:ext uri="{FF2B5EF4-FFF2-40B4-BE49-F238E27FC236}">
                <a16:creationId xmlns:a16="http://schemas.microsoft.com/office/drawing/2014/main" id="{A907CB1B-7618-4618-8B2D-3AA4D299FE3C}"/>
              </a:ext>
            </a:extLst>
          </p:cNvPr>
          <p:cNvSpPr/>
          <p:nvPr/>
        </p:nvSpPr>
        <p:spPr>
          <a:xfrm>
            <a:off x="4308834" y="575911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67" name="Oval 66">
            <a:extLst>
              <a:ext uri="{FF2B5EF4-FFF2-40B4-BE49-F238E27FC236}">
                <a16:creationId xmlns:a16="http://schemas.microsoft.com/office/drawing/2014/main" id="{B6C76EE7-8E7C-4054-80AA-A56FFEE946D4}"/>
              </a:ext>
            </a:extLst>
          </p:cNvPr>
          <p:cNvSpPr/>
          <p:nvPr/>
        </p:nvSpPr>
        <p:spPr>
          <a:xfrm>
            <a:off x="4351270" y="610070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68" name="Oval 67">
            <a:extLst>
              <a:ext uri="{FF2B5EF4-FFF2-40B4-BE49-F238E27FC236}">
                <a16:creationId xmlns:a16="http://schemas.microsoft.com/office/drawing/2014/main" id="{B74E7F21-1D6F-4699-8492-E7C692674CEA}"/>
              </a:ext>
            </a:extLst>
          </p:cNvPr>
          <p:cNvSpPr/>
          <p:nvPr/>
        </p:nvSpPr>
        <p:spPr>
          <a:xfrm>
            <a:off x="4501652" y="604670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69" name="Oval 68">
            <a:extLst>
              <a:ext uri="{FF2B5EF4-FFF2-40B4-BE49-F238E27FC236}">
                <a16:creationId xmlns:a16="http://schemas.microsoft.com/office/drawing/2014/main" id="{5BBCADC0-D286-42BF-ADCC-44973C4C4BAB}"/>
              </a:ext>
            </a:extLst>
          </p:cNvPr>
          <p:cNvSpPr/>
          <p:nvPr/>
        </p:nvSpPr>
        <p:spPr>
          <a:xfrm>
            <a:off x="4496062" y="582983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70" name="Oval 69">
            <a:extLst>
              <a:ext uri="{FF2B5EF4-FFF2-40B4-BE49-F238E27FC236}">
                <a16:creationId xmlns:a16="http://schemas.microsoft.com/office/drawing/2014/main" id="{B5554353-D6CC-49C3-8873-D516BB624B23}"/>
              </a:ext>
            </a:extLst>
          </p:cNvPr>
          <p:cNvSpPr/>
          <p:nvPr/>
        </p:nvSpPr>
        <p:spPr>
          <a:xfrm>
            <a:off x="4663650" y="542460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71" name="Oval 70">
            <a:extLst>
              <a:ext uri="{FF2B5EF4-FFF2-40B4-BE49-F238E27FC236}">
                <a16:creationId xmlns:a16="http://schemas.microsoft.com/office/drawing/2014/main" id="{49FFF06F-37BA-4124-B7DB-EAFEDA55796C}"/>
              </a:ext>
            </a:extLst>
          </p:cNvPr>
          <p:cNvSpPr/>
          <p:nvPr/>
        </p:nvSpPr>
        <p:spPr>
          <a:xfrm>
            <a:off x="4555650" y="532685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72" name="Oval 71">
            <a:extLst>
              <a:ext uri="{FF2B5EF4-FFF2-40B4-BE49-F238E27FC236}">
                <a16:creationId xmlns:a16="http://schemas.microsoft.com/office/drawing/2014/main" id="{883F1A7B-0707-4209-8569-AF305ADF5088}"/>
              </a:ext>
            </a:extLst>
          </p:cNvPr>
          <p:cNvSpPr/>
          <p:nvPr/>
        </p:nvSpPr>
        <p:spPr>
          <a:xfrm>
            <a:off x="4897404" y="506727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73" name="Oval 72">
            <a:extLst>
              <a:ext uri="{FF2B5EF4-FFF2-40B4-BE49-F238E27FC236}">
                <a16:creationId xmlns:a16="http://schemas.microsoft.com/office/drawing/2014/main" id="{63418E56-93BD-427B-A585-80548A3FB7B2}"/>
              </a:ext>
            </a:extLst>
          </p:cNvPr>
          <p:cNvSpPr/>
          <p:nvPr/>
        </p:nvSpPr>
        <p:spPr>
          <a:xfrm>
            <a:off x="4878775" y="518249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74" name="Oval 73">
            <a:extLst>
              <a:ext uri="{FF2B5EF4-FFF2-40B4-BE49-F238E27FC236}">
                <a16:creationId xmlns:a16="http://schemas.microsoft.com/office/drawing/2014/main" id="{13D85158-27CD-40E3-943F-64CA6CEC2E2B}"/>
              </a:ext>
            </a:extLst>
          </p:cNvPr>
          <p:cNvSpPr/>
          <p:nvPr/>
        </p:nvSpPr>
        <p:spPr>
          <a:xfrm>
            <a:off x="4736644" y="527285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75" name="Oval 74">
            <a:extLst>
              <a:ext uri="{FF2B5EF4-FFF2-40B4-BE49-F238E27FC236}">
                <a16:creationId xmlns:a16="http://schemas.microsoft.com/office/drawing/2014/main" id="{87B46B0E-1EF1-47E8-BCC9-DA99FAF90639}"/>
              </a:ext>
            </a:extLst>
          </p:cNvPr>
          <p:cNvSpPr/>
          <p:nvPr/>
        </p:nvSpPr>
        <p:spPr>
          <a:xfrm>
            <a:off x="5532710" y="542136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76" name="Oval 75">
            <a:extLst>
              <a:ext uri="{FF2B5EF4-FFF2-40B4-BE49-F238E27FC236}">
                <a16:creationId xmlns:a16="http://schemas.microsoft.com/office/drawing/2014/main" id="{E68C28EA-62D0-476C-919D-FD077CA4E996}"/>
              </a:ext>
            </a:extLst>
          </p:cNvPr>
          <p:cNvSpPr/>
          <p:nvPr/>
        </p:nvSpPr>
        <p:spPr>
          <a:xfrm>
            <a:off x="5070976" y="567704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79" name="Oval 78">
            <a:extLst>
              <a:ext uri="{FF2B5EF4-FFF2-40B4-BE49-F238E27FC236}">
                <a16:creationId xmlns:a16="http://schemas.microsoft.com/office/drawing/2014/main" id="{67F91DBA-998D-4794-9285-BFB0293F0763}"/>
              </a:ext>
            </a:extLst>
          </p:cNvPr>
          <p:cNvSpPr/>
          <p:nvPr/>
        </p:nvSpPr>
        <p:spPr>
          <a:xfrm>
            <a:off x="4498025" y="634391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80" name="Oval 79">
            <a:extLst>
              <a:ext uri="{FF2B5EF4-FFF2-40B4-BE49-F238E27FC236}">
                <a16:creationId xmlns:a16="http://schemas.microsoft.com/office/drawing/2014/main" id="{15BEDF23-69C7-4F72-8603-923DCCE1C8D7}"/>
              </a:ext>
            </a:extLst>
          </p:cNvPr>
          <p:cNvSpPr/>
          <p:nvPr/>
        </p:nvSpPr>
        <p:spPr>
          <a:xfrm>
            <a:off x="4606855" y="640831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81" name="Oval 80">
            <a:extLst>
              <a:ext uri="{FF2B5EF4-FFF2-40B4-BE49-F238E27FC236}">
                <a16:creationId xmlns:a16="http://schemas.microsoft.com/office/drawing/2014/main" id="{A40EBCCD-9FF1-468B-B7B5-5DF21A18D13B}"/>
              </a:ext>
            </a:extLst>
          </p:cNvPr>
          <p:cNvSpPr/>
          <p:nvPr/>
        </p:nvSpPr>
        <p:spPr>
          <a:xfrm>
            <a:off x="4873198" y="646231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82" name="Oval 81">
            <a:extLst>
              <a:ext uri="{FF2B5EF4-FFF2-40B4-BE49-F238E27FC236}">
                <a16:creationId xmlns:a16="http://schemas.microsoft.com/office/drawing/2014/main" id="{3F88AB1A-2BAB-43C1-B2D0-56F611204C96}"/>
              </a:ext>
            </a:extLst>
          </p:cNvPr>
          <p:cNvSpPr/>
          <p:nvPr/>
        </p:nvSpPr>
        <p:spPr>
          <a:xfrm>
            <a:off x="4779674" y="628991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83" name="Oval 82">
            <a:extLst>
              <a:ext uri="{FF2B5EF4-FFF2-40B4-BE49-F238E27FC236}">
                <a16:creationId xmlns:a16="http://schemas.microsoft.com/office/drawing/2014/main" id="{43E411D9-0702-4106-BA5C-5717F12F5CA4}"/>
              </a:ext>
            </a:extLst>
          </p:cNvPr>
          <p:cNvSpPr/>
          <p:nvPr/>
        </p:nvSpPr>
        <p:spPr>
          <a:xfrm>
            <a:off x="4148197" y="641982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84" name="Oval 83">
            <a:extLst>
              <a:ext uri="{FF2B5EF4-FFF2-40B4-BE49-F238E27FC236}">
                <a16:creationId xmlns:a16="http://schemas.microsoft.com/office/drawing/2014/main" id="{FED38AA5-6CE5-4FF3-B3D3-4A6A0C75029C}"/>
              </a:ext>
            </a:extLst>
          </p:cNvPr>
          <p:cNvSpPr/>
          <p:nvPr/>
        </p:nvSpPr>
        <p:spPr>
          <a:xfrm>
            <a:off x="4067197" y="618764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85" name="Oval 84">
            <a:extLst>
              <a:ext uri="{FF2B5EF4-FFF2-40B4-BE49-F238E27FC236}">
                <a16:creationId xmlns:a16="http://schemas.microsoft.com/office/drawing/2014/main" id="{99135D24-7584-4C70-AD1D-BD93DF702ACC}"/>
              </a:ext>
            </a:extLst>
          </p:cNvPr>
          <p:cNvSpPr/>
          <p:nvPr/>
        </p:nvSpPr>
        <p:spPr>
          <a:xfrm>
            <a:off x="3709221" y="486284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86" name="Oval 85">
            <a:extLst>
              <a:ext uri="{FF2B5EF4-FFF2-40B4-BE49-F238E27FC236}">
                <a16:creationId xmlns:a16="http://schemas.microsoft.com/office/drawing/2014/main" id="{5A452D9C-B79C-4B53-97F2-4394353B6430}"/>
              </a:ext>
            </a:extLst>
          </p:cNvPr>
          <p:cNvSpPr/>
          <p:nvPr/>
        </p:nvSpPr>
        <p:spPr>
          <a:xfrm>
            <a:off x="3954653" y="443158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87" name="Oval 86">
            <a:extLst>
              <a:ext uri="{FF2B5EF4-FFF2-40B4-BE49-F238E27FC236}">
                <a16:creationId xmlns:a16="http://schemas.microsoft.com/office/drawing/2014/main" id="{85502A61-5156-47A1-B238-938E4EC9B46D}"/>
              </a:ext>
            </a:extLst>
          </p:cNvPr>
          <p:cNvSpPr/>
          <p:nvPr/>
        </p:nvSpPr>
        <p:spPr>
          <a:xfrm>
            <a:off x="3830593" y="289259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88" name="Oval 87">
            <a:extLst>
              <a:ext uri="{FF2B5EF4-FFF2-40B4-BE49-F238E27FC236}">
                <a16:creationId xmlns:a16="http://schemas.microsoft.com/office/drawing/2014/main" id="{E444BF9D-3112-4562-939E-78B3B2560A58}"/>
              </a:ext>
            </a:extLst>
          </p:cNvPr>
          <p:cNvSpPr/>
          <p:nvPr/>
        </p:nvSpPr>
        <p:spPr>
          <a:xfrm>
            <a:off x="3558996" y="27515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89" name="Oval 88">
            <a:extLst>
              <a:ext uri="{FF2B5EF4-FFF2-40B4-BE49-F238E27FC236}">
                <a16:creationId xmlns:a16="http://schemas.microsoft.com/office/drawing/2014/main" id="{5A478074-0740-49D7-B84E-267F4AAB22C9}"/>
              </a:ext>
            </a:extLst>
          </p:cNvPr>
          <p:cNvSpPr/>
          <p:nvPr/>
        </p:nvSpPr>
        <p:spPr>
          <a:xfrm>
            <a:off x="3752890" y="233778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90" name="Oval 89">
            <a:extLst>
              <a:ext uri="{FF2B5EF4-FFF2-40B4-BE49-F238E27FC236}">
                <a16:creationId xmlns:a16="http://schemas.microsoft.com/office/drawing/2014/main" id="{F4AFD426-50C2-4FC0-94D4-04263D294150}"/>
              </a:ext>
            </a:extLst>
          </p:cNvPr>
          <p:cNvSpPr/>
          <p:nvPr/>
        </p:nvSpPr>
        <p:spPr>
          <a:xfrm>
            <a:off x="3958794" y="177949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91" name="Oval 90">
            <a:extLst>
              <a:ext uri="{FF2B5EF4-FFF2-40B4-BE49-F238E27FC236}">
                <a16:creationId xmlns:a16="http://schemas.microsoft.com/office/drawing/2014/main" id="{1EFC2EC0-27A9-4219-9FF5-038EC0F91B1B}"/>
              </a:ext>
            </a:extLst>
          </p:cNvPr>
          <p:cNvSpPr/>
          <p:nvPr/>
        </p:nvSpPr>
        <p:spPr>
          <a:xfrm>
            <a:off x="4175197" y="231933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92" name="Oval 91">
            <a:extLst>
              <a:ext uri="{FF2B5EF4-FFF2-40B4-BE49-F238E27FC236}">
                <a16:creationId xmlns:a16="http://schemas.microsoft.com/office/drawing/2014/main" id="{C42C3D9E-59FA-41E4-884B-D70C54E69415}"/>
              </a:ext>
            </a:extLst>
          </p:cNvPr>
          <p:cNvSpPr/>
          <p:nvPr/>
        </p:nvSpPr>
        <p:spPr>
          <a:xfrm>
            <a:off x="4841762" y="95020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93" name="Oval 92">
            <a:extLst>
              <a:ext uri="{FF2B5EF4-FFF2-40B4-BE49-F238E27FC236}">
                <a16:creationId xmlns:a16="http://schemas.microsoft.com/office/drawing/2014/main" id="{FC0D900E-977E-41F5-93A3-5E41F7045BA1}"/>
              </a:ext>
            </a:extLst>
          </p:cNvPr>
          <p:cNvSpPr/>
          <p:nvPr/>
        </p:nvSpPr>
        <p:spPr>
          <a:xfrm>
            <a:off x="5261310" y="121604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94" name="Oval 93">
            <a:extLst>
              <a:ext uri="{FF2B5EF4-FFF2-40B4-BE49-F238E27FC236}">
                <a16:creationId xmlns:a16="http://schemas.microsoft.com/office/drawing/2014/main" id="{9579330B-D736-4AD3-8A56-E55DA2B7F119}"/>
              </a:ext>
            </a:extLst>
          </p:cNvPr>
          <p:cNvSpPr/>
          <p:nvPr/>
        </p:nvSpPr>
        <p:spPr>
          <a:xfrm>
            <a:off x="5055554" y="118904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95" name="Oval 94">
            <a:extLst>
              <a:ext uri="{FF2B5EF4-FFF2-40B4-BE49-F238E27FC236}">
                <a16:creationId xmlns:a16="http://schemas.microsoft.com/office/drawing/2014/main" id="{7561A116-12C5-49E5-96D4-7267B45D6B4E}"/>
              </a:ext>
            </a:extLst>
          </p:cNvPr>
          <p:cNvSpPr/>
          <p:nvPr/>
        </p:nvSpPr>
        <p:spPr>
          <a:xfrm>
            <a:off x="5109554" y="100420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96" name="Oval 95">
            <a:extLst>
              <a:ext uri="{FF2B5EF4-FFF2-40B4-BE49-F238E27FC236}">
                <a16:creationId xmlns:a16="http://schemas.microsoft.com/office/drawing/2014/main" id="{5DC14546-06AC-4638-B4D8-0E10EDABA8F0}"/>
              </a:ext>
            </a:extLst>
          </p:cNvPr>
          <p:cNvSpPr/>
          <p:nvPr/>
        </p:nvSpPr>
        <p:spPr>
          <a:xfrm>
            <a:off x="5207310" y="113504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97" name="Oval 96">
            <a:extLst>
              <a:ext uri="{FF2B5EF4-FFF2-40B4-BE49-F238E27FC236}">
                <a16:creationId xmlns:a16="http://schemas.microsoft.com/office/drawing/2014/main" id="{5EACFB98-5281-4CE4-9D1C-C9D652D57676}"/>
              </a:ext>
            </a:extLst>
          </p:cNvPr>
          <p:cNvSpPr/>
          <p:nvPr/>
        </p:nvSpPr>
        <p:spPr>
          <a:xfrm>
            <a:off x="5315310" y="142540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98" name="Oval 97">
            <a:extLst>
              <a:ext uri="{FF2B5EF4-FFF2-40B4-BE49-F238E27FC236}">
                <a16:creationId xmlns:a16="http://schemas.microsoft.com/office/drawing/2014/main" id="{7537C394-CC7F-4E39-85F6-E185DC9EFC76}"/>
              </a:ext>
            </a:extLst>
          </p:cNvPr>
          <p:cNvSpPr/>
          <p:nvPr/>
        </p:nvSpPr>
        <p:spPr>
          <a:xfrm>
            <a:off x="5364858" y="177949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99" name="Oval 98">
            <a:extLst>
              <a:ext uri="{FF2B5EF4-FFF2-40B4-BE49-F238E27FC236}">
                <a16:creationId xmlns:a16="http://schemas.microsoft.com/office/drawing/2014/main" id="{D3BCAFC0-E35E-4657-89B4-0D39115E6C52}"/>
              </a:ext>
            </a:extLst>
          </p:cNvPr>
          <p:cNvSpPr/>
          <p:nvPr/>
        </p:nvSpPr>
        <p:spPr>
          <a:xfrm>
            <a:off x="5485227" y="171582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00" name="Oval 99">
            <a:extLst>
              <a:ext uri="{FF2B5EF4-FFF2-40B4-BE49-F238E27FC236}">
                <a16:creationId xmlns:a16="http://schemas.microsoft.com/office/drawing/2014/main" id="{8D8C8A36-5619-404E-AEC1-5188A8B398A2}"/>
              </a:ext>
            </a:extLst>
          </p:cNvPr>
          <p:cNvSpPr/>
          <p:nvPr/>
        </p:nvSpPr>
        <p:spPr>
          <a:xfrm>
            <a:off x="5412200" y="159108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01" name="Oval 100">
            <a:extLst>
              <a:ext uri="{FF2B5EF4-FFF2-40B4-BE49-F238E27FC236}">
                <a16:creationId xmlns:a16="http://schemas.microsoft.com/office/drawing/2014/main" id="{CB47E0BF-7550-4BA2-B761-7F1137688472}"/>
              </a:ext>
            </a:extLst>
          </p:cNvPr>
          <p:cNvSpPr/>
          <p:nvPr/>
        </p:nvSpPr>
        <p:spPr>
          <a:xfrm>
            <a:off x="5016976" y="152617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02" name="Oval 101">
            <a:extLst>
              <a:ext uri="{FF2B5EF4-FFF2-40B4-BE49-F238E27FC236}">
                <a16:creationId xmlns:a16="http://schemas.microsoft.com/office/drawing/2014/main" id="{30719BDE-5648-4234-9F32-0D7DA1B33362}"/>
              </a:ext>
            </a:extLst>
          </p:cNvPr>
          <p:cNvSpPr/>
          <p:nvPr/>
        </p:nvSpPr>
        <p:spPr>
          <a:xfrm>
            <a:off x="5532710" y="99151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03" name="Oval 102">
            <a:extLst>
              <a:ext uri="{FF2B5EF4-FFF2-40B4-BE49-F238E27FC236}">
                <a16:creationId xmlns:a16="http://schemas.microsoft.com/office/drawing/2014/main" id="{574FF158-B603-48F4-9E4F-71A3AD7745EB}"/>
              </a:ext>
            </a:extLst>
          </p:cNvPr>
          <p:cNvSpPr/>
          <p:nvPr/>
        </p:nvSpPr>
        <p:spPr>
          <a:xfrm>
            <a:off x="5391858" y="83032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04" name="Oval 103">
            <a:extLst>
              <a:ext uri="{FF2B5EF4-FFF2-40B4-BE49-F238E27FC236}">
                <a16:creationId xmlns:a16="http://schemas.microsoft.com/office/drawing/2014/main" id="{FF2CB6A3-A6BA-4B65-9BF0-974E6E05A3F3}"/>
              </a:ext>
            </a:extLst>
          </p:cNvPr>
          <p:cNvSpPr/>
          <p:nvPr/>
        </p:nvSpPr>
        <p:spPr>
          <a:xfrm>
            <a:off x="5133346" y="42110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05" name="Oval 104">
            <a:extLst>
              <a:ext uri="{FF2B5EF4-FFF2-40B4-BE49-F238E27FC236}">
                <a16:creationId xmlns:a16="http://schemas.microsoft.com/office/drawing/2014/main" id="{1A738ED0-4893-4743-8816-DC950D1DB79D}"/>
              </a:ext>
            </a:extLst>
          </p:cNvPr>
          <p:cNvSpPr/>
          <p:nvPr/>
        </p:nvSpPr>
        <p:spPr>
          <a:xfrm>
            <a:off x="5133346" y="73464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06" name="Oval 105">
            <a:extLst>
              <a:ext uri="{FF2B5EF4-FFF2-40B4-BE49-F238E27FC236}">
                <a16:creationId xmlns:a16="http://schemas.microsoft.com/office/drawing/2014/main" id="{FB2AE5F6-0D7E-4DCD-B719-0670FEE5991C}"/>
              </a:ext>
            </a:extLst>
          </p:cNvPr>
          <p:cNvSpPr/>
          <p:nvPr/>
        </p:nvSpPr>
        <p:spPr>
          <a:xfrm>
            <a:off x="5001554" y="56718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07" name="Oval 106">
            <a:extLst>
              <a:ext uri="{FF2B5EF4-FFF2-40B4-BE49-F238E27FC236}">
                <a16:creationId xmlns:a16="http://schemas.microsoft.com/office/drawing/2014/main" id="{5206E8BB-0468-4100-8ADF-8B3DA2B31A02}"/>
              </a:ext>
            </a:extLst>
          </p:cNvPr>
          <p:cNvSpPr/>
          <p:nvPr/>
        </p:nvSpPr>
        <p:spPr>
          <a:xfrm>
            <a:off x="5711559" y="35434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08" name="Oval 107">
            <a:extLst>
              <a:ext uri="{FF2B5EF4-FFF2-40B4-BE49-F238E27FC236}">
                <a16:creationId xmlns:a16="http://schemas.microsoft.com/office/drawing/2014/main" id="{D66E5B74-E409-4B9A-B6C6-30CEA31EBFF2}"/>
              </a:ext>
            </a:extLst>
          </p:cNvPr>
          <p:cNvSpPr/>
          <p:nvPr/>
        </p:nvSpPr>
        <p:spPr>
          <a:xfrm>
            <a:off x="5559710" y="11471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09" name="Oval 108">
            <a:extLst>
              <a:ext uri="{FF2B5EF4-FFF2-40B4-BE49-F238E27FC236}">
                <a16:creationId xmlns:a16="http://schemas.microsoft.com/office/drawing/2014/main" id="{A5EE5CF8-9E1E-4FD3-B62C-B014219C624F}"/>
              </a:ext>
            </a:extLst>
          </p:cNvPr>
          <p:cNvSpPr/>
          <p:nvPr/>
        </p:nvSpPr>
        <p:spPr>
          <a:xfrm>
            <a:off x="5505710" y="62936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10" name="Oval 109">
            <a:extLst>
              <a:ext uri="{FF2B5EF4-FFF2-40B4-BE49-F238E27FC236}">
                <a16:creationId xmlns:a16="http://schemas.microsoft.com/office/drawing/2014/main" id="{B7FD655F-84D5-4407-9DE0-36FB26DF1488}"/>
              </a:ext>
            </a:extLst>
          </p:cNvPr>
          <p:cNvSpPr/>
          <p:nvPr/>
        </p:nvSpPr>
        <p:spPr>
          <a:xfrm>
            <a:off x="5431227" y="36684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11" name="Oval 110">
            <a:extLst>
              <a:ext uri="{FF2B5EF4-FFF2-40B4-BE49-F238E27FC236}">
                <a16:creationId xmlns:a16="http://schemas.microsoft.com/office/drawing/2014/main" id="{773CB0AC-038E-4E3E-8728-C317C5D98FF7}"/>
              </a:ext>
            </a:extLst>
          </p:cNvPr>
          <p:cNvSpPr/>
          <p:nvPr/>
        </p:nvSpPr>
        <p:spPr>
          <a:xfrm>
            <a:off x="5268860" y="14030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12" name="Oval 111">
            <a:extLst>
              <a:ext uri="{FF2B5EF4-FFF2-40B4-BE49-F238E27FC236}">
                <a16:creationId xmlns:a16="http://schemas.microsoft.com/office/drawing/2014/main" id="{E0E5E36B-D7FA-40A5-AEA4-3D60F15058F4}"/>
              </a:ext>
            </a:extLst>
          </p:cNvPr>
          <p:cNvSpPr/>
          <p:nvPr/>
        </p:nvSpPr>
        <p:spPr>
          <a:xfrm>
            <a:off x="5342310" y="73498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13" name="Oval 112">
            <a:extLst>
              <a:ext uri="{FF2B5EF4-FFF2-40B4-BE49-F238E27FC236}">
                <a16:creationId xmlns:a16="http://schemas.microsoft.com/office/drawing/2014/main" id="{E830BEE3-78E2-45EF-8C94-2475BA842086}"/>
              </a:ext>
            </a:extLst>
          </p:cNvPr>
          <p:cNvSpPr/>
          <p:nvPr/>
        </p:nvSpPr>
        <p:spPr>
          <a:xfrm>
            <a:off x="5765559" y="71616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14" name="Oval 113">
            <a:extLst>
              <a:ext uri="{FF2B5EF4-FFF2-40B4-BE49-F238E27FC236}">
                <a16:creationId xmlns:a16="http://schemas.microsoft.com/office/drawing/2014/main" id="{B398D1CD-6C55-4C9A-8149-FCB95DFE3394}"/>
              </a:ext>
            </a:extLst>
          </p:cNvPr>
          <p:cNvSpPr/>
          <p:nvPr/>
        </p:nvSpPr>
        <p:spPr>
          <a:xfrm>
            <a:off x="4709644" y="90097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15" name="Oval 114">
            <a:extLst>
              <a:ext uri="{FF2B5EF4-FFF2-40B4-BE49-F238E27FC236}">
                <a16:creationId xmlns:a16="http://schemas.microsoft.com/office/drawing/2014/main" id="{DF545402-B8D6-4911-8191-A6021CB9D877}"/>
              </a:ext>
            </a:extLst>
          </p:cNvPr>
          <p:cNvSpPr/>
          <p:nvPr/>
        </p:nvSpPr>
        <p:spPr>
          <a:xfrm>
            <a:off x="4739558" y="111957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16" name="Oval 115">
            <a:extLst>
              <a:ext uri="{FF2B5EF4-FFF2-40B4-BE49-F238E27FC236}">
                <a16:creationId xmlns:a16="http://schemas.microsoft.com/office/drawing/2014/main" id="{51F3A462-8C83-463D-8EB5-59EF8CC23389}"/>
              </a:ext>
            </a:extLst>
          </p:cNvPr>
          <p:cNvSpPr/>
          <p:nvPr/>
        </p:nvSpPr>
        <p:spPr>
          <a:xfrm>
            <a:off x="4682644" y="128975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17" name="Oval 116">
            <a:extLst>
              <a:ext uri="{FF2B5EF4-FFF2-40B4-BE49-F238E27FC236}">
                <a16:creationId xmlns:a16="http://schemas.microsoft.com/office/drawing/2014/main" id="{03D2C626-F692-4917-ABDD-1165C7C1EF52}"/>
              </a:ext>
            </a:extLst>
          </p:cNvPr>
          <p:cNvSpPr/>
          <p:nvPr/>
        </p:nvSpPr>
        <p:spPr>
          <a:xfrm>
            <a:off x="4842226" y="121533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18" name="Oval 117">
            <a:extLst>
              <a:ext uri="{FF2B5EF4-FFF2-40B4-BE49-F238E27FC236}">
                <a16:creationId xmlns:a16="http://schemas.microsoft.com/office/drawing/2014/main" id="{A08EDD5D-0D36-41E6-B0A6-DECA162B6924}"/>
              </a:ext>
            </a:extLst>
          </p:cNvPr>
          <p:cNvSpPr/>
          <p:nvPr/>
        </p:nvSpPr>
        <p:spPr>
          <a:xfrm>
            <a:off x="4831821" y="114936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19" name="Oval 118">
            <a:extLst>
              <a:ext uri="{FF2B5EF4-FFF2-40B4-BE49-F238E27FC236}">
                <a16:creationId xmlns:a16="http://schemas.microsoft.com/office/drawing/2014/main" id="{3706FC20-C987-4387-B743-2022EA6D161F}"/>
              </a:ext>
            </a:extLst>
          </p:cNvPr>
          <p:cNvSpPr/>
          <p:nvPr/>
        </p:nvSpPr>
        <p:spPr>
          <a:xfrm>
            <a:off x="4951129" y="106378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20" name="Oval 119">
            <a:extLst>
              <a:ext uri="{FF2B5EF4-FFF2-40B4-BE49-F238E27FC236}">
                <a16:creationId xmlns:a16="http://schemas.microsoft.com/office/drawing/2014/main" id="{ADBA5A71-F246-4BEB-B343-1ADC20915ACA}"/>
              </a:ext>
            </a:extLst>
          </p:cNvPr>
          <p:cNvSpPr/>
          <p:nvPr/>
        </p:nvSpPr>
        <p:spPr>
          <a:xfrm>
            <a:off x="4927805" y="126933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21" name="Oval 120">
            <a:extLst>
              <a:ext uri="{FF2B5EF4-FFF2-40B4-BE49-F238E27FC236}">
                <a16:creationId xmlns:a16="http://schemas.microsoft.com/office/drawing/2014/main" id="{081E2F32-DB7B-4C1A-A5BB-164BDBEEB474}"/>
              </a:ext>
            </a:extLst>
          </p:cNvPr>
          <p:cNvSpPr/>
          <p:nvPr/>
        </p:nvSpPr>
        <p:spPr>
          <a:xfrm>
            <a:off x="6096000" y="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22" name="Oval 121">
            <a:extLst>
              <a:ext uri="{FF2B5EF4-FFF2-40B4-BE49-F238E27FC236}">
                <a16:creationId xmlns:a16="http://schemas.microsoft.com/office/drawing/2014/main" id="{8C3C246A-8D40-433F-801E-D088C99D423B}"/>
              </a:ext>
            </a:extLst>
          </p:cNvPr>
          <p:cNvSpPr/>
          <p:nvPr/>
        </p:nvSpPr>
        <p:spPr>
          <a:xfrm>
            <a:off x="5812359" y="18710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23" name="Oval 122">
            <a:extLst>
              <a:ext uri="{FF2B5EF4-FFF2-40B4-BE49-F238E27FC236}">
                <a16:creationId xmlns:a16="http://schemas.microsoft.com/office/drawing/2014/main" id="{F6DBA888-B914-4D74-8266-64924DE99D7F}"/>
              </a:ext>
            </a:extLst>
          </p:cNvPr>
          <p:cNvSpPr/>
          <p:nvPr/>
        </p:nvSpPr>
        <p:spPr>
          <a:xfrm>
            <a:off x="6142800" y="35470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24" name="Oval 123">
            <a:extLst>
              <a:ext uri="{FF2B5EF4-FFF2-40B4-BE49-F238E27FC236}">
                <a16:creationId xmlns:a16="http://schemas.microsoft.com/office/drawing/2014/main" id="{FC3475D7-C68A-4072-8A98-CAC552972A27}"/>
              </a:ext>
            </a:extLst>
          </p:cNvPr>
          <p:cNvSpPr/>
          <p:nvPr/>
        </p:nvSpPr>
        <p:spPr>
          <a:xfrm>
            <a:off x="10617981" y="-2340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25" name="Oval 124">
            <a:extLst>
              <a:ext uri="{FF2B5EF4-FFF2-40B4-BE49-F238E27FC236}">
                <a16:creationId xmlns:a16="http://schemas.microsoft.com/office/drawing/2014/main" id="{9654D924-2BED-489E-A654-CE54BBED3609}"/>
              </a:ext>
            </a:extLst>
          </p:cNvPr>
          <p:cNvSpPr/>
          <p:nvPr/>
        </p:nvSpPr>
        <p:spPr>
          <a:xfrm>
            <a:off x="10273736" y="32004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26" name="Oval 125">
            <a:extLst>
              <a:ext uri="{FF2B5EF4-FFF2-40B4-BE49-F238E27FC236}">
                <a16:creationId xmlns:a16="http://schemas.microsoft.com/office/drawing/2014/main" id="{92F5B114-E57E-4249-AB2A-C188BDFF1443}"/>
              </a:ext>
            </a:extLst>
          </p:cNvPr>
          <p:cNvSpPr/>
          <p:nvPr/>
        </p:nvSpPr>
        <p:spPr>
          <a:xfrm>
            <a:off x="10101614" y="29664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27" name="Oval 126">
            <a:extLst>
              <a:ext uri="{FF2B5EF4-FFF2-40B4-BE49-F238E27FC236}">
                <a16:creationId xmlns:a16="http://schemas.microsoft.com/office/drawing/2014/main" id="{88E5D2C2-0817-4F38-9B73-66500090B32A}"/>
              </a:ext>
            </a:extLst>
          </p:cNvPr>
          <p:cNvSpPr/>
          <p:nvPr/>
        </p:nvSpPr>
        <p:spPr>
          <a:xfrm>
            <a:off x="9875703" y="18710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28" name="Oval 127">
            <a:extLst>
              <a:ext uri="{FF2B5EF4-FFF2-40B4-BE49-F238E27FC236}">
                <a16:creationId xmlns:a16="http://schemas.microsoft.com/office/drawing/2014/main" id="{777FD719-0060-4A03-A3ED-2C3C07FF1B07}"/>
              </a:ext>
            </a:extLst>
          </p:cNvPr>
          <p:cNvSpPr/>
          <p:nvPr/>
        </p:nvSpPr>
        <p:spPr>
          <a:xfrm>
            <a:off x="10148414" y="4899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29" name="Oval 128">
            <a:extLst>
              <a:ext uri="{FF2B5EF4-FFF2-40B4-BE49-F238E27FC236}">
                <a16:creationId xmlns:a16="http://schemas.microsoft.com/office/drawing/2014/main" id="{8104FF65-09FC-444F-A5F2-9B0749A036C6}"/>
              </a:ext>
            </a:extLst>
          </p:cNvPr>
          <p:cNvSpPr/>
          <p:nvPr/>
        </p:nvSpPr>
        <p:spPr>
          <a:xfrm>
            <a:off x="9838510" y="92437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30" name="Oval 129">
            <a:extLst>
              <a:ext uri="{FF2B5EF4-FFF2-40B4-BE49-F238E27FC236}">
                <a16:creationId xmlns:a16="http://schemas.microsoft.com/office/drawing/2014/main" id="{05E07FF0-2B1B-4561-B715-CC3AE902A98C}"/>
              </a:ext>
            </a:extLst>
          </p:cNvPr>
          <p:cNvSpPr/>
          <p:nvPr/>
        </p:nvSpPr>
        <p:spPr>
          <a:xfrm>
            <a:off x="9791710" y="66474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31" name="Oval 130">
            <a:extLst>
              <a:ext uri="{FF2B5EF4-FFF2-40B4-BE49-F238E27FC236}">
                <a16:creationId xmlns:a16="http://schemas.microsoft.com/office/drawing/2014/main" id="{D5952FF7-FF17-4815-9BB9-62A2C8C3F33C}"/>
              </a:ext>
            </a:extLst>
          </p:cNvPr>
          <p:cNvSpPr/>
          <p:nvPr/>
        </p:nvSpPr>
        <p:spPr>
          <a:xfrm>
            <a:off x="10953536" y="60279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32" name="Oval 131">
            <a:extLst>
              <a:ext uri="{FF2B5EF4-FFF2-40B4-BE49-F238E27FC236}">
                <a16:creationId xmlns:a16="http://schemas.microsoft.com/office/drawing/2014/main" id="{0B48FA1A-3182-41DB-A051-89EDD2563C66}"/>
              </a:ext>
            </a:extLst>
          </p:cNvPr>
          <p:cNvSpPr/>
          <p:nvPr/>
        </p:nvSpPr>
        <p:spPr>
          <a:xfrm>
            <a:off x="10930136" y="24814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33" name="Oval 132">
            <a:extLst>
              <a:ext uri="{FF2B5EF4-FFF2-40B4-BE49-F238E27FC236}">
                <a16:creationId xmlns:a16="http://schemas.microsoft.com/office/drawing/2014/main" id="{CDDD64D4-B074-475F-9BAB-B2D6FC28AF74}"/>
              </a:ext>
            </a:extLst>
          </p:cNvPr>
          <p:cNvSpPr/>
          <p:nvPr/>
        </p:nvSpPr>
        <p:spPr>
          <a:xfrm>
            <a:off x="10641381" y="17248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34" name="Oval 133">
            <a:extLst>
              <a:ext uri="{FF2B5EF4-FFF2-40B4-BE49-F238E27FC236}">
                <a16:creationId xmlns:a16="http://schemas.microsoft.com/office/drawing/2014/main" id="{6FB45376-3ABD-4CF9-AC6D-DA43353AD0D6}"/>
              </a:ext>
            </a:extLst>
          </p:cNvPr>
          <p:cNvSpPr/>
          <p:nvPr/>
        </p:nvSpPr>
        <p:spPr>
          <a:xfrm>
            <a:off x="10883336" y="-6838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37" name="Oval 136">
            <a:extLst>
              <a:ext uri="{FF2B5EF4-FFF2-40B4-BE49-F238E27FC236}">
                <a16:creationId xmlns:a16="http://schemas.microsoft.com/office/drawing/2014/main" id="{843B09EB-71CD-4BCE-8465-D1DB18660ACB}"/>
              </a:ext>
            </a:extLst>
          </p:cNvPr>
          <p:cNvSpPr/>
          <p:nvPr/>
        </p:nvSpPr>
        <p:spPr>
          <a:xfrm>
            <a:off x="11110018" y="22474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42" name="Oval 141">
            <a:extLst>
              <a:ext uri="{FF2B5EF4-FFF2-40B4-BE49-F238E27FC236}">
                <a16:creationId xmlns:a16="http://schemas.microsoft.com/office/drawing/2014/main" id="{F08B346B-A363-42DA-A6BB-C3139744B977}"/>
              </a:ext>
            </a:extLst>
          </p:cNvPr>
          <p:cNvSpPr/>
          <p:nvPr/>
        </p:nvSpPr>
        <p:spPr>
          <a:xfrm>
            <a:off x="10953536" y="55986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43" name="Oval 142">
            <a:extLst>
              <a:ext uri="{FF2B5EF4-FFF2-40B4-BE49-F238E27FC236}">
                <a16:creationId xmlns:a16="http://schemas.microsoft.com/office/drawing/2014/main" id="{1CA683B2-90F2-4E24-8900-D461524710A4}"/>
              </a:ext>
            </a:extLst>
          </p:cNvPr>
          <p:cNvSpPr/>
          <p:nvPr/>
        </p:nvSpPr>
        <p:spPr>
          <a:xfrm>
            <a:off x="11000336" y="49480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44" name="Oval 143">
            <a:extLst>
              <a:ext uri="{FF2B5EF4-FFF2-40B4-BE49-F238E27FC236}">
                <a16:creationId xmlns:a16="http://schemas.microsoft.com/office/drawing/2014/main" id="{EE592CE8-ADF9-4F0C-B9D8-78F36B9D42E4}"/>
              </a:ext>
            </a:extLst>
          </p:cNvPr>
          <p:cNvSpPr/>
          <p:nvPr/>
        </p:nvSpPr>
        <p:spPr>
          <a:xfrm>
            <a:off x="11156818" y="46790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45" name="Oval 144">
            <a:extLst>
              <a:ext uri="{FF2B5EF4-FFF2-40B4-BE49-F238E27FC236}">
                <a16:creationId xmlns:a16="http://schemas.microsoft.com/office/drawing/2014/main" id="{86534778-DFB8-4E97-88B9-3B8E654A06DC}"/>
              </a:ext>
            </a:extLst>
          </p:cNvPr>
          <p:cNvSpPr/>
          <p:nvPr/>
        </p:nvSpPr>
        <p:spPr>
          <a:xfrm>
            <a:off x="11156818" y="61860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46" name="Oval 145">
            <a:extLst>
              <a:ext uri="{FF2B5EF4-FFF2-40B4-BE49-F238E27FC236}">
                <a16:creationId xmlns:a16="http://schemas.microsoft.com/office/drawing/2014/main" id="{0FD840D1-38C0-42C4-83EF-A22D27C426C4}"/>
              </a:ext>
            </a:extLst>
          </p:cNvPr>
          <p:cNvSpPr/>
          <p:nvPr/>
        </p:nvSpPr>
        <p:spPr>
          <a:xfrm>
            <a:off x="11023736" y="62936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47" name="Oval 146">
            <a:extLst>
              <a:ext uri="{FF2B5EF4-FFF2-40B4-BE49-F238E27FC236}">
                <a16:creationId xmlns:a16="http://schemas.microsoft.com/office/drawing/2014/main" id="{DF4EDA4D-D92A-493F-B995-57A370B9CA55}"/>
              </a:ext>
            </a:extLst>
          </p:cNvPr>
          <p:cNvSpPr/>
          <p:nvPr/>
        </p:nvSpPr>
        <p:spPr>
          <a:xfrm>
            <a:off x="10912978" y="102760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48" name="Oval 147">
            <a:extLst>
              <a:ext uri="{FF2B5EF4-FFF2-40B4-BE49-F238E27FC236}">
                <a16:creationId xmlns:a16="http://schemas.microsoft.com/office/drawing/2014/main" id="{9EA3538E-DDA1-496B-AED9-9714E56A9A0F}"/>
              </a:ext>
            </a:extLst>
          </p:cNvPr>
          <p:cNvSpPr/>
          <p:nvPr/>
        </p:nvSpPr>
        <p:spPr>
          <a:xfrm>
            <a:off x="10981072" y="115790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49" name="Oval 148">
            <a:extLst>
              <a:ext uri="{FF2B5EF4-FFF2-40B4-BE49-F238E27FC236}">
                <a16:creationId xmlns:a16="http://schemas.microsoft.com/office/drawing/2014/main" id="{A9E4D633-5ADD-492B-B21E-341355F7EA8B}"/>
              </a:ext>
            </a:extLst>
          </p:cNvPr>
          <p:cNvSpPr/>
          <p:nvPr/>
        </p:nvSpPr>
        <p:spPr>
          <a:xfrm>
            <a:off x="11178177" y="96084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50" name="Oval 149">
            <a:extLst>
              <a:ext uri="{FF2B5EF4-FFF2-40B4-BE49-F238E27FC236}">
                <a16:creationId xmlns:a16="http://schemas.microsoft.com/office/drawing/2014/main" id="{5B01E28B-6C6A-4C61-BEB4-E51E3BE5D41C}"/>
              </a:ext>
            </a:extLst>
          </p:cNvPr>
          <p:cNvSpPr/>
          <p:nvPr/>
        </p:nvSpPr>
        <p:spPr>
          <a:xfrm>
            <a:off x="11023736" y="83032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51" name="Oval 150">
            <a:extLst>
              <a:ext uri="{FF2B5EF4-FFF2-40B4-BE49-F238E27FC236}">
                <a16:creationId xmlns:a16="http://schemas.microsoft.com/office/drawing/2014/main" id="{63E41A05-7EDB-482D-B713-80214FC9B626}"/>
              </a:ext>
            </a:extLst>
          </p:cNvPr>
          <p:cNvSpPr/>
          <p:nvPr/>
        </p:nvSpPr>
        <p:spPr>
          <a:xfrm>
            <a:off x="11236652" y="75804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52" name="Oval 151">
            <a:extLst>
              <a:ext uri="{FF2B5EF4-FFF2-40B4-BE49-F238E27FC236}">
                <a16:creationId xmlns:a16="http://schemas.microsoft.com/office/drawing/2014/main" id="{BBCAB2C9-E7CB-4EDE-A76A-5E6366C27250}"/>
              </a:ext>
            </a:extLst>
          </p:cNvPr>
          <p:cNvSpPr/>
          <p:nvPr/>
        </p:nvSpPr>
        <p:spPr>
          <a:xfrm>
            <a:off x="11437534" y="46790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53" name="Oval 152">
            <a:extLst>
              <a:ext uri="{FF2B5EF4-FFF2-40B4-BE49-F238E27FC236}">
                <a16:creationId xmlns:a16="http://schemas.microsoft.com/office/drawing/2014/main" id="{75B9E866-E4A0-4475-B4EE-ABD50B321F6D}"/>
              </a:ext>
            </a:extLst>
          </p:cNvPr>
          <p:cNvSpPr/>
          <p:nvPr/>
        </p:nvSpPr>
        <p:spPr>
          <a:xfrm>
            <a:off x="11390734" y="29372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54" name="Oval 153">
            <a:extLst>
              <a:ext uri="{FF2B5EF4-FFF2-40B4-BE49-F238E27FC236}">
                <a16:creationId xmlns:a16="http://schemas.microsoft.com/office/drawing/2014/main" id="{D1629DFF-CB81-40DF-B5AA-2D4CB65688C6}"/>
              </a:ext>
            </a:extLst>
          </p:cNvPr>
          <p:cNvSpPr/>
          <p:nvPr/>
        </p:nvSpPr>
        <p:spPr>
          <a:xfrm>
            <a:off x="11709648" y="52613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55" name="Oval 154">
            <a:extLst>
              <a:ext uri="{FF2B5EF4-FFF2-40B4-BE49-F238E27FC236}">
                <a16:creationId xmlns:a16="http://schemas.microsoft.com/office/drawing/2014/main" id="{D8666672-1F16-4CB1-8524-343E36A0CCFD}"/>
              </a:ext>
            </a:extLst>
          </p:cNvPr>
          <p:cNvSpPr/>
          <p:nvPr/>
        </p:nvSpPr>
        <p:spPr>
          <a:xfrm>
            <a:off x="11630500" y="61228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56" name="Oval 155">
            <a:extLst>
              <a:ext uri="{FF2B5EF4-FFF2-40B4-BE49-F238E27FC236}">
                <a16:creationId xmlns:a16="http://schemas.microsoft.com/office/drawing/2014/main" id="{5628BA69-C95A-486A-A719-6780A01768CE}"/>
              </a:ext>
            </a:extLst>
          </p:cNvPr>
          <p:cNvSpPr/>
          <p:nvPr/>
        </p:nvSpPr>
        <p:spPr>
          <a:xfrm>
            <a:off x="11537668" y="61228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57" name="Oval 156">
            <a:extLst>
              <a:ext uri="{FF2B5EF4-FFF2-40B4-BE49-F238E27FC236}">
                <a16:creationId xmlns:a16="http://schemas.microsoft.com/office/drawing/2014/main" id="{C9CA53D2-89E4-4AE2-98D5-78D8FDAB3122}"/>
              </a:ext>
            </a:extLst>
          </p:cNvPr>
          <p:cNvSpPr/>
          <p:nvPr/>
        </p:nvSpPr>
        <p:spPr>
          <a:xfrm>
            <a:off x="11557665" y="83032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58" name="Oval 157">
            <a:extLst>
              <a:ext uri="{FF2B5EF4-FFF2-40B4-BE49-F238E27FC236}">
                <a16:creationId xmlns:a16="http://schemas.microsoft.com/office/drawing/2014/main" id="{CE2C6B3E-A15C-4020-A88E-8CAD3DC766C8}"/>
              </a:ext>
            </a:extLst>
          </p:cNvPr>
          <p:cNvSpPr/>
          <p:nvPr/>
        </p:nvSpPr>
        <p:spPr>
          <a:xfrm>
            <a:off x="11717369" y="83032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59" name="Oval 158">
            <a:extLst>
              <a:ext uri="{FF2B5EF4-FFF2-40B4-BE49-F238E27FC236}">
                <a16:creationId xmlns:a16="http://schemas.microsoft.com/office/drawing/2014/main" id="{E9452EFE-4F11-47AE-8C12-AA382A6EA32E}"/>
              </a:ext>
            </a:extLst>
          </p:cNvPr>
          <p:cNvSpPr/>
          <p:nvPr/>
        </p:nvSpPr>
        <p:spPr>
          <a:xfrm>
            <a:off x="11728351" y="77182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60" name="Oval 159">
            <a:extLst>
              <a:ext uri="{FF2B5EF4-FFF2-40B4-BE49-F238E27FC236}">
                <a16:creationId xmlns:a16="http://schemas.microsoft.com/office/drawing/2014/main" id="{613E2EA9-C7C0-4892-879F-5796596EB859}"/>
              </a:ext>
            </a:extLst>
          </p:cNvPr>
          <p:cNvSpPr/>
          <p:nvPr/>
        </p:nvSpPr>
        <p:spPr>
          <a:xfrm>
            <a:off x="11583700" y="75036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61" name="Oval 160">
            <a:extLst>
              <a:ext uri="{FF2B5EF4-FFF2-40B4-BE49-F238E27FC236}">
                <a16:creationId xmlns:a16="http://schemas.microsoft.com/office/drawing/2014/main" id="{E0B2EB6F-217F-46D7-AD21-64F02CB82937}"/>
              </a:ext>
            </a:extLst>
          </p:cNvPr>
          <p:cNvSpPr/>
          <p:nvPr/>
        </p:nvSpPr>
        <p:spPr>
          <a:xfrm>
            <a:off x="11913375" y="80484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62" name="Oval 161">
            <a:extLst>
              <a:ext uri="{FF2B5EF4-FFF2-40B4-BE49-F238E27FC236}">
                <a16:creationId xmlns:a16="http://schemas.microsoft.com/office/drawing/2014/main" id="{578BF9F1-891B-4C20-8EB6-5792B630A335}"/>
              </a:ext>
            </a:extLst>
          </p:cNvPr>
          <p:cNvSpPr/>
          <p:nvPr/>
        </p:nvSpPr>
        <p:spPr>
          <a:xfrm>
            <a:off x="11916598" y="105129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63" name="Oval 162">
            <a:extLst>
              <a:ext uri="{FF2B5EF4-FFF2-40B4-BE49-F238E27FC236}">
                <a16:creationId xmlns:a16="http://schemas.microsoft.com/office/drawing/2014/main" id="{2249C8C2-2099-429B-B91D-EE95C217A0BD}"/>
              </a:ext>
            </a:extLst>
          </p:cNvPr>
          <p:cNvSpPr/>
          <p:nvPr/>
        </p:nvSpPr>
        <p:spPr>
          <a:xfrm>
            <a:off x="11711779" y="101698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64" name="Oval 163">
            <a:extLst>
              <a:ext uri="{FF2B5EF4-FFF2-40B4-BE49-F238E27FC236}">
                <a16:creationId xmlns:a16="http://schemas.microsoft.com/office/drawing/2014/main" id="{D36C8F10-5DAF-4EE4-8422-43D7CC9CDA24}"/>
              </a:ext>
            </a:extLst>
          </p:cNvPr>
          <p:cNvSpPr/>
          <p:nvPr/>
        </p:nvSpPr>
        <p:spPr>
          <a:xfrm>
            <a:off x="11703475" y="123105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65" name="Oval 164">
            <a:extLst>
              <a:ext uri="{FF2B5EF4-FFF2-40B4-BE49-F238E27FC236}">
                <a16:creationId xmlns:a16="http://schemas.microsoft.com/office/drawing/2014/main" id="{BF816BD6-B1A6-4EC9-819C-A2228ABC3949}"/>
              </a:ext>
            </a:extLst>
          </p:cNvPr>
          <p:cNvSpPr/>
          <p:nvPr/>
        </p:nvSpPr>
        <p:spPr>
          <a:xfrm>
            <a:off x="11775151" y="128975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66" name="Oval 165">
            <a:extLst>
              <a:ext uri="{FF2B5EF4-FFF2-40B4-BE49-F238E27FC236}">
                <a16:creationId xmlns:a16="http://schemas.microsoft.com/office/drawing/2014/main" id="{3AA0E3FB-E102-428C-8E6B-BE692CC4CD81}"/>
              </a:ext>
            </a:extLst>
          </p:cNvPr>
          <p:cNvSpPr/>
          <p:nvPr/>
        </p:nvSpPr>
        <p:spPr>
          <a:xfrm>
            <a:off x="11960175" y="115790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67" name="Oval 166">
            <a:extLst>
              <a:ext uri="{FF2B5EF4-FFF2-40B4-BE49-F238E27FC236}">
                <a16:creationId xmlns:a16="http://schemas.microsoft.com/office/drawing/2014/main" id="{E10D2D9C-DF05-467E-9263-1890A1FA2837}"/>
              </a:ext>
            </a:extLst>
          </p:cNvPr>
          <p:cNvSpPr/>
          <p:nvPr/>
        </p:nvSpPr>
        <p:spPr>
          <a:xfrm>
            <a:off x="11818794" y="106270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68" name="Oval 167">
            <a:extLst>
              <a:ext uri="{FF2B5EF4-FFF2-40B4-BE49-F238E27FC236}">
                <a16:creationId xmlns:a16="http://schemas.microsoft.com/office/drawing/2014/main" id="{4731AF2F-E0D3-4EB6-8342-38AA0DEFCE5A}"/>
              </a:ext>
            </a:extLst>
          </p:cNvPr>
          <p:cNvSpPr/>
          <p:nvPr/>
        </p:nvSpPr>
        <p:spPr>
          <a:xfrm>
            <a:off x="11936775" y="92437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71" name="Oval 170">
            <a:extLst>
              <a:ext uri="{FF2B5EF4-FFF2-40B4-BE49-F238E27FC236}">
                <a16:creationId xmlns:a16="http://schemas.microsoft.com/office/drawing/2014/main" id="{E43EDA8F-29DF-4758-9F59-796FBB8EC369}"/>
              </a:ext>
            </a:extLst>
          </p:cNvPr>
          <p:cNvSpPr/>
          <p:nvPr/>
        </p:nvSpPr>
        <p:spPr>
          <a:xfrm>
            <a:off x="12006975" y="135398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72" name="Oval 171">
            <a:extLst>
              <a:ext uri="{FF2B5EF4-FFF2-40B4-BE49-F238E27FC236}">
                <a16:creationId xmlns:a16="http://schemas.microsoft.com/office/drawing/2014/main" id="{E014D090-6FCA-4433-9E2C-262BA391FF24}"/>
              </a:ext>
            </a:extLst>
          </p:cNvPr>
          <p:cNvSpPr/>
          <p:nvPr/>
        </p:nvSpPr>
        <p:spPr>
          <a:xfrm>
            <a:off x="5222060" y="657351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73" name="Oval 172">
            <a:extLst>
              <a:ext uri="{FF2B5EF4-FFF2-40B4-BE49-F238E27FC236}">
                <a16:creationId xmlns:a16="http://schemas.microsoft.com/office/drawing/2014/main" id="{E5D74C1A-15EC-4DC1-B17E-DDAE4C5A83E6}"/>
              </a:ext>
            </a:extLst>
          </p:cNvPr>
          <p:cNvSpPr/>
          <p:nvPr/>
        </p:nvSpPr>
        <p:spPr>
          <a:xfrm>
            <a:off x="8584128" y="136743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74" name="Oval 173">
            <a:extLst>
              <a:ext uri="{FF2B5EF4-FFF2-40B4-BE49-F238E27FC236}">
                <a16:creationId xmlns:a16="http://schemas.microsoft.com/office/drawing/2014/main" id="{8FE929B8-3DC1-40E1-B3E5-F54EDB3B1ECC}"/>
              </a:ext>
            </a:extLst>
          </p:cNvPr>
          <p:cNvSpPr/>
          <p:nvPr/>
        </p:nvSpPr>
        <p:spPr>
          <a:xfrm>
            <a:off x="8656409" y="67995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75" name="Oval 174">
            <a:extLst>
              <a:ext uri="{FF2B5EF4-FFF2-40B4-BE49-F238E27FC236}">
                <a16:creationId xmlns:a16="http://schemas.microsoft.com/office/drawing/2014/main" id="{219917AB-4C56-47EE-8D1D-B58993B7E484}"/>
              </a:ext>
            </a:extLst>
          </p:cNvPr>
          <p:cNvSpPr/>
          <p:nvPr/>
        </p:nvSpPr>
        <p:spPr>
          <a:xfrm>
            <a:off x="8513732" y="37846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76" name="Oval 175">
            <a:extLst>
              <a:ext uri="{FF2B5EF4-FFF2-40B4-BE49-F238E27FC236}">
                <a16:creationId xmlns:a16="http://schemas.microsoft.com/office/drawing/2014/main" id="{426ACB6B-1D7B-439C-8A6F-C67C149AF056}"/>
              </a:ext>
            </a:extLst>
          </p:cNvPr>
          <p:cNvSpPr/>
          <p:nvPr/>
        </p:nvSpPr>
        <p:spPr>
          <a:xfrm>
            <a:off x="8367273" y="2929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77" name="Oval 176">
            <a:extLst>
              <a:ext uri="{FF2B5EF4-FFF2-40B4-BE49-F238E27FC236}">
                <a16:creationId xmlns:a16="http://schemas.microsoft.com/office/drawing/2014/main" id="{4D8A58C5-E18E-4682-BB48-D108AD92F6FB}"/>
              </a:ext>
            </a:extLst>
          </p:cNvPr>
          <p:cNvSpPr/>
          <p:nvPr/>
        </p:nvSpPr>
        <p:spPr>
          <a:xfrm>
            <a:off x="8609609" y="6178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78" name="Oval 177">
            <a:extLst>
              <a:ext uri="{FF2B5EF4-FFF2-40B4-BE49-F238E27FC236}">
                <a16:creationId xmlns:a16="http://schemas.microsoft.com/office/drawing/2014/main" id="{81F3D4F5-BE2E-4913-8D85-1AC94C417615}"/>
              </a:ext>
            </a:extLst>
          </p:cNvPr>
          <p:cNvSpPr/>
          <p:nvPr/>
        </p:nvSpPr>
        <p:spPr>
          <a:xfrm>
            <a:off x="8584128" y="43478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79" name="Oval 178">
            <a:extLst>
              <a:ext uri="{FF2B5EF4-FFF2-40B4-BE49-F238E27FC236}">
                <a16:creationId xmlns:a16="http://schemas.microsoft.com/office/drawing/2014/main" id="{D85BF1BD-3AD0-4B6A-94E4-75D9A2C0AD96}"/>
              </a:ext>
            </a:extLst>
          </p:cNvPr>
          <p:cNvSpPr/>
          <p:nvPr/>
        </p:nvSpPr>
        <p:spPr>
          <a:xfrm>
            <a:off x="8453127" y="64959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80" name="Oval 179">
            <a:extLst>
              <a:ext uri="{FF2B5EF4-FFF2-40B4-BE49-F238E27FC236}">
                <a16:creationId xmlns:a16="http://schemas.microsoft.com/office/drawing/2014/main" id="{061E5200-C436-474D-BFC2-1EE06762C304}"/>
              </a:ext>
            </a:extLst>
          </p:cNvPr>
          <p:cNvSpPr/>
          <p:nvPr/>
        </p:nvSpPr>
        <p:spPr>
          <a:xfrm>
            <a:off x="8303412" y="44450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81" name="Oval 180">
            <a:extLst>
              <a:ext uri="{FF2B5EF4-FFF2-40B4-BE49-F238E27FC236}">
                <a16:creationId xmlns:a16="http://schemas.microsoft.com/office/drawing/2014/main" id="{140F30EF-069E-47D8-B502-42AF12FA9603}"/>
              </a:ext>
            </a:extLst>
          </p:cNvPr>
          <p:cNvSpPr/>
          <p:nvPr/>
        </p:nvSpPr>
        <p:spPr>
          <a:xfrm>
            <a:off x="8203470" y="14908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82" name="Oval 181">
            <a:extLst>
              <a:ext uri="{FF2B5EF4-FFF2-40B4-BE49-F238E27FC236}">
                <a16:creationId xmlns:a16="http://schemas.microsoft.com/office/drawing/2014/main" id="{371B776B-1382-4321-82C1-43D5066BFE70}"/>
              </a:ext>
            </a:extLst>
          </p:cNvPr>
          <p:cNvSpPr/>
          <p:nvPr/>
        </p:nvSpPr>
        <p:spPr>
          <a:xfrm>
            <a:off x="8009212" y="10585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83" name="Oval 182">
            <a:extLst>
              <a:ext uri="{FF2B5EF4-FFF2-40B4-BE49-F238E27FC236}">
                <a16:creationId xmlns:a16="http://schemas.microsoft.com/office/drawing/2014/main" id="{8384A0D0-362B-41AE-A3D4-021C012AC2FD}"/>
              </a:ext>
            </a:extLst>
          </p:cNvPr>
          <p:cNvSpPr/>
          <p:nvPr/>
        </p:nvSpPr>
        <p:spPr>
          <a:xfrm>
            <a:off x="8945748" y="18365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84" name="Oval 183">
            <a:extLst>
              <a:ext uri="{FF2B5EF4-FFF2-40B4-BE49-F238E27FC236}">
                <a16:creationId xmlns:a16="http://schemas.microsoft.com/office/drawing/2014/main" id="{7E4999E8-6DB9-418F-AC21-69C737E7DB6A}"/>
              </a:ext>
            </a:extLst>
          </p:cNvPr>
          <p:cNvSpPr/>
          <p:nvPr/>
        </p:nvSpPr>
        <p:spPr>
          <a:xfrm>
            <a:off x="8718886" y="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87" name="Oval 186">
            <a:extLst>
              <a:ext uri="{FF2B5EF4-FFF2-40B4-BE49-F238E27FC236}">
                <a16:creationId xmlns:a16="http://schemas.microsoft.com/office/drawing/2014/main" id="{03C4A8E3-C092-40CF-A448-2B58B552BF1B}"/>
              </a:ext>
            </a:extLst>
          </p:cNvPr>
          <p:cNvSpPr/>
          <p:nvPr/>
        </p:nvSpPr>
        <p:spPr>
          <a:xfrm>
            <a:off x="8765686" y="10585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0" name="Oval 189">
            <a:extLst>
              <a:ext uri="{FF2B5EF4-FFF2-40B4-BE49-F238E27FC236}">
                <a16:creationId xmlns:a16="http://schemas.microsoft.com/office/drawing/2014/main" id="{CFBEF43A-4C52-4168-8DCC-273FFF80EC9A}"/>
              </a:ext>
            </a:extLst>
          </p:cNvPr>
          <p:cNvSpPr/>
          <p:nvPr/>
        </p:nvSpPr>
        <p:spPr>
          <a:xfrm>
            <a:off x="8765686" y="27671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1" name="Oval 190">
            <a:extLst>
              <a:ext uri="{FF2B5EF4-FFF2-40B4-BE49-F238E27FC236}">
                <a16:creationId xmlns:a16="http://schemas.microsoft.com/office/drawing/2014/main" id="{C9006AB9-CCEE-40FA-B350-BB71BC0A4B5A}"/>
              </a:ext>
            </a:extLst>
          </p:cNvPr>
          <p:cNvSpPr/>
          <p:nvPr/>
        </p:nvSpPr>
        <p:spPr>
          <a:xfrm>
            <a:off x="8765686" y="32004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2" name="Oval 191">
            <a:extLst>
              <a:ext uri="{FF2B5EF4-FFF2-40B4-BE49-F238E27FC236}">
                <a16:creationId xmlns:a16="http://schemas.microsoft.com/office/drawing/2014/main" id="{9CFED45F-EDA3-4CAC-947B-1D8ABDDEC07C}"/>
              </a:ext>
            </a:extLst>
          </p:cNvPr>
          <p:cNvSpPr/>
          <p:nvPr/>
        </p:nvSpPr>
        <p:spPr>
          <a:xfrm>
            <a:off x="8669817" y="37430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3" name="Oval 192">
            <a:extLst>
              <a:ext uri="{FF2B5EF4-FFF2-40B4-BE49-F238E27FC236}">
                <a16:creationId xmlns:a16="http://schemas.microsoft.com/office/drawing/2014/main" id="{86BAD9DD-5C17-43F4-94A6-9982F6B31BBF}"/>
              </a:ext>
            </a:extLst>
          </p:cNvPr>
          <p:cNvSpPr/>
          <p:nvPr/>
        </p:nvSpPr>
        <p:spPr>
          <a:xfrm>
            <a:off x="9559156" y="889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4" name="Oval 193">
            <a:extLst>
              <a:ext uri="{FF2B5EF4-FFF2-40B4-BE49-F238E27FC236}">
                <a16:creationId xmlns:a16="http://schemas.microsoft.com/office/drawing/2014/main" id="{540CFC41-B7AA-4729-A25C-C51368A3AC81}"/>
              </a:ext>
            </a:extLst>
          </p:cNvPr>
          <p:cNvSpPr/>
          <p:nvPr/>
        </p:nvSpPr>
        <p:spPr>
          <a:xfrm>
            <a:off x="5629888" y="39770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5" name="Oval 194">
            <a:extLst>
              <a:ext uri="{FF2B5EF4-FFF2-40B4-BE49-F238E27FC236}">
                <a16:creationId xmlns:a16="http://schemas.microsoft.com/office/drawing/2014/main" id="{31B02441-00D9-4DAB-B72A-DC7FA7E20408}"/>
              </a:ext>
            </a:extLst>
          </p:cNvPr>
          <p:cNvSpPr/>
          <p:nvPr/>
        </p:nvSpPr>
        <p:spPr>
          <a:xfrm>
            <a:off x="5492492" y="46369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6" name="Oval 195">
            <a:extLst>
              <a:ext uri="{FF2B5EF4-FFF2-40B4-BE49-F238E27FC236}">
                <a16:creationId xmlns:a16="http://schemas.microsoft.com/office/drawing/2014/main" id="{FE69BE54-40A6-4050-BA9B-A34D026C4C4B}"/>
              </a:ext>
            </a:extLst>
          </p:cNvPr>
          <p:cNvSpPr/>
          <p:nvPr/>
        </p:nvSpPr>
        <p:spPr>
          <a:xfrm>
            <a:off x="5315810" y="62619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7" name="Oval 196">
            <a:extLst>
              <a:ext uri="{FF2B5EF4-FFF2-40B4-BE49-F238E27FC236}">
                <a16:creationId xmlns:a16="http://schemas.microsoft.com/office/drawing/2014/main" id="{E55B63A1-7924-4D25-9760-EA2F7F5854BC}"/>
              </a:ext>
            </a:extLst>
          </p:cNvPr>
          <p:cNvSpPr/>
          <p:nvPr/>
        </p:nvSpPr>
        <p:spPr>
          <a:xfrm>
            <a:off x="5364858" y="71154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8" name="Oval 197">
            <a:extLst>
              <a:ext uri="{FF2B5EF4-FFF2-40B4-BE49-F238E27FC236}">
                <a16:creationId xmlns:a16="http://schemas.microsoft.com/office/drawing/2014/main" id="{917472C8-F9AF-4FD3-B9DC-4E22FE151E47}"/>
              </a:ext>
            </a:extLst>
          </p:cNvPr>
          <p:cNvSpPr/>
          <p:nvPr/>
        </p:nvSpPr>
        <p:spPr>
          <a:xfrm>
            <a:off x="5300329" y="73312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9" name="Oval 198">
            <a:extLst>
              <a:ext uri="{FF2B5EF4-FFF2-40B4-BE49-F238E27FC236}">
                <a16:creationId xmlns:a16="http://schemas.microsoft.com/office/drawing/2014/main" id="{1DB15648-3760-40AD-BCB6-82980E410EC6}"/>
              </a:ext>
            </a:extLst>
          </p:cNvPr>
          <p:cNvSpPr/>
          <p:nvPr/>
        </p:nvSpPr>
        <p:spPr>
          <a:xfrm>
            <a:off x="5268065" y="74319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0" name="Oval 199">
            <a:extLst>
              <a:ext uri="{FF2B5EF4-FFF2-40B4-BE49-F238E27FC236}">
                <a16:creationId xmlns:a16="http://schemas.microsoft.com/office/drawing/2014/main" id="{B546EAF6-7541-4608-BE0B-D13A8C93C850}"/>
              </a:ext>
            </a:extLst>
          </p:cNvPr>
          <p:cNvSpPr/>
          <p:nvPr/>
        </p:nvSpPr>
        <p:spPr>
          <a:xfrm>
            <a:off x="5148940" y="79716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1" name="Oval 200">
            <a:extLst>
              <a:ext uri="{FF2B5EF4-FFF2-40B4-BE49-F238E27FC236}">
                <a16:creationId xmlns:a16="http://schemas.microsoft.com/office/drawing/2014/main" id="{266758B0-059B-42DC-A041-6B710BF147B7}"/>
              </a:ext>
            </a:extLst>
          </p:cNvPr>
          <p:cNvSpPr/>
          <p:nvPr/>
        </p:nvSpPr>
        <p:spPr>
          <a:xfrm>
            <a:off x="5071585" y="106778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2" name="Oval 201">
            <a:extLst>
              <a:ext uri="{FF2B5EF4-FFF2-40B4-BE49-F238E27FC236}">
                <a16:creationId xmlns:a16="http://schemas.microsoft.com/office/drawing/2014/main" id="{6E8FED3D-87BB-4CF4-BE34-8048CC3965C8}"/>
              </a:ext>
            </a:extLst>
          </p:cNvPr>
          <p:cNvSpPr/>
          <p:nvPr/>
        </p:nvSpPr>
        <p:spPr>
          <a:xfrm>
            <a:off x="5040376" y="130383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3" name="Oval 202">
            <a:extLst>
              <a:ext uri="{FF2B5EF4-FFF2-40B4-BE49-F238E27FC236}">
                <a16:creationId xmlns:a16="http://schemas.microsoft.com/office/drawing/2014/main" id="{8854EC15-D684-4D57-906C-B02ACA1D0097}"/>
              </a:ext>
            </a:extLst>
          </p:cNvPr>
          <p:cNvSpPr/>
          <p:nvPr/>
        </p:nvSpPr>
        <p:spPr>
          <a:xfrm>
            <a:off x="4783830" y="144250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4" name="Oval 203">
            <a:extLst>
              <a:ext uri="{FF2B5EF4-FFF2-40B4-BE49-F238E27FC236}">
                <a16:creationId xmlns:a16="http://schemas.microsoft.com/office/drawing/2014/main" id="{863D2431-3AA9-4A48-8A8F-58818D75B47C}"/>
              </a:ext>
            </a:extLst>
          </p:cNvPr>
          <p:cNvSpPr/>
          <p:nvPr/>
        </p:nvSpPr>
        <p:spPr>
          <a:xfrm>
            <a:off x="4459211" y="165773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5" name="Oval 204">
            <a:extLst>
              <a:ext uri="{FF2B5EF4-FFF2-40B4-BE49-F238E27FC236}">
                <a16:creationId xmlns:a16="http://schemas.microsoft.com/office/drawing/2014/main" id="{753AD69D-13FD-4488-82DF-008F17F32343}"/>
              </a:ext>
            </a:extLst>
          </p:cNvPr>
          <p:cNvSpPr/>
          <p:nvPr/>
        </p:nvSpPr>
        <p:spPr>
          <a:xfrm>
            <a:off x="4578247" y="189462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6" name="Oval 205">
            <a:extLst>
              <a:ext uri="{FF2B5EF4-FFF2-40B4-BE49-F238E27FC236}">
                <a16:creationId xmlns:a16="http://schemas.microsoft.com/office/drawing/2014/main" id="{E289C847-FFEF-4771-ADAB-5CC183BB8FED}"/>
              </a:ext>
            </a:extLst>
          </p:cNvPr>
          <p:cNvSpPr/>
          <p:nvPr/>
        </p:nvSpPr>
        <p:spPr>
          <a:xfrm>
            <a:off x="4351270" y="210971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7" name="Oval 206">
            <a:extLst>
              <a:ext uri="{FF2B5EF4-FFF2-40B4-BE49-F238E27FC236}">
                <a16:creationId xmlns:a16="http://schemas.microsoft.com/office/drawing/2014/main" id="{044D5B0B-F797-44F1-BFB6-AA85CC3A9BBA}"/>
              </a:ext>
            </a:extLst>
          </p:cNvPr>
          <p:cNvSpPr/>
          <p:nvPr/>
        </p:nvSpPr>
        <p:spPr>
          <a:xfrm>
            <a:off x="4364598" y="227162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8" name="Oval 207">
            <a:extLst>
              <a:ext uri="{FF2B5EF4-FFF2-40B4-BE49-F238E27FC236}">
                <a16:creationId xmlns:a16="http://schemas.microsoft.com/office/drawing/2014/main" id="{54F8F7EE-49FF-48FB-8D56-C058E6685650}"/>
              </a:ext>
            </a:extLst>
          </p:cNvPr>
          <p:cNvSpPr/>
          <p:nvPr/>
        </p:nvSpPr>
        <p:spPr>
          <a:xfrm>
            <a:off x="4343373" y="246531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9" name="Oval 208">
            <a:extLst>
              <a:ext uri="{FF2B5EF4-FFF2-40B4-BE49-F238E27FC236}">
                <a16:creationId xmlns:a16="http://schemas.microsoft.com/office/drawing/2014/main" id="{2B140227-1850-447B-9264-69B3A5AB3456}"/>
              </a:ext>
            </a:extLst>
          </p:cNvPr>
          <p:cNvSpPr/>
          <p:nvPr/>
        </p:nvSpPr>
        <p:spPr>
          <a:xfrm>
            <a:off x="4332321" y="268144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10" name="Oval 209">
            <a:extLst>
              <a:ext uri="{FF2B5EF4-FFF2-40B4-BE49-F238E27FC236}">
                <a16:creationId xmlns:a16="http://schemas.microsoft.com/office/drawing/2014/main" id="{73F212A4-F908-4951-A63B-CA0C800DE141}"/>
              </a:ext>
            </a:extLst>
          </p:cNvPr>
          <p:cNvSpPr/>
          <p:nvPr/>
        </p:nvSpPr>
        <p:spPr>
          <a:xfrm>
            <a:off x="4408970" y="281030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11" name="Oval 210">
            <a:extLst>
              <a:ext uri="{FF2B5EF4-FFF2-40B4-BE49-F238E27FC236}">
                <a16:creationId xmlns:a16="http://schemas.microsoft.com/office/drawing/2014/main" id="{90F80E65-9ADB-43D8-89ED-C1A1A8EF54E7}"/>
              </a:ext>
            </a:extLst>
          </p:cNvPr>
          <p:cNvSpPr/>
          <p:nvPr/>
        </p:nvSpPr>
        <p:spPr>
          <a:xfrm>
            <a:off x="4828965" y="672727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12" name="Oval 211">
            <a:extLst>
              <a:ext uri="{FF2B5EF4-FFF2-40B4-BE49-F238E27FC236}">
                <a16:creationId xmlns:a16="http://schemas.microsoft.com/office/drawing/2014/main" id="{7D6D9711-2EE5-4BC5-93B3-36A3EA57124C}"/>
              </a:ext>
            </a:extLst>
          </p:cNvPr>
          <p:cNvSpPr/>
          <p:nvPr/>
        </p:nvSpPr>
        <p:spPr>
          <a:xfrm>
            <a:off x="4710310" y="639170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13" name="Oval 212">
            <a:extLst>
              <a:ext uri="{FF2B5EF4-FFF2-40B4-BE49-F238E27FC236}">
                <a16:creationId xmlns:a16="http://schemas.microsoft.com/office/drawing/2014/main" id="{89DD4FFF-13F5-44D1-8D4C-41158F8B5DBD}"/>
              </a:ext>
            </a:extLst>
          </p:cNvPr>
          <p:cNvSpPr/>
          <p:nvPr/>
        </p:nvSpPr>
        <p:spPr>
          <a:xfrm>
            <a:off x="4613250" y="628633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14" name="Oval 213">
            <a:extLst>
              <a:ext uri="{FF2B5EF4-FFF2-40B4-BE49-F238E27FC236}">
                <a16:creationId xmlns:a16="http://schemas.microsoft.com/office/drawing/2014/main" id="{28488A3E-F546-4202-89A2-04F317B6286D}"/>
              </a:ext>
            </a:extLst>
          </p:cNvPr>
          <p:cNvSpPr/>
          <p:nvPr/>
        </p:nvSpPr>
        <p:spPr>
          <a:xfrm>
            <a:off x="4526949" y="621676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15" name="Oval 214">
            <a:extLst>
              <a:ext uri="{FF2B5EF4-FFF2-40B4-BE49-F238E27FC236}">
                <a16:creationId xmlns:a16="http://schemas.microsoft.com/office/drawing/2014/main" id="{584A3884-56DC-4E5C-ACD4-59DC352AA72A}"/>
              </a:ext>
            </a:extLst>
          </p:cNvPr>
          <p:cNvSpPr/>
          <p:nvPr/>
        </p:nvSpPr>
        <p:spPr>
          <a:xfrm>
            <a:off x="4807094" y="606338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16" name="Oval 215">
            <a:extLst>
              <a:ext uri="{FF2B5EF4-FFF2-40B4-BE49-F238E27FC236}">
                <a16:creationId xmlns:a16="http://schemas.microsoft.com/office/drawing/2014/main" id="{54FABFA0-158D-4DCB-8B48-1E68932447FD}"/>
              </a:ext>
            </a:extLst>
          </p:cNvPr>
          <p:cNvSpPr/>
          <p:nvPr/>
        </p:nvSpPr>
        <p:spPr>
          <a:xfrm>
            <a:off x="4697715" y="593362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17" name="Oval 216">
            <a:extLst>
              <a:ext uri="{FF2B5EF4-FFF2-40B4-BE49-F238E27FC236}">
                <a16:creationId xmlns:a16="http://schemas.microsoft.com/office/drawing/2014/main" id="{46373105-6DC2-4DAB-BFF9-FAB25FBBD36F}"/>
              </a:ext>
            </a:extLst>
          </p:cNvPr>
          <p:cNvSpPr/>
          <p:nvPr/>
        </p:nvSpPr>
        <p:spPr>
          <a:xfrm>
            <a:off x="12053775" y="634391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18" name="Oval 217">
            <a:extLst>
              <a:ext uri="{FF2B5EF4-FFF2-40B4-BE49-F238E27FC236}">
                <a16:creationId xmlns:a16="http://schemas.microsoft.com/office/drawing/2014/main" id="{9EDD3389-5F2B-483B-9F8D-CED9EEEE7CD0}"/>
              </a:ext>
            </a:extLst>
          </p:cNvPr>
          <p:cNvSpPr/>
          <p:nvPr/>
        </p:nvSpPr>
        <p:spPr>
          <a:xfrm>
            <a:off x="11897070" y="604403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19" name="Oval 218">
            <a:extLst>
              <a:ext uri="{FF2B5EF4-FFF2-40B4-BE49-F238E27FC236}">
                <a16:creationId xmlns:a16="http://schemas.microsoft.com/office/drawing/2014/main" id="{93493967-665C-44F9-AA0B-EB7FC860FD20}"/>
              </a:ext>
            </a:extLst>
          </p:cNvPr>
          <p:cNvSpPr/>
          <p:nvPr/>
        </p:nvSpPr>
        <p:spPr>
          <a:xfrm>
            <a:off x="11712776" y="593362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0" name="Oval 219">
            <a:extLst>
              <a:ext uri="{FF2B5EF4-FFF2-40B4-BE49-F238E27FC236}">
                <a16:creationId xmlns:a16="http://schemas.microsoft.com/office/drawing/2014/main" id="{440D18A3-CF46-4B09-86B6-6CDE320B1E9A}"/>
              </a:ext>
            </a:extLst>
          </p:cNvPr>
          <p:cNvSpPr/>
          <p:nvPr/>
        </p:nvSpPr>
        <p:spPr>
          <a:xfrm>
            <a:off x="11748861" y="567704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1" name="Oval 220">
            <a:extLst>
              <a:ext uri="{FF2B5EF4-FFF2-40B4-BE49-F238E27FC236}">
                <a16:creationId xmlns:a16="http://schemas.microsoft.com/office/drawing/2014/main" id="{EE4FFA16-F586-4DC1-920F-1FAD0A00A445}"/>
              </a:ext>
            </a:extLst>
          </p:cNvPr>
          <p:cNvSpPr/>
          <p:nvPr/>
        </p:nvSpPr>
        <p:spPr>
          <a:xfrm>
            <a:off x="11484334" y="556638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2" name="Oval 221">
            <a:extLst>
              <a:ext uri="{FF2B5EF4-FFF2-40B4-BE49-F238E27FC236}">
                <a16:creationId xmlns:a16="http://schemas.microsoft.com/office/drawing/2014/main" id="{B85D3194-C7AF-4AB1-8FF3-BCDAAD7CC5B4}"/>
              </a:ext>
            </a:extLst>
          </p:cNvPr>
          <p:cNvSpPr/>
          <p:nvPr/>
        </p:nvSpPr>
        <p:spPr>
          <a:xfrm>
            <a:off x="11507734" y="591022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3" name="Oval 222">
            <a:extLst>
              <a:ext uri="{FF2B5EF4-FFF2-40B4-BE49-F238E27FC236}">
                <a16:creationId xmlns:a16="http://schemas.microsoft.com/office/drawing/2014/main" id="{752044CD-E6B6-44B1-A87E-A3F643DE395A}"/>
              </a:ext>
            </a:extLst>
          </p:cNvPr>
          <p:cNvSpPr/>
          <p:nvPr/>
        </p:nvSpPr>
        <p:spPr>
          <a:xfrm>
            <a:off x="11423828" y="611018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4" name="Oval 223">
            <a:extLst>
              <a:ext uri="{FF2B5EF4-FFF2-40B4-BE49-F238E27FC236}">
                <a16:creationId xmlns:a16="http://schemas.microsoft.com/office/drawing/2014/main" id="{06EEE1F4-4588-41BE-8E25-B0EE5661C05D}"/>
              </a:ext>
            </a:extLst>
          </p:cNvPr>
          <p:cNvSpPr/>
          <p:nvPr/>
        </p:nvSpPr>
        <p:spPr>
          <a:xfrm>
            <a:off x="11414134" y="62040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5" name="Oval 224">
            <a:extLst>
              <a:ext uri="{FF2B5EF4-FFF2-40B4-BE49-F238E27FC236}">
                <a16:creationId xmlns:a16="http://schemas.microsoft.com/office/drawing/2014/main" id="{F83BE5F9-5D73-4CEE-9CDC-A8BAC37F9882}"/>
              </a:ext>
            </a:extLst>
          </p:cNvPr>
          <p:cNvSpPr/>
          <p:nvPr/>
        </p:nvSpPr>
        <p:spPr>
          <a:xfrm>
            <a:off x="11343934" y="637576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6" name="Oval 225">
            <a:extLst>
              <a:ext uri="{FF2B5EF4-FFF2-40B4-BE49-F238E27FC236}">
                <a16:creationId xmlns:a16="http://schemas.microsoft.com/office/drawing/2014/main" id="{92E2BEA3-39DB-454F-8B1C-1B190AB8AD1F}"/>
              </a:ext>
            </a:extLst>
          </p:cNvPr>
          <p:cNvSpPr/>
          <p:nvPr/>
        </p:nvSpPr>
        <p:spPr>
          <a:xfrm>
            <a:off x="11367334" y="650581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7" name="Oval 226">
            <a:extLst>
              <a:ext uri="{FF2B5EF4-FFF2-40B4-BE49-F238E27FC236}">
                <a16:creationId xmlns:a16="http://schemas.microsoft.com/office/drawing/2014/main" id="{B41988FF-197E-42AA-A790-F12E0F7E8A3C}"/>
              </a:ext>
            </a:extLst>
          </p:cNvPr>
          <p:cNvSpPr/>
          <p:nvPr/>
        </p:nvSpPr>
        <p:spPr>
          <a:xfrm>
            <a:off x="11529520" y="620478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8" name="Oval 227">
            <a:extLst>
              <a:ext uri="{FF2B5EF4-FFF2-40B4-BE49-F238E27FC236}">
                <a16:creationId xmlns:a16="http://schemas.microsoft.com/office/drawing/2014/main" id="{C1B9C10B-6EA9-4501-A898-0DACB9BEF2AE}"/>
              </a:ext>
            </a:extLst>
          </p:cNvPr>
          <p:cNvSpPr/>
          <p:nvPr/>
        </p:nvSpPr>
        <p:spPr>
          <a:xfrm>
            <a:off x="11711779" y="635450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9" name="Oval 228">
            <a:extLst>
              <a:ext uri="{FF2B5EF4-FFF2-40B4-BE49-F238E27FC236}">
                <a16:creationId xmlns:a16="http://schemas.microsoft.com/office/drawing/2014/main" id="{C1BCB647-4C05-425A-868F-6E94092BF2F2}"/>
              </a:ext>
            </a:extLst>
          </p:cNvPr>
          <p:cNvSpPr/>
          <p:nvPr/>
        </p:nvSpPr>
        <p:spPr>
          <a:xfrm>
            <a:off x="11551506" y="651469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0" name="Oval 229">
            <a:extLst>
              <a:ext uri="{FF2B5EF4-FFF2-40B4-BE49-F238E27FC236}">
                <a16:creationId xmlns:a16="http://schemas.microsoft.com/office/drawing/2014/main" id="{D54B0221-B8DF-4D94-9554-B72729E12529}"/>
              </a:ext>
            </a:extLst>
          </p:cNvPr>
          <p:cNvSpPr/>
          <p:nvPr/>
        </p:nvSpPr>
        <p:spPr>
          <a:xfrm>
            <a:off x="11477887" y="648241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1" name="Oval 230">
            <a:extLst>
              <a:ext uri="{FF2B5EF4-FFF2-40B4-BE49-F238E27FC236}">
                <a16:creationId xmlns:a16="http://schemas.microsoft.com/office/drawing/2014/main" id="{C4CB275A-0C57-42EC-8F07-D171C0F90CE1}"/>
              </a:ext>
            </a:extLst>
          </p:cNvPr>
          <p:cNvSpPr/>
          <p:nvPr/>
        </p:nvSpPr>
        <p:spPr>
          <a:xfrm>
            <a:off x="11136394" y="658373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2" name="Oval 231">
            <a:extLst>
              <a:ext uri="{FF2B5EF4-FFF2-40B4-BE49-F238E27FC236}">
                <a16:creationId xmlns:a16="http://schemas.microsoft.com/office/drawing/2014/main" id="{2A623C20-26A5-490A-A06D-D350B08928FD}"/>
              </a:ext>
            </a:extLst>
          </p:cNvPr>
          <p:cNvSpPr/>
          <p:nvPr/>
        </p:nvSpPr>
        <p:spPr>
          <a:xfrm>
            <a:off x="11010347" y="657351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3" name="Oval 232">
            <a:extLst>
              <a:ext uri="{FF2B5EF4-FFF2-40B4-BE49-F238E27FC236}">
                <a16:creationId xmlns:a16="http://schemas.microsoft.com/office/drawing/2014/main" id="{E09811B2-47D1-4F82-89A7-320451F89695}"/>
              </a:ext>
            </a:extLst>
          </p:cNvPr>
          <p:cNvSpPr/>
          <p:nvPr/>
        </p:nvSpPr>
        <p:spPr>
          <a:xfrm>
            <a:off x="10986947" y="622779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4" name="Oval 233">
            <a:extLst>
              <a:ext uri="{FF2B5EF4-FFF2-40B4-BE49-F238E27FC236}">
                <a16:creationId xmlns:a16="http://schemas.microsoft.com/office/drawing/2014/main" id="{45915953-1AED-4F66-992F-8D014D8708DF}"/>
              </a:ext>
            </a:extLst>
          </p:cNvPr>
          <p:cNvSpPr/>
          <p:nvPr/>
        </p:nvSpPr>
        <p:spPr>
          <a:xfrm>
            <a:off x="11149536" y="633476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5" name="Oval 234">
            <a:extLst>
              <a:ext uri="{FF2B5EF4-FFF2-40B4-BE49-F238E27FC236}">
                <a16:creationId xmlns:a16="http://schemas.microsoft.com/office/drawing/2014/main" id="{1047D7BC-F356-449D-89A3-0B56B308C0AF}"/>
              </a:ext>
            </a:extLst>
          </p:cNvPr>
          <p:cNvSpPr/>
          <p:nvPr/>
        </p:nvSpPr>
        <p:spPr>
          <a:xfrm>
            <a:off x="11397912" y="667998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6" name="Oval 235">
            <a:extLst>
              <a:ext uri="{FF2B5EF4-FFF2-40B4-BE49-F238E27FC236}">
                <a16:creationId xmlns:a16="http://schemas.microsoft.com/office/drawing/2014/main" id="{DFE023F5-F5BF-4829-A409-D6520C1B553F}"/>
              </a:ext>
            </a:extLst>
          </p:cNvPr>
          <p:cNvSpPr/>
          <p:nvPr/>
        </p:nvSpPr>
        <p:spPr>
          <a:xfrm>
            <a:off x="11283452" y="672678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7" name="Oval 236">
            <a:extLst>
              <a:ext uri="{FF2B5EF4-FFF2-40B4-BE49-F238E27FC236}">
                <a16:creationId xmlns:a16="http://schemas.microsoft.com/office/drawing/2014/main" id="{4AAB5851-18F9-4B72-B257-F5928909ACAE}"/>
              </a:ext>
            </a:extLst>
          </p:cNvPr>
          <p:cNvSpPr/>
          <p:nvPr/>
        </p:nvSpPr>
        <p:spPr>
          <a:xfrm>
            <a:off x="11063218" y="680929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8" name="Oval 237">
            <a:extLst>
              <a:ext uri="{FF2B5EF4-FFF2-40B4-BE49-F238E27FC236}">
                <a16:creationId xmlns:a16="http://schemas.microsoft.com/office/drawing/2014/main" id="{5EB64946-334B-4AC8-A609-C5345CE86059}"/>
              </a:ext>
            </a:extLst>
          </p:cNvPr>
          <p:cNvSpPr/>
          <p:nvPr/>
        </p:nvSpPr>
        <p:spPr>
          <a:xfrm>
            <a:off x="6954206" y="602268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9" name="Oval 238">
            <a:extLst>
              <a:ext uri="{FF2B5EF4-FFF2-40B4-BE49-F238E27FC236}">
                <a16:creationId xmlns:a16="http://schemas.microsoft.com/office/drawing/2014/main" id="{96A4D2EE-EEF1-4529-9541-AD841AA714E5}"/>
              </a:ext>
            </a:extLst>
          </p:cNvPr>
          <p:cNvSpPr/>
          <p:nvPr/>
        </p:nvSpPr>
        <p:spPr>
          <a:xfrm>
            <a:off x="7104677" y="626515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40" name="Oval 239">
            <a:extLst>
              <a:ext uri="{FF2B5EF4-FFF2-40B4-BE49-F238E27FC236}">
                <a16:creationId xmlns:a16="http://schemas.microsoft.com/office/drawing/2014/main" id="{A9F0D4C7-A626-468A-9C41-BB11BF44BC29}"/>
              </a:ext>
            </a:extLst>
          </p:cNvPr>
          <p:cNvSpPr/>
          <p:nvPr/>
        </p:nvSpPr>
        <p:spPr>
          <a:xfrm>
            <a:off x="6964354" y="639181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41" name="Oval 240">
            <a:extLst>
              <a:ext uri="{FF2B5EF4-FFF2-40B4-BE49-F238E27FC236}">
                <a16:creationId xmlns:a16="http://schemas.microsoft.com/office/drawing/2014/main" id="{B8A7D7A2-BA35-4D39-B5A1-A470506E7CD4}"/>
              </a:ext>
            </a:extLst>
          </p:cNvPr>
          <p:cNvSpPr/>
          <p:nvPr/>
        </p:nvSpPr>
        <p:spPr>
          <a:xfrm>
            <a:off x="6917554" y="657481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42" name="Oval 241">
            <a:extLst>
              <a:ext uri="{FF2B5EF4-FFF2-40B4-BE49-F238E27FC236}">
                <a16:creationId xmlns:a16="http://schemas.microsoft.com/office/drawing/2014/main" id="{35E4F362-855A-4BC0-B3EE-51C4C347334C}"/>
              </a:ext>
            </a:extLst>
          </p:cNvPr>
          <p:cNvSpPr/>
          <p:nvPr/>
        </p:nvSpPr>
        <p:spPr>
          <a:xfrm>
            <a:off x="6999078" y="664452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43" name="Oval 242">
            <a:extLst>
              <a:ext uri="{FF2B5EF4-FFF2-40B4-BE49-F238E27FC236}">
                <a16:creationId xmlns:a16="http://schemas.microsoft.com/office/drawing/2014/main" id="{9C328CA9-D7DB-42B8-8529-52C141F9BA94}"/>
              </a:ext>
            </a:extLst>
          </p:cNvPr>
          <p:cNvSpPr/>
          <p:nvPr/>
        </p:nvSpPr>
        <p:spPr>
          <a:xfrm>
            <a:off x="6987754" y="676093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44" name="Oval 243">
            <a:extLst>
              <a:ext uri="{FF2B5EF4-FFF2-40B4-BE49-F238E27FC236}">
                <a16:creationId xmlns:a16="http://schemas.microsoft.com/office/drawing/2014/main" id="{95E9E55D-5004-4F84-BAC1-E283FDEBB232}"/>
              </a:ext>
            </a:extLst>
          </p:cNvPr>
          <p:cNvSpPr/>
          <p:nvPr/>
        </p:nvSpPr>
        <p:spPr>
          <a:xfrm>
            <a:off x="6568860" y="665658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45" name="Oval 244">
            <a:extLst>
              <a:ext uri="{FF2B5EF4-FFF2-40B4-BE49-F238E27FC236}">
                <a16:creationId xmlns:a16="http://schemas.microsoft.com/office/drawing/2014/main" id="{013E8088-3C18-4626-BBB9-C6090406673A}"/>
              </a:ext>
            </a:extLst>
          </p:cNvPr>
          <p:cNvSpPr/>
          <p:nvPr/>
        </p:nvSpPr>
        <p:spPr>
          <a:xfrm>
            <a:off x="6729922" y="636731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46" name="Oval 245">
            <a:extLst>
              <a:ext uri="{FF2B5EF4-FFF2-40B4-BE49-F238E27FC236}">
                <a16:creationId xmlns:a16="http://schemas.microsoft.com/office/drawing/2014/main" id="{D6ABD8AA-A07B-40D0-8214-553629785401}"/>
              </a:ext>
            </a:extLst>
          </p:cNvPr>
          <p:cNvSpPr/>
          <p:nvPr/>
        </p:nvSpPr>
        <p:spPr>
          <a:xfrm>
            <a:off x="7445357" y="663318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47" name="Oval 246">
            <a:extLst>
              <a:ext uri="{FF2B5EF4-FFF2-40B4-BE49-F238E27FC236}">
                <a16:creationId xmlns:a16="http://schemas.microsoft.com/office/drawing/2014/main" id="{6F1240BF-6F71-4332-A012-2DED61C5E37A}"/>
              </a:ext>
            </a:extLst>
          </p:cNvPr>
          <p:cNvSpPr/>
          <p:nvPr/>
        </p:nvSpPr>
        <p:spPr>
          <a:xfrm>
            <a:off x="7384288" y="678433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48" name="Oval 247">
            <a:extLst>
              <a:ext uri="{FF2B5EF4-FFF2-40B4-BE49-F238E27FC236}">
                <a16:creationId xmlns:a16="http://schemas.microsoft.com/office/drawing/2014/main" id="{182546E6-DADB-42AA-B74E-A8E0E8B66406}"/>
              </a:ext>
            </a:extLst>
          </p:cNvPr>
          <p:cNvSpPr/>
          <p:nvPr/>
        </p:nvSpPr>
        <p:spPr>
          <a:xfrm>
            <a:off x="7269437" y="664452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49" name="Oval 248">
            <a:extLst>
              <a:ext uri="{FF2B5EF4-FFF2-40B4-BE49-F238E27FC236}">
                <a16:creationId xmlns:a16="http://schemas.microsoft.com/office/drawing/2014/main" id="{B59BE76D-CB58-4C38-851F-B2E5C9C756D3}"/>
              </a:ext>
            </a:extLst>
          </p:cNvPr>
          <p:cNvSpPr/>
          <p:nvPr/>
        </p:nvSpPr>
        <p:spPr>
          <a:xfrm>
            <a:off x="7686126" y="63323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0" name="Oval 249">
            <a:extLst>
              <a:ext uri="{FF2B5EF4-FFF2-40B4-BE49-F238E27FC236}">
                <a16:creationId xmlns:a16="http://schemas.microsoft.com/office/drawing/2014/main" id="{2E45EA8E-2897-414E-9B38-07A1FB4D388A}"/>
              </a:ext>
            </a:extLst>
          </p:cNvPr>
          <p:cNvSpPr/>
          <p:nvPr/>
        </p:nvSpPr>
        <p:spPr>
          <a:xfrm>
            <a:off x="7649539" y="606338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1" name="Oval 250">
            <a:extLst>
              <a:ext uri="{FF2B5EF4-FFF2-40B4-BE49-F238E27FC236}">
                <a16:creationId xmlns:a16="http://schemas.microsoft.com/office/drawing/2014/main" id="{228DED0F-89A6-478B-B436-76A07559F462}"/>
              </a:ext>
            </a:extLst>
          </p:cNvPr>
          <p:cNvSpPr/>
          <p:nvPr/>
        </p:nvSpPr>
        <p:spPr>
          <a:xfrm>
            <a:off x="7576249" y="627011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2" name="Oval 251">
            <a:extLst>
              <a:ext uri="{FF2B5EF4-FFF2-40B4-BE49-F238E27FC236}">
                <a16:creationId xmlns:a16="http://schemas.microsoft.com/office/drawing/2014/main" id="{8418CA9A-557C-4A47-B82E-7230DB676396}"/>
              </a:ext>
            </a:extLst>
          </p:cNvPr>
          <p:cNvSpPr/>
          <p:nvPr/>
        </p:nvSpPr>
        <p:spPr>
          <a:xfrm>
            <a:off x="7642913" y="645511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3" name="Oval 252">
            <a:extLst>
              <a:ext uri="{FF2B5EF4-FFF2-40B4-BE49-F238E27FC236}">
                <a16:creationId xmlns:a16="http://schemas.microsoft.com/office/drawing/2014/main" id="{21AF30CF-CF0B-4371-99F9-131364CFE71A}"/>
              </a:ext>
            </a:extLst>
          </p:cNvPr>
          <p:cNvSpPr/>
          <p:nvPr/>
        </p:nvSpPr>
        <p:spPr>
          <a:xfrm>
            <a:off x="7727757" y="666792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4" name="Oval 253">
            <a:extLst>
              <a:ext uri="{FF2B5EF4-FFF2-40B4-BE49-F238E27FC236}">
                <a16:creationId xmlns:a16="http://schemas.microsoft.com/office/drawing/2014/main" id="{A73D9A29-68FB-41AF-987E-F4215A2DBAA1}"/>
              </a:ext>
            </a:extLst>
          </p:cNvPr>
          <p:cNvSpPr/>
          <p:nvPr/>
        </p:nvSpPr>
        <p:spPr>
          <a:xfrm>
            <a:off x="7552849" y="666792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5" name="Oval 254">
            <a:extLst>
              <a:ext uri="{FF2B5EF4-FFF2-40B4-BE49-F238E27FC236}">
                <a16:creationId xmlns:a16="http://schemas.microsoft.com/office/drawing/2014/main" id="{F6AE0C5A-EEE5-4643-B303-8548A50028D2}"/>
              </a:ext>
            </a:extLst>
          </p:cNvPr>
          <p:cNvSpPr/>
          <p:nvPr/>
        </p:nvSpPr>
        <p:spPr>
          <a:xfrm>
            <a:off x="7680957" y="651810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6" name="Oval 255">
            <a:extLst>
              <a:ext uri="{FF2B5EF4-FFF2-40B4-BE49-F238E27FC236}">
                <a16:creationId xmlns:a16="http://schemas.microsoft.com/office/drawing/2014/main" id="{41DBB4C2-1882-4210-96BC-12B056B1901D}"/>
              </a:ext>
            </a:extLst>
          </p:cNvPr>
          <p:cNvSpPr/>
          <p:nvPr/>
        </p:nvSpPr>
        <p:spPr>
          <a:xfrm>
            <a:off x="7775619" y="680773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7" name="Oval 256">
            <a:extLst>
              <a:ext uri="{FF2B5EF4-FFF2-40B4-BE49-F238E27FC236}">
                <a16:creationId xmlns:a16="http://schemas.microsoft.com/office/drawing/2014/main" id="{AE1D9CD3-AC37-4FCF-B0B2-949B0AD9098E}"/>
              </a:ext>
            </a:extLst>
          </p:cNvPr>
          <p:cNvSpPr/>
          <p:nvPr/>
        </p:nvSpPr>
        <p:spPr>
          <a:xfrm>
            <a:off x="7537393" y="670338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8" name="Oval 257">
            <a:extLst>
              <a:ext uri="{FF2B5EF4-FFF2-40B4-BE49-F238E27FC236}">
                <a16:creationId xmlns:a16="http://schemas.microsoft.com/office/drawing/2014/main" id="{DA95B914-1D30-4EE6-9731-C589C1B280F5}"/>
              </a:ext>
            </a:extLst>
          </p:cNvPr>
          <p:cNvSpPr/>
          <p:nvPr/>
        </p:nvSpPr>
        <p:spPr>
          <a:xfrm>
            <a:off x="7594623" y="674974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9" name="Oval 258">
            <a:extLst>
              <a:ext uri="{FF2B5EF4-FFF2-40B4-BE49-F238E27FC236}">
                <a16:creationId xmlns:a16="http://schemas.microsoft.com/office/drawing/2014/main" id="{D18B723F-A109-4D5F-8382-D1398CB01924}"/>
              </a:ext>
            </a:extLst>
          </p:cNvPr>
          <p:cNvSpPr/>
          <p:nvPr/>
        </p:nvSpPr>
        <p:spPr>
          <a:xfrm>
            <a:off x="8280012" y="660978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0" name="Oval 259">
            <a:extLst>
              <a:ext uri="{FF2B5EF4-FFF2-40B4-BE49-F238E27FC236}">
                <a16:creationId xmlns:a16="http://schemas.microsoft.com/office/drawing/2014/main" id="{4E636371-1CE8-4564-9909-F58CDA0E4089}"/>
              </a:ext>
            </a:extLst>
          </p:cNvPr>
          <p:cNvSpPr/>
          <p:nvPr/>
        </p:nvSpPr>
        <p:spPr>
          <a:xfrm>
            <a:off x="8106620" y="672651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1" name="Oval 260">
            <a:extLst>
              <a:ext uri="{FF2B5EF4-FFF2-40B4-BE49-F238E27FC236}">
                <a16:creationId xmlns:a16="http://schemas.microsoft.com/office/drawing/2014/main" id="{5A03282C-8EA1-4C3E-B58D-3945A8F066DF}"/>
              </a:ext>
            </a:extLst>
          </p:cNvPr>
          <p:cNvSpPr/>
          <p:nvPr/>
        </p:nvSpPr>
        <p:spPr>
          <a:xfrm>
            <a:off x="6341650" y="676093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2" name="Oval 261">
            <a:extLst>
              <a:ext uri="{FF2B5EF4-FFF2-40B4-BE49-F238E27FC236}">
                <a16:creationId xmlns:a16="http://schemas.microsoft.com/office/drawing/2014/main" id="{B2D9EF46-BEE1-489B-B607-6A2BD10B95EF}"/>
              </a:ext>
            </a:extLst>
          </p:cNvPr>
          <p:cNvSpPr/>
          <p:nvPr/>
        </p:nvSpPr>
        <p:spPr>
          <a:xfrm>
            <a:off x="5568062" y="673753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3" name="Oval 262">
            <a:extLst>
              <a:ext uri="{FF2B5EF4-FFF2-40B4-BE49-F238E27FC236}">
                <a16:creationId xmlns:a16="http://schemas.microsoft.com/office/drawing/2014/main" id="{D370C49E-4746-4F50-AD4E-20BA6D8D8638}"/>
              </a:ext>
            </a:extLst>
          </p:cNvPr>
          <p:cNvSpPr/>
          <p:nvPr/>
        </p:nvSpPr>
        <p:spPr>
          <a:xfrm>
            <a:off x="5726463" y="655261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4" name="Oval 263">
            <a:extLst>
              <a:ext uri="{FF2B5EF4-FFF2-40B4-BE49-F238E27FC236}">
                <a16:creationId xmlns:a16="http://schemas.microsoft.com/office/drawing/2014/main" id="{8FE89690-C000-4900-91FE-4A439EAEFB37}"/>
              </a:ext>
            </a:extLst>
          </p:cNvPr>
          <p:cNvSpPr/>
          <p:nvPr/>
        </p:nvSpPr>
        <p:spPr>
          <a:xfrm>
            <a:off x="6016411" y="632081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5" name="Oval 264">
            <a:extLst>
              <a:ext uri="{FF2B5EF4-FFF2-40B4-BE49-F238E27FC236}">
                <a16:creationId xmlns:a16="http://schemas.microsoft.com/office/drawing/2014/main" id="{F9AD2D89-0E0F-4961-A229-7E47FD733F76}"/>
              </a:ext>
            </a:extLst>
          </p:cNvPr>
          <p:cNvSpPr/>
          <p:nvPr/>
        </p:nvSpPr>
        <p:spPr>
          <a:xfrm>
            <a:off x="4848546" y="679449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6" name="Oval 265">
            <a:extLst>
              <a:ext uri="{FF2B5EF4-FFF2-40B4-BE49-F238E27FC236}">
                <a16:creationId xmlns:a16="http://schemas.microsoft.com/office/drawing/2014/main" id="{23C62483-0FBD-4EC3-9453-3F4FBAB8EB38}"/>
              </a:ext>
            </a:extLst>
          </p:cNvPr>
          <p:cNvSpPr/>
          <p:nvPr/>
        </p:nvSpPr>
        <p:spPr>
          <a:xfrm>
            <a:off x="5091222" y="680472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7" name="Oval 266">
            <a:extLst>
              <a:ext uri="{FF2B5EF4-FFF2-40B4-BE49-F238E27FC236}">
                <a16:creationId xmlns:a16="http://schemas.microsoft.com/office/drawing/2014/main" id="{B593C4E2-B06E-4634-A13B-D4EC51124EC3}"/>
              </a:ext>
            </a:extLst>
          </p:cNvPr>
          <p:cNvSpPr/>
          <p:nvPr/>
        </p:nvSpPr>
        <p:spPr>
          <a:xfrm>
            <a:off x="5353225" y="664452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8" name="Oval 267">
            <a:extLst>
              <a:ext uri="{FF2B5EF4-FFF2-40B4-BE49-F238E27FC236}">
                <a16:creationId xmlns:a16="http://schemas.microsoft.com/office/drawing/2014/main" id="{72DA14F2-05CE-49EC-BE99-2E800B75A1E5}"/>
              </a:ext>
            </a:extLst>
          </p:cNvPr>
          <p:cNvSpPr/>
          <p:nvPr/>
        </p:nvSpPr>
        <p:spPr>
          <a:xfrm>
            <a:off x="6189600" y="560441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9" name="Oval 268">
            <a:extLst>
              <a:ext uri="{FF2B5EF4-FFF2-40B4-BE49-F238E27FC236}">
                <a16:creationId xmlns:a16="http://schemas.microsoft.com/office/drawing/2014/main" id="{871E5CF4-FBFA-48BA-90CD-E9FF772A0C31}"/>
              </a:ext>
            </a:extLst>
          </p:cNvPr>
          <p:cNvSpPr/>
          <p:nvPr/>
        </p:nvSpPr>
        <p:spPr>
          <a:xfrm>
            <a:off x="9778032" y="523289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0" name="Oval 269">
            <a:extLst>
              <a:ext uri="{FF2B5EF4-FFF2-40B4-BE49-F238E27FC236}">
                <a16:creationId xmlns:a16="http://schemas.microsoft.com/office/drawing/2014/main" id="{5F923358-4A08-4A17-9EC3-D2E9D59D52FD}"/>
              </a:ext>
            </a:extLst>
          </p:cNvPr>
          <p:cNvSpPr/>
          <p:nvPr/>
        </p:nvSpPr>
        <p:spPr>
          <a:xfrm>
            <a:off x="11598306" y="155168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1" name="Oval 270">
            <a:extLst>
              <a:ext uri="{FF2B5EF4-FFF2-40B4-BE49-F238E27FC236}">
                <a16:creationId xmlns:a16="http://schemas.microsoft.com/office/drawing/2014/main" id="{4DAE29CC-915B-46C3-8186-D8C4E83BBA21}"/>
              </a:ext>
            </a:extLst>
          </p:cNvPr>
          <p:cNvSpPr/>
          <p:nvPr/>
        </p:nvSpPr>
        <p:spPr>
          <a:xfrm>
            <a:off x="6183855" y="110004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2" name="Oval 271">
            <a:extLst>
              <a:ext uri="{FF2B5EF4-FFF2-40B4-BE49-F238E27FC236}">
                <a16:creationId xmlns:a16="http://schemas.microsoft.com/office/drawing/2014/main" id="{70B18DDB-4462-4F25-B60A-89E8629AC4A8}"/>
              </a:ext>
            </a:extLst>
          </p:cNvPr>
          <p:cNvSpPr/>
          <p:nvPr/>
        </p:nvSpPr>
        <p:spPr>
          <a:xfrm>
            <a:off x="10527195" y="62274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3" name="Oval 272">
            <a:extLst>
              <a:ext uri="{FF2B5EF4-FFF2-40B4-BE49-F238E27FC236}">
                <a16:creationId xmlns:a16="http://schemas.microsoft.com/office/drawing/2014/main" id="{1F8348BE-DEA3-42AA-9BC2-93580328F2DF}"/>
              </a:ext>
            </a:extLst>
          </p:cNvPr>
          <p:cNvSpPr/>
          <p:nvPr/>
        </p:nvSpPr>
        <p:spPr>
          <a:xfrm>
            <a:off x="11740769" y="507773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4" name="Oval 273">
            <a:extLst>
              <a:ext uri="{FF2B5EF4-FFF2-40B4-BE49-F238E27FC236}">
                <a16:creationId xmlns:a16="http://schemas.microsoft.com/office/drawing/2014/main" id="{3CFB651A-3C78-4E11-BDCA-37314DB8F413}"/>
              </a:ext>
            </a:extLst>
          </p:cNvPr>
          <p:cNvSpPr/>
          <p:nvPr/>
        </p:nvSpPr>
        <p:spPr>
          <a:xfrm>
            <a:off x="11576199" y="342806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5" name="Oval 274">
            <a:extLst>
              <a:ext uri="{FF2B5EF4-FFF2-40B4-BE49-F238E27FC236}">
                <a16:creationId xmlns:a16="http://schemas.microsoft.com/office/drawing/2014/main" id="{7569D3C3-76F8-4BE8-98D3-CBDA6D4CE688}"/>
              </a:ext>
            </a:extLst>
          </p:cNvPr>
          <p:cNvSpPr/>
          <p:nvPr/>
        </p:nvSpPr>
        <p:spPr>
          <a:xfrm>
            <a:off x="11817238" y="243175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6" name="Oval 275">
            <a:extLst>
              <a:ext uri="{FF2B5EF4-FFF2-40B4-BE49-F238E27FC236}">
                <a16:creationId xmlns:a16="http://schemas.microsoft.com/office/drawing/2014/main" id="{C935A08F-BEE2-4114-B88A-4DD481CB53F1}"/>
              </a:ext>
            </a:extLst>
          </p:cNvPr>
          <p:cNvSpPr/>
          <p:nvPr/>
        </p:nvSpPr>
        <p:spPr>
          <a:xfrm rot="11521080">
            <a:off x="11626231" y="203770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7" name="Oval 276">
            <a:extLst>
              <a:ext uri="{FF2B5EF4-FFF2-40B4-BE49-F238E27FC236}">
                <a16:creationId xmlns:a16="http://schemas.microsoft.com/office/drawing/2014/main" id="{8BD76282-C713-4710-B938-9CA1339AE558}"/>
              </a:ext>
            </a:extLst>
          </p:cNvPr>
          <p:cNvSpPr/>
          <p:nvPr/>
        </p:nvSpPr>
        <p:spPr>
          <a:xfrm rot="11521080">
            <a:off x="11523240" y="2170929"/>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8" name="Oval 277">
            <a:extLst>
              <a:ext uri="{FF2B5EF4-FFF2-40B4-BE49-F238E27FC236}">
                <a16:creationId xmlns:a16="http://schemas.microsoft.com/office/drawing/2014/main" id="{8CD9DB38-EDD2-4F51-9DB1-4EDECE378289}"/>
              </a:ext>
            </a:extLst>
          </p:cNvPr>
          <p:cNvSpPr/>
          <p:nvPr/>
        </p:nvSpPr>
        <p:spPr>
          <a:xfrm rot="11521080">
            <a:off x="10775543" y="185992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9" name="Oval 278">
            <a:extLst>
              <a:ext uri="{FF2B5EF4-FFF2-40B4-BE49-F238E27FC236}">
                <a16:creationId xmlns:a16="http://schemas.microsoft.com/office/drawing/2014/main" id="{81868AD5-2E6E-4A55-A895-84F23BBDDD1C}"/>
              </a:ext>
            </a:extLst>
          </p:cNvPr>
          <p:cNvSpPr/>
          <p:nvPr/>
        </p:nvSpPr>
        <p:spPr>
          <a:xfrm rot="11521080">
            <a:off x="11280395" y="170598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0" name="Oval 279">
            <a:extLst>
              <a:ext uri="{FF2B5EF4-FFF2-40B4-BE49-F238E27FC236}">
                <a16:creationId xmlns:a16="http://schemas.microsoft.com/office/drawing/2014/main" id="{3EAFCF29-6E42-4D23-9CBF-3399D396839C}"/>
              </a:ext>
            </a:extLst>
          </p:cNvPr>
          <p:cNvSpPr/>
          <p:nvPr/>
        </p:nvSpPr>
        <p:spPr>
          <a:xfrm rot="11521080">
            <a:off x="11886609" y="1087379"/>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1" name="Oval 280">
            <a:extLst>
              <a:ext uri="{FF2B5EF4-FFF2-40B4-BE49-F238E27FC236}">
                <a16:creationId xmlns:a16="http://schemas.microsoft.com/office/drawing/2014/main" id="{F6618E2A-EAEC-4054-B9DA-67078C3F8B35}"/>
              </a:ext>
            </a:extLst>
          </p:cNvPr>
          <p:cNvSpPr/>
          <p:nvPr/>
        </p:nvSpPr>
        <p:spPr>
          <a:xfrm rot="11521080">
            <a:off x="11637347" y="97910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2" name="Oval 281">
            <a:extLst>
              <a:ext uri="{FF2B5EF4-FFF2-40B4-BE49-F238E27FC236}">
                <a16:creationId xmlns:a16="http://schemas.microsoft.com/office/drawing/2014/main" id="{C2290542-1B40-4B67-92C8-806296F1564C}"/>
              </a:ext>
            </a:extLst>
          </p:cNvPr>
          <p:cNvSpPr/>
          <p:nvPr/>
        </p:nvSpPr>
        <p:spPr>
          <a:xfrm rot="11521080">
            <a:off x="11692924" y="1167199"/>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3" name="Oval 282">
            <a:extLst>
              <a:ext uri="{FF2B5EF4-FFF2-40B4-BE49-F238E27FC236}">
                <a16:creationId xmlns:a16="http://schemas.microsoft.com/office/drawing/2014/main" id="{E9B67490-7567-4C76-BC53-89391ED3E195}"/>
              </a:ext>
            </a:extLst>
          </p:cNvPr>
          <p:cNvSpPr/>
          <p:nvPr/>
        </p:nvSpPr>
        <p:spPr>
          <a:xfrm rot="11521080">
            <a:off x="11319284" y="79770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4" name="Oval 283">
            <a:extLst>
              <a:ext uri="{FF2B5EF4-FFF2-40B4-BE49-F238E27FC236}">
                <a16:creationId xmlns:a16="http://schemas.microsoft.com/office/drawing/2014/main" id="{11F6EC20-1333-4735-87B4-765B524EE70C}"/>
              </a:ext>
            </a:extLst>
          </p:cNvPr>
          <p:cNvSpPr/>
          <p:nvPr/>
        </p:nvSpPr>
        <p:spPr>
          <a:xfrm rot="11521080">
            <a:off x="11735780" y="72916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5" name="Oval 284">
            <a:extLst>
              <a:ext uri="{FF2B5EF4-FFF2-40B4-BE49-F238E27FC236}">
                <a16:creationId xmlns:a16="http://schemas.microsoft.com/office/drawing/2014/main" id="{18287949-D247-4666-9C9D-AD3C2B968877}"/>
              </a:ext>
            </a:extLst>
          </p:cNvPr>
          <p:cNvSpPr/>
          <p:nvPr/>
        </p:nvSpPr>
        <p:spPr>
          <a:xfrm rot="11521080">
            <a:off x="11781963" y="108208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6" name="Oval 285">
            <a:extLst>
              <a:ext uri="{FF2B5EF4-FFF2-40B4-BE49-F238E27FC236}">
                <a16:creationId xmlns:a16="http://schemas.microsoft.com/office/drawing/2014/main" id="{AE08AD8A-82E6-4CEE-881C-E4919A3919A2}"/>
              </a:ext>
            </a:extLst>
          </p:cNvPr>
          <p:cNvSpPr/>
          <p:nvPr/>
        </p:nvSpPr>
        <p:spPr>
          <a:xfrm rot="11521080">
            <a:off x="11854954" y="120535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7" name="Oval 286">
            <a:extLst>
              <a:ext uri="{FF2B5EF4-FFF2-40B4-BE49-F238E27FC236}">
                <a16:creationId xmlns:a16="http://schemas.microsoft.com/office/drawing/2014/main" id="{F867B50E-B989-4184-9A2A-7F47E9276976}"/>
              </a:ext>
            </a:extLst>
          </p:cNvPr>
          <p:cNvSpPr/>
          <p:nvPr/>
        </p:nvSpPr>
        <p:spPr>
          <a:xfrm rot="11521080">
            <a:off x="11618937" y="1383059"/>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8" name="Oval 287">
            <a:extLst>
              <a:ext uri="{FF2B5EF4-FFF2-40B4-BE49-F238E27FC236}">
                <a16:creationId xmlns:a16="http://schemas.microsoft.com/office/drawing/2014/main" id="{042A1ADF-B71B-46D9-9DFA-88F7CD9EC8D1}"/>
              </a:ext>
            </a:extLst>
          </p:cNvPr>
          <p:cNvSpPr/>
          <p:nvPr/>
        </p:nvSpPr>
        <p:spPr>
          <a:xfrm rot="11521080">
            <a:off x="11698901" y="1532743"/>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9" name="Oval 288">
            <a:extLst>
              <a:ext uri="{FF2B5EF4-FFF2-40B4-BE49-F238E27FC236}">
                <a16:creationId xmlns:a16="http://schemas.microsoft.com/office/drawing/2014/main" id="{35F9999B-D87B-40E8-B75F-9BA52557C685}"/>
              </a:ext>
            </a:extLst>
          </p:cNvPr>
          <p:cNvSpPr/>
          <p:nvPr/>
        </p:nvSpPr>
        <p:spPr>
          <a:xfrm rot="11521080">
            <a:off x="9510411" y="97579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0" name="Oval 289">
            <a:extLst>
              <a:ext uri="{FF2B5EF4-FFF2-40B4-BE49-F238E27FC236}">
                <a16:creationId xmlns:a16="http://schemas.microsoft.com/office/drawing/2014/main" id="{3BF8E8AC-4DDB-4B4E-AD71-ECEB7F404243}"/>
              </a:ext>
            </a:extLst>
          </p:cNvPr>
          <p:cNvSpPr/>
          <p:nvPr/>
        </p:nvSpPr>
        <p:spPr>
          <a:xfrm rot="11521080">
            <a:off x="9413725" y="70730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1" name="Oval 290">
            <a:extLst>
              <a:ext uri="{FF2B5EF4-FFF2-40B4-BE49-F238E27FC236}">
                <a16:creationId xmlns:a16="http://schemas.microsoft.com/office/drawing/2014/main" id="{311755EB-C43B-4C9B-A628-399CB208252D}"/>
              </a:ext>
            </a:extLst>
          </p:cNvPr>
          <p:cNvSpPr/>
          <p:nvPr/>
        </p:nvSpPr>
        <p:spPr>
          <a:xfrm rot="11521080">
            <a:off x="9577344" y="61264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2" name="Oval 291">
            <a:extLst>
              <a:ext uri="{FF2B5EF4-FFF2-40B4-BE49-F238E27FC236}">
                <a16:creationId xmlns:a16="http://schemas.microsoft.com/office/drawing/2014/main" id="{410A217C-9130-4254-AC36-B6E241EFC2CD}"/>
              </a:ext>
            </a:extLst>
          </p:cNvPr>
          <p:cNvSpPr/>
          <p:nvPr/>
        </p:nvSpPr>
        <p:spPr>
          <a:xfrm rot="11521080">
            <a:off x="9661224" y="44339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3" name="Oval 292">
            <a:extLst>
              <a:ext uri="{FF2B5EF4-FFF2-40B4-BE49-F238E27FC236}">
                <a16:creationId xmlns:a16="http://schemas.microsoft.com/office/drawing/2014/main" id="{EFB85FC2-EC99-4C43-B4DE-98CBECC55067}"/>
              </a:ext>
            </a:extLst>
          </p:cNvPr>
          <p:cNvSpPr/>
          <p:nvPr/>
        </p:nvSpPr>
        <p:spPr>
          <a:xfrm rot="11521080">
            <a:off x="9596000" y="35824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4" name="Oval 293">
            <a:extLst>
              <a:ext uri="{FF2B5EF4-FFF2-40B4-BE49-F238E27FC236}">
                <a16:creationId xmlns:a16="http://schemas.microsoft.com/office/drawing/2014/main" id="{EBB6E218-1DAA-41E9-836E-EF0F7C534329}"/>
              </a:ext>
            </a:extLst>
          </p:cNvPr>
          <p:cNvSpPr/>
          <p:nvPr/>
        </p:nvSpPr>
        <p:spPr>
          <a:xfrm rot="11521080">
            <a:off x="9631316" y="246739"/>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5" name="Oval 294">
            <a:extLst>
              <a:ext uri="{FF2B5EF4-FFF2-40B4-BE49-F238E27FC236}">
                <a16:creationId xmlns:a16="http://schemas.microsoft.com/office/drawing/2014/main" id="{51A4EC30-14BF-49EE-A965-E30B1DAF2C88}"/>
              </a:ext>
            </a:extLst>
          </p:cNvPr>
          <p:cNvSpPr/>
          <p:nvPr/>
        </p:nvSpPr>
        <p:spPr>
          <a:xfrm rot="11521080">
            <a:off x="10019300" y="43602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6" name="Oval 295">
            <a:extLst>
              <a:ext uri="{FF2B5EF4-FFF2-40B4-BE49-F238E27FC236}">
                <a16:creationId xmlns:a16="http://schemas.microsoft.com/office/drawing/2014/main" id="{5FDCB9C2-E3A3-46E4-8967-0FB341387520}"/>
              </a:ext>
            </a:extLst>
          </p:cNvPr>
          <p:cNvSpPr/>
          <p:nvPr/>
        </p:nvSpPr>
        <p:spPr>
          <a:xfrm rot="11521080">
            <a:off x="9801538" y="68541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7" name="Oval 296">
            <a:extLst>
              <a:ext uri="{FF2B5EF4-FFF2-40B4-BE49-F238E27FC236}">
                <a16:creationId xmlns:a16="http://schemas.microsoft.com/office/drawing/2014/main" id="{3021ECD5-A3C7-453F-A3FE-4ACEEA039C69}"/>
              </a:ext>
            </a:extLst>
          </p:cNvPr>
          <p:cNvSpPr/>
          <p:nvPr/>
        </p:nvSpPr>
        <p:spPr>
          <a:xfrm rot="11521080">
            <a:off x="9157142" y="27641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8" name="Oval 297">
            <a:extLst>
              <a:ext uri="{FF2B5EF4-FFF2-40B4-BE49-F238E27FC236}">
                <a16:creationId xmlns:a16="http://schemas.microsoft.com/office/drawing/2014/main" id="{5375CA5B-EE64-485B-81EA-2D85D9430907}"/>
              </a:ext>
            </a:extLst>
          </p:cNvPr>
          <p:cNvSpPr/>
          <p:nvPr/>
        </p:nvSpPr>
        <p:spPr>
          <a:xfrm rot="11521080">
            <a:off x="9248345" y="14128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9" name="Oval 298">
            <a:extLst>
              <a:ext uri="{FF2B5EF4-FFF2-40B4-BE49-F238E27FC236}">
                <a16:creationId xmlns:a16="http://schemas.microsoft.com/office/drawing/2014/main" id="{9D564D45-53C7-47A3-9C94-E3E53742EE49}"/>
              </a:ext>
            </a:extLst>
          </p:cNvPr>
          <p:cNvSpPr/>
          <p:nvPr/>
        </p:nvSpPr>
        <p:spPr>
          <a:xfrm rot="11521080">
            <a:off x="9331567" y="30195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0" name="Oval 299">
            <a:extLst>
              <a:ext uri="{FF2B5EF4-FFF2-40B4-BE49-F238E27FC236}">
                <a16:creationId xmlns:a16="http://schemas.microsoft.com/office/drawing/2014/main" id="{5FF56B68-30D5-4751-AC9D-2CBB145DB285}"/>
              </a:ext>
            </a:extLst>
          </p:cNvPr>
          <p:cNvSpPr/>
          <p:nvPr/>
        </p:nvSpPr>
        <p:spPr>
          <a:xfrm rot="11521080">
            <a:off x="8859018" y="52048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1" name="Oval 300">
            <a:extLst>
              <a:ext uri="{FF2B5EF4-FFF2-40B4-BE49-F238E27FC236}">
                <a16:creationId xmlns:a16="http://schemas.microsoft.com/office/drawing/2014/main" id="{90EABED6-83C4-4F5B-845D-F1B6B23D42FD}"/>
              </a:ext>
            </a:extLst>
          </p:cNvPr>
          <p:cNvSpPr/>
          <p:nvPr/>
        </p:nvSpPr>
        <p:spPr>
          <a:xfrm rot="11521080">
            <a:off x="8838792" y="79120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2" name="Oval 301">
            <a:extLst>
              <a:ext uri="{FF2B5EF4-FFF2-40B4-BE49-F238E27FC236}">
                <a16:creationId xmlns:a16="http://schemas.microsoft.com/office/drawing/2014/main" id="{77719E5A-FCFD-41B5-9D81-8FB30219FC43}"/>
              </a:ext>
            </a:extLst>
          </p:cNvPr>
          <p:cNvSpPr/>
          <p:nvPr/>
        </p:nvSpPr>
        <p:spPr>
          <a:xfrm rot="11521080">
            <a:off x="8953521" y="60426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3" name="Oval 302">
            <a:extLst>
              <a:ext uri="{FF2B5EF4-FFF2-40B4-BE49-F238E27FC236}">
                <a16:creationId xmlns:a16="http://schemas.microsoft.com/office/drawing/2014/main" id="{69161F88-074B-4C52-A840-B7D08028EC59}"/>
              </a:ext>
            </a:extLst>
          </p:cNvPr>
          <p:cNvSpPr/>
          <p:nvPr/>
        </p:nvSpPr>
        <p:spPr>
          <a:xfrm rot="11521080">
            <a:off x="8926839" y="40944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4" name="Oval 303">
            <a:extLst>
              <a:ext uri="{FF2B5EF4-FFF2-40B4-BE49-F238E27FC236}">
                <a16:creationId xmlns:a16="http://schemas.microsoft.com/office/drawing/2014/main" id="{BE4707C3-26BF-4A59-87F9-223D7B9D5F76}"/>
              </a:ext>
            </a:extLst>
          </p:cNvPr>
          <p:cNvSpPr/>
          <p:nvPr/>
        </p:nvSpPr>
        <p:spPr>
          <a:xfrm rot="11521080">
            <a:off x="8888165" y="18363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5" name="Oval 304">
            <a:extLst>
              <a:ext uri="{FF2B5EF4-FFF2-40B4-BE49-F238E27FC236}">
                <a16:creationId xmlns:a16="http://schemas.microsoft.com/office/drawing/2014/main" id="{1A2F53DD-04CB-4560-9620-4C9F574D2348}"/>
              </a:ext>
            </a:extLst>
          </p:cNvPr>
          <p:cNvSpPr/>
          <p:nvPr/>
        </p:nvSpPr>
        <p:spPr>
          <a:xfrm rot="11521080">
            <a:off x="9059239" y="22005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6" name="Oval 305">
            <a:extLst>
              <a:ext uri="{FF2B5EF4-FFF2-40B4-BE49-F238E27FC236}">
                <a16:creationId xmlns:a16="http://schemas.microsoft.com/office/drawing/2014/main" id="{92416A27-AE16-49D7-BE73-24B09366452A}"/>
              </a:ext>
            </a:extLst>
          </p:cNvPr>
          <p:cNvSpPr/>
          <p:nvPr/>
        </p:nvSpPr>
        <p:spPr>
          <a:xfrm rot="11521080">
            <a:off x="8902744" y="33991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7" name="Oval 306">
            <a:extLst>
              <a:ext uri="{FF2B5EF4-FFF2-40B4-BE49-F238E27FC236}">
                <a16:creationId xmlns:a16="http://schemas.microsoft.com/office/drawing/2014/main" id="{2A3EB23B-769C-4910-BF88-02DCBA117FB4}"/>
              </a:ext>
            </a:extLst>
          </p:cNvPr>
          <p:cNvSpPr/>
          <p:nvPr/>
        </p:nvSpPr>
        <p:spPr>
          <a:xfrm rot="11521080">
            <a:off x="8870464" y="3691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8" name="Oval 307">
            <a:extLst>
              <a:ext uri="{FF2B5EF4-FFF2-40B4-BE49-F238E27FC236}">
                <a16:creationId xmlns:a16="http://schemas.microsoft.com/office/drawing/2014/main" id="{A0FB47F0-6F57-4B1B-89A3-364C4A211C21}"/>
              </a:ext>
            </a:extLst>
          </p:cNvPr>
          <p:cNvSpPr/>
          <p:nvPr/>
        </p:nvSpPr>
        <p:spPr>
          <a:xfrm rot="11521080">
            <a:off x="9081740" y="18858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9" name="Oval 308">
            <a:extLst>
              <a:ext uri="{FF2B5EF4-FFF2-40B4-BE49-F238E27FC236}">
                <a16:creationId xmlns:a16="http://schemas.microsoft.com/office/drawing/2014/main" id="{D2BCDD88-2A19-459D-98E0-0AC1253E381E}"/>
              </a:ext>
            </a:extLst>
          </p:cNvPr>
          <p:cNvSpPr/>
          <p:nvPr/>
        </p:nvSpPr>
        <p:spPr>
          <a:xfrm rot="11521080">
            <a:off x="9035417" y="13132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0" name="Oval 309">
            <a:extLst>
              <a:ext uri="{FF2B5EF4-FFF2-40B4-BE49-F238E27FC236}">
                <a16:creationId xmlns:a16="http://schemas.microsoft.com/office/drawing/2014/main" id="{B7A38DF0-4E8E-4717-B349-35857E51BE3D}"/>
              </a:ext>
            </a:extLst>
          </p:cNvPr>
          <p:cNvSpPr/>
          <p:nvPr/>
        </p:nvSpPr>
        <p:spPr>
          <a:xfrm rot="11521080">
            <a:off x="8335908" y="12550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1" name="Oval 310">
            <a:extLst>
              <a:ext uri="{FF2B5EF4-FFF2-40B4-BE49-F238E27FC236}">
                <a16:creationId xmlns:a16="http://schemas.microsoft.com/office/drawing/2014/main" id="{0FABC994-FF5F-4235-9509-8716EBD5DE9C}"/>
              </a:ext>
            </a:extLst>
          </p:cNvPr>
          <p:cNvSpPr/>
          <p:nvPr/>
        </p:nvSpPr>
        <p:spPr>
          <a:xfrm rot="11521080">
            <a:off x="8529806" y="4743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2" name="Oval 311">
            <a:extLst>
              <a:ext uri="{FF2B5EF4-FFF2-40B4-BE49-F238E27FC236}">
                <a16:creationId xmlns:a16="http://schemas.microsoft.com/office/drawing/2014/main" id="{BECC2A30-0791-4742-97E8-E265657FCEAD}"/>
              </a:ext>
            </a:extLst>
          </p:cNvPr>
          <p:cNvSpPr/>
          <p:nvPr/>
        </p:nvSpPr>
        <p:spPr>
          <a:xfrm rot="11521080">
            <a:off x="10263259" y="38127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3" name="Oval 312">
            <a:extLst>
              <a:ext uri="{FF2B5EF4-FFF2-40B4-BE49-F238E27FC236}">
                <a16:creationId xmlns:a16="http://schemas.microsoft.com/office/drawing/2014/main" id="{EA9C3A61-B8F4-41F8-B645-5A1D7AD085F2}"/>
              </a:ext>
            </a:extLst>
          </p:cNvPr>
          <p:cNvSpPr/>
          <p:nvPr/>
        </p:nvSpPr>
        <p:spPr>
          <a:xfrm rot="11521080">
            <a:off x="11015019" y="565233"/>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4" name="Oval 313">
            <a:extLst>
              <a:ext uri="{FF2B5EF4-FFF2-40B4-BE49-F238E27FC236}">
                <a16:creationId xmlns:a16="http://schemas.microsoft.com/office/drawing/2014/main" id="{35ABC707-347D-4D6F-A7AA-C70A71589619}"/>
              </a:ext>
            </a:extLst>
          </p:cNvPr>
          <p:cNvSpPr/>
          <p:nvPr/>
        </p:nvSpPr>
        <p:spPr>
          <a:xfrm rot="11521080">
            <a:off x="10821585" y="71312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5" name="Oval 314">
            <a:extLst>
              <a:ext uri="{FF2B5EF4-FFF2-40B4-BE49-F238E27FC236}">
                <a16:creationId xmlns:a16="http://schemas.microsoft.com/office/drawing/2014/main" id="{7399730D-4041-4EA0-AFDC-807DA93A464E}"/>
              </a:ext>
            </a:extLst>
          </p:cNvPr>
          <p:cNvSpPr/>
          <p:nvPr/>
        </p:nvSpPr>
        <p:spPr>
          <a:xfrm rot="11521080">
            <a:off x="10489727" y="87947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6" name="Oval 315">
            <a:extLst>
              <a:ext uri="{FF2B5EF4-FFF2-40B4-BE49-F238E27FC236}">
                <a16:creationId xmlns:a16="http://schemas.microsoft.com/office/drawing/2014/main" id="{A5F5DBE4-D90D-4B1F-B2F7-5CAF244FD44A}"/>
              </a:ext>
            </a:extLst>
          </p:cNvPr>
          <p:cNvSpPr/>
          <p:nvPr/>
        </p:nvSpPr>
        <p:spPr>
          <a:xfrm rot="11521080">
            <a:off x="11730625" y="65933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7" name="Oval 316">
            <a:extLst>
              <a:ext uri="{FF2B5EF4-FFF2-40B4-BE49-F238E27FC236}">
                <a16:creationId xmlns:a16="http://schemas.microsoft.com/office/drawing/2014/main" id="{E68F239F-D927-48E5-AE8F-87F82A009E81}"/>
              </a:ext>
            </a:extLst>
          </p:cNvPr>
          <p:cNvSpPr/>
          <p:nvPr/>
        </p:nvSpPr>
        <p:spPr>
          <a:xfrm rot="11521080">
            <a:off x="11495399" y="59880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8" name="Oval 317">
            <a:extLst>
              <a:ext uri="{FF2B5EF4-FFF2-40B4-BE49-F238E27FC236}">
                <a16:creationId xmlns:a16="http://schemas.microsoft.com/office/drawing/2014/main" id="{8C11BFFA-5642-4222-8935-028248DBA3D1}"/>
              </a:ext>
            </a:extLst>
          </p:cNvPr>
          <p:cNvSpPr/>
          <p:nvPr/>
        </p:nvSpPr>
        <p:spPr>
          <a:xfrm rot="11521080">
            <a:off x="11205780" y="70094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9" name="Oval 318">
            <a:extLst>
              <a:ext uri="{FF2B5EF4-FFF2-40B4-BE49-F238E27FC236}">
                <a16:creationId xmlns:a16="http://schemas.microsoft.com/office/drawing/2014/main" id="{187197F6-C497-4B56-ABC1-FE344BB5A0A4}"/>
              </a:ext>
            </a:extLst>
          </p:cNvPr>
          <p:cNvSpPr/>
          <p:nvPr/>
        </p:nvSpPr>
        <p:spPr>
          <a:xfrm rot="11521080">
            <a:off x="10171167" y="154410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0" name="Oval 319">
            <a:extLst>
              <a:ext uri="{FF2B5EF4-FFF2-40B4-BE49-F238E27FC236}">
                <a16:creationId xmlns:a16="http://schemas.microsoft.com/office/drawing/2014/main" id="{8620BED4-3EF6-4CB2-8A50-BAE1079B43D9}"/>
              </a:ext>
            </a:extLst>
          </p:cNvPr>
          <p:cNvSpPr/>
          <p:nvPr/>
        </p:nvSpPr>
        <p:spPr>
          <a:xfrm rot="11521080">
            <a:off x="6584027" y="116030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2" name="Oval 321">
            <a:extLst>
              <a:ext uri="{FF2B5EF4-FFF2-40B4-BE49-F238E27FC236}">
                <a16:creationId xmlns:a16="http://schemas.microsoft.com/office/drawing/2014/main" id="{65972162-A5CD-465A-8751-540ACE907CAF}"/>
              </a:ext>
            </a:extLst>
          </p:cNvPr>
          <p:cNvSpPr/>
          <p:nvPr/>
        </p:nvSpPr>
        <p:spPr>
          <a:xfrm rot="7951527">
            <a:off x="6774308" y="84475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3" name="Oval 322">
            <a:extLst>
              <a:ext uri="{FF2B5EF4-FFF2-40B4-BE49-F238E27FC236}">
                <a16:creationId xmlns:a16="http://schemas.microsoft.com/office/drawing/2014/main" id="{C653CD9B-FC16-4112-8868-A993792DBC11}"/>
              </a:ext>
            </a:extLst>
          </p:cNvPr>
          <p:cNvSpPr/>
          <p:nvPr/>
        </p:nvSpPr>
        <p:spPr>
          <a:xfrm rot="7951527">
            <a:off x="6836808" y="1001119"/>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4" name="Oval 323">
            <a:extLst>
              <a:ext uri="{FF2B5EF4-FFF2-40B4-BE49-F238E27FC236}">
                <a16:creationId xmlns:a16="http://schemas.microsoft.com/office/drawing/2014/main" id="{9E95DAC5-33F7-412C-8726-99E92C707063}"/>
              </a:ext>
            </a:extLst>
          </p:cNvPr>
          <p:cNvSpPr/>
          <p:nvPr/>
        </p:nvSpPr>
        <p:spPr>
          <a:xfrm rot="7951527">
            <a:off x="6189287" y="1487423"/>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5" name="Oval 324">
            <a:extLst>
              <a:ext uri="{FF2B5EF4-FFF2-40B4-BE49-F238E27FC236}">
                <a16:creationId xmlns:a16="http://schemas.microsoft.com/office/drawing/2014/main" id="{5EC7A6E4-A3E6-4B7E-9CC0-08ECEDE88D06}"/>
              </a:ext>
            </a:extLst>
          </p:cNvPr>
          <p:cNvSpPr/>
          <p:nvPr/>
        </p:nvSpPr>
        <p:spPr>
          <a:xfrm rot="7951527">
            <a:off x="6312950" y="97431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6" name="Oval 325">
            <a:extLst>
              <a:ext uri="{FF2B5EF4-FFF2-40B4-BE49-F238E27FC236}">
                <a16:creationId xmlns:a16="http://schemas.microsoft.com/office/drawing/2014/main" id="{58D4F7B1-ACCF-45A6-ABD9-0EF5C5F57540}"/>
              </a:ext>
            </a:extLst>
          </p:cNvPr>
          <p:cNvSpPr/>
          <p:nvPr/>
        </p:nvSpPr>
        <p:spPr>
          <a:xfrm rot="7951527">
            <a:off x="6087725" y="13798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7" name="Oval 326">
            <a:extLst>
              <a:ext uri="{FF2B5EF4-FFF2-40B4-BE49-F238E27FC236}">
                <a16:creationId xmlns:a16="http://schemas.microsoft.com/office/drawing/2014/main" id="{76ACC0C8-2325-4C77-8291-C1442C0D8A7D}"/>
              </a:ext>
            </a:extLst>
          </p:cNvPr>
          <p:cNvSpPr/>
          <p:nvPr/>
        </p:nvSpPr>
        <p:spPr>
          <a:xfrm rot="7951527">
            <a:off x="5867902" y="29777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8" name="Oval 327">
            <a:extLst>
              <a:ext uri="{FF2B5EF4-FFF2-40B4-BE49-F238E27FC236}">
                <a16:creationId xmlns:a16="http://schemas.microsoft.com/office/drawing/2014/main" id="{C0AC58A6-151F-4BBF-AFBE-1A4210E10429}"/>
              </a:ext>
            </a:extLst>
          </p:cNvPr>
          <p:cNvSpPr/>
          <p:nvPr/>
        </p:nvSpPr>
        <p:spPr>
          <a:xfrm rot="7951527">
            <a:off x="6058172" y="34538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9" name="Oval 328">
            <a:extLst>
              <a:ext uri="{FF2B5EF4-FFF2-40B4-BE49-F238E27FC236}">
                <a16:creationId xmlns:a16="http://schemas.microsoft.com/office/drawing/2014/main" id="{3514A259-88D7-4301-9985-1ED4A99FDBA6}"/>
              </a:ext>
            </a:extLst>
          </p:cNvPr>
          <p:cNvSpPr/>
          <p:nvPr/>
        </p:nvSpPr>
        <p:spPr>
          <a:xfrm rot="7951527">
            <a:off x="5550153" y="479723"/>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0" name="Oval 329">
            <a:extLst>
              <a:ext uri="{FF2B5EF4-FFF2-40B4-BE49-F238E27FC236}">
                <a16:creationId xmlns:a16="http://schemas.microsoft.com/office/drawing/2014/main" id="{D5CA6877-D32B-405B-AF72-D10780A4A96C}"/>
              </a:ext>
            </a:extLst>
          </p:cNvPr>
          <p:cNvSpPr/>
          <p:nvPr/>
        </p:nvSpPr>
        <p:spPr>
          <a:xfrm rot="7951527">
            <a:off x="5702531" y="8608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1" name="Oval 330">
            <a:extLst>
              <a:ext uri="{FF2B5EF4-FFF2-40B4-BE49-F238E27FC236}">
                <a16:creationId xmlns:a16="http://schemas.microsoft.com/office/drawing/2014/main" id="{35B406DF-6837-490F-A32C-56348A8B3AE2}"/>
              </a:ext>
            </a:extLst>
          </p:cNvPr>
          <p:cNvSpPr/>
          <p:nvPr/>
        </p:nvSpPr>
        <p:spPr>
          <a:xfrm rot="7951527">
            <a:off x="6030040" y="22546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2" name="Oval 331">
            <a:extLst>
              <a:ext uri="{FF2B5EF4-FFF2-40B4-BE49-F238E27FC236}">
                <a16:creationId xmlns:a16="http://schemas.microsoft.com/office/drawing/2014/main" id="{8007EEF5-BF30-4E6D-93F4-8FBCE94BCE9F}"/>
              </a:ext>
            </a:extLst>
          </p:cNvPr>
          <p:cNvSpPr/>
          <p:nvPr/>
        </p:nvSpPr>
        <p:spPr>
          <a:xfrm rot="7951527">
            <a:off x="6173303" y="225153"/>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3" name="Oval 332">
            <a:extLst>
              <a:ext uri="{FF2B5EF4-FFF2-40B4-BE49-F238E27FC236}">
                <a16:creationId xmlns:a16="http://schemas.microsoft.com/office/drawing/2014/main" id="{A065A49D-FAD7-4B5A-8362-BDE8C5B7044C}"/>
              </a:ext>
            </a:extLst>
          </p:cNvPr>
          <p:cNvSpPr/>
          <p:nvPr/>
        </p:nvSpPr>
        <p:spPr>
          <a:xfrm rot="7951527">
            <a:off x="6206588" y="51870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4" name="Oval 333">
            <a:extLst>
              <a:ext uri="{FF2B5EF4-FFF2-40B4-BE49-F238E27FC236}">
                <a16:creationId xmlns:a16="http://schemas.microsoft.com/office/drawing/2014/main" id="{2036A9C3-AF85-4EB0-A5C2-87B019AB62EA}"/>
              </a:ext>
            </a:extLst>
          </p:cNvPr>
          <p:cNvSpPr/>
          <p:nvPr/>
        </p:nvSpPr>
        <p:spPr>
          <a:xfrm rot="7951527">
            <a:off x="6376144" y="525799"/>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5" name="Oval 334">
            <a:extLst>
              <a:ext uri="{FF2B5EF4-FFF2-40B4-BE49-F238E27FC236}">
                <a16:creationId xmlns:a16="http://schemas.microsoft.com/office/drawing/2014/main" id="{AFC496C1-4BB0-419B-9A0A-3C1B7B2E3B16}"/>
              </a:ext>
            </a:extLst>
          </p:cNvPr>
          <p:cNvSpPr/>
          <p:nvPr/>
        </p:nvSpPr>
        <p:spPr>
          <a:xfrm rot="7951527">
            <a:off x="4785309" y="212858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6" name="Oval 335">
            <a:extLst>
              <a:ext uri="{FF2B5EF4-FFF2-40B4-BE49-F238E27FC236}">
                <a16:creationId xmlns:a16="http://schemas.microsoft.com/office/drawing/2014/main" id="{A03358ED-8C48-4BA7-8961-40E2828CF85F}"/>
              </a:ext>
            </a:extLst>
          </p:cNvPr>
          <p:cNvSpPr/>
          <p:nvPr/>
        </p:nvSpPr>
        <p:spPr>
          <a:xfrm rot="7951527">
            <a:off x="4504909" y="207559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7" name="Oval 336">
            <a:extLst>
              <a:ext uri="{FF2B5EF4-FFF2-40B4-BE49-F238E27FC236}">
                <a16:creationId xmlns:a16="http://schemas.microsoft.com/office/drawing/2014/main" id="{3160E1E5-674E-4BD7-B07B-7E7DFD125D69}"/>
              </a:ext>
            </a:extLst>
          </p:cNvPr>
          <p:cNvSpPr/>
          <p:nvPr/>
        </p:nvSpPr>
        <p:spPr>
          <a:xfrm rot="7951527">
            <a:off x="4506414" y="188656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8" name="Oval 337">
            <a:extLst>
              <a:ext uri="{FF2B5EF4-FFF2-40B4-BE49-F238E27FC236}">
                <a16:creationId xmlns:a16="http://schemas.microsoft.com/office/drawing/2014/main" id="{7FFBF7A1-27D3-40D7-A18A-6C28DF5A4DE0}"/>
              </a:ext>
            </a:extLst>
          </p:cNvPr>
          <p:cNvSpPr/>
          <p:nvPr/>
        </p:nvSpPr>
        <p:spPr>
          <a:xfrm rot="7951527">
            <a:off x="4403174" y="1728379"/>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9" name="Oval 338">
            <a:extLst>
              <a:ext uri="{FF2B5EF4-FFF2-40B4-BE49-F238E27FC236}">
                <a16:creationId xmlns:a16="http://schemas.microsoft.com/office/drawing/2014/main" id="{9E1D5497-C4AF-4545-94F0-77AC8341E889}"/>
              </a:ext>
            </a:extLst>
          </p:cNvPr>
          <p:cNvSpPr/>
          <p:nvPr/>
        </p:nvSpPr>
        <p:spPr>
          <a:xfrm rot="7951527">
            <a:off x="4296701" y="174134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0" name="Oval 339">
            <a:extLst>
              <a:ext uri="{FF2B5EF4-FFF2-40B4-BE49-F238E27FC236}">
                <a16:creationId xmlns:a16="http://schemas.microsoft.com/office/drawing/2014/main" id="{3389E6CB-8DA2-4AF1-8097-48B7E261BA55}"/>
              </a:ext>
            </a:extLst>
          </p:cNvPr>
          <p:cNvSpPr/>
          <p:nvPr/>
        </p:nvSpPr>
        <p:spPr>
          <a:xfrm rot="7951527">
            <a:off x="4218560" y="165431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1" name="Oval 340">
            <a:extLst>
              <a:ext uri="{FF2B5EF4-FFF2-40B4-BE49-F238E27FC236}">
                <a16:creationId xmlns:a16="http://schemas.microsoft.com/office/drawing/2014/main" id="{7F2A94AC-26FB-43D9-8B8E-E004ABAAA8EB}"/>
              </a:ext>
            </a:extLst>
          </p:cNvPr>
          <p:cNvSpPr/>
          <p:nvPr/>
        </p:nvSpPr>
        <p:spPr>
          <a:xfrm rot="7951527">
            <a:off x="4578604" y="1416133"/>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2" name="Oval 341">
            <a:extLst>
              <a:ext uri="{FF2B5EF4-FFF2-40B4-BE49-F238E27FC236}">
                <a16:creationId xmlns:a16="http://schemas.microsoft.com/office/drawing/2014/main" id="{6FEEE7E1-5941-4F7A-98AB-82F392B75D4F}"/>
              </a:ext>
            </a:extLst>
          </p:cNvPr>
          <p:cNvSpPr/>
          <p:nvPr/>
        </p:nvSpPr>
        <p:spPr>
          <a:xfrm rot="7951527">
            <a:off x="4682922" y="1730353"/>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3" name="Oval 342">
            <a:extLst>
              <a:ext uri="{FF2B5EF4-FFF2-40B4-BE49-F238E27FC236}">
                <a16:creationId xmlns:a16="http://schemas.microsoft.com/office/drawing/2014/main" id="{20A4AF2A-71E0-4F0C-899E-AF76E4CFDC02}"/>
              </a:ext>
            </a:extLst>
          </p:cNvPr>
          <p:cNvSpPr/>
          <p:nvPr/>
        </p:nvSpPr>
        <p:spPr>
          <a:xfrm rot="7951527">
            <a:off x="4003409" y="207790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4" name="Oval 343">
            <a:extLst>
              <a:ext uri="{FF2B5EF4-FFF2-40B4-BE49-F238E27FC236}">
                <a16:creationId xmlns:a16="http://schemas.microsoft.com/office/drawing/2014/main" id="{B146B572-B29A-454C-9A6A-1209F755DB4A}"/>
              </a:ext>
            </a:extLst>
          </p:cNvPr>
          <p:cNvSpPr/>
          <p:nvPr/>
        </p:nvSpPr>
        <p:spPr>
          <a:xfrm rot="7951527">
            <a:off x="3933291" y="193073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5" name="Oval 344">
            <a:extLst>
              <a:ext uri="{FF2B5EF4-FFF2-40B4-BE49-F238E27FC236}">
                <a16:creationId xmlns:a16="http://schemas.microsoft.com/office/drawing/2014/main" id="{CC7C47B7-C80A-4EC0-B64D-D1622DBEF428}"/>
              </a:ext>
            </a:extLst>
          </p:cNvPr>
          <p:cNvSpPr/>
          <p:nvPr/>
        </p:nvSpPr>
        <p:spPr>
          <a:xfrm rot="7951527">
            <a:off x="4113960" y="194059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6" name="Oval 345">
            <a:extLst>
              <a:ext uri="{FF2B5EF4-FFF2-40B4-BE49-F238E27FC236}">
                <a16:creationId xmlns:a16="http://schemas.microsoft.com/office/drawing/2014/main" id="{A9E35F72-9DC8-4AC2-9CE9-9099C8B7D018}"/>
              </a:ext>
            </a:extLst>
          </p:cNvPr>
          <p:cNvSpPr/>
          <p:nvPr/>
        </p:nvSpPr>
        <p:spPr>
          <a:xfrm rot="7951527">
            <a:off x="4062351" y="245866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7" name="Oval 346">
            <a:extLst>
              <a:ext uri="{FF2B5EF4-FFF2-40B4-BE49-F238E27FC236}">
                <a16:creationId xmlns:a16="http://schemas.microsoft.com/office/drawing/2014/main" id="{792DB2B5-A6D0-4CD4-8508-983CFCCB3AD8}"/>
              </a:ext>
            </a:extLst>
          </p:cNvPr>
          <p:cNvSpPr/>
          <p:nvPr/>
        </p:nvSpPr>
        <p:spPr>
          <a:xfrm rot="7951527">
            <a:off x="4285330" y="261352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8" name="Oval 347">
            <a:extLst>
              <a:ext uri="{FF2B5EF4-FFF2-40B4-BE49-F238E27FC236}">
                <a16:creationId xmlns:a16="http://schemas.microsoft.com/office/drawing/2014/main" id="{2A6030DA-92E1-4B30-B462-A920965BA132}"/>
              </a:ext>
            </a:extLst>
          </p:cNvPr>
          <p:cNvSpPr/>
          <p:nvPr/>
        </p:nvSpPr>
        <p:spPr>
          <a:xfrm rot="7951527">
            <a:off x="4182509" y="241977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9" name="Oval 348">
            <a:extLst>
              <a:ext uri="{FF2B5EF4-FFF2-40B4-BE49-F238E27FC236}">
                <a16:creationId xmlns:a16="http://schemas.microsoft.com/office/drawing/2014/main" id="{283AF09A-C86E-4763-8151-673E438B9894}"/>
              </a:ext>
            </a:extLst>
          </p:cNvPr>
          <p:cNvSpPr/>
          <p:nvPr/>
        </p:nvSpPr>
        <p:spPr>
          <a:xfrm rot="7951527">
            <a:off x="4001109" y="234386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0" name="Oval 349">
            <a:extLst>
              <a:ext uri="{FF2B5EF4-FFF2-40B4-BE49-F238E27FC236}">
                <a16:creationId xmlns:a16="http://schemas.microsoft.com/office/drawing/2014/main" id="{BAD8C349-DAAD-43C0-A1DB-80430AF1D279}"/>
              </a:ext>
            </a:extLst>
          </p:cNvPr>
          <p:cNvSpPr/>
          <p:nvPr/>
        </p:nvSpPr>
        <p:spPr>
          <a:xfrm rot="7951527">
            <a:off x="3786928" y="226255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1" name="Oval 350">
            <a:extLst>
              <a:ext uri="{FF2B5EF4-FFF2-40B4-BE49-F238E27FC236}">
                <a16:creationId xmlns:a16="http://schemas.microsoft.com/office/drawing/2014/main" id="{90A3A5A4-3C93-44F3-8C9E-42F79FDD1951}"/>
              </a:ext>
            </a:extLst>
          </p:cNvPr>
          <p:cNvSpPr/>
          <p:nvPr/>
        </p:nvSpPr>
        <p:spPr>
          <a:xfrm rot="7951527">
            <a:off x="3905152" y="213364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2" name="Oval 351">
            <a:extLst>
              <a:ext uri="{FF2B5EF4-FFF2-40B4-BE49-F238E27FC236}">
                <a16:creationId xmlns:a16="http://schemas.microsoft.com/office/drawing/2014/main" id="{99AE66A2-7FD2-4887-9B2F-0DF34C919D82}"/>
              </a:ext>
            </a:extLst>
          </p:cNvPr>
          <p:cNvSpPr/>
          <p:nvPr/>
        </p:nvSpPr>
        <p:spPr>
          <a:xfrm rot="7951527">
            <a:off x="3928975" y="232932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3" name="Oval 352">
            <a:extLst>
              <a:ext uri="{FF2B5EF4-FFF2-40B4-BE49-F238E27FC236}">
                <a16:creationId xmlns:a16="http://schemas.microsoft.com/office/drawing/2014/main" id="{AACDD1F0-3DE3-4264-AE4B-03FF153294B3}"/>
              </a:ext>
            </a:extLst>
          </p:cNvPr>
          <p:cNvSpPr/>
          <p:nvPr/>
        </p:nvSpPr>
        <p:spPr>
          <a:xfrm rot="7951527">
            <a:off x="3651538" y="220332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4" name="Oval 353">
            <a:extLst>
              <a:ext uri="{FF2B5EF4-FFF2-40B4-BE49-F238E27FC236}">
                <a16:creationId xmlns:a16="http://schemas.microsoft.com/office/drawing/2014/main" id="{B0A1C0DD-666E-42F6-A385-79A023AAEB51}"/>
              </a:ext>
            </a:extLst>
          </p:cNvPr>
          <p:cNvSpPr/>
          <p:nvPr/>
        </p:nvSpPr>
        <p:spPr>
          <a:xfrm rot="7951527">
            <a:off x="3889465" y="209828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5" name="Oval 354">
            <a:extLst>
              <a:ext uri="{FF2B5EF4-FFF2-40B4-BE49-F238E27FC236}">
                <a16:creationId xmlns:a16="http://schemas.microsoft.com/office/drawing/2014/main" id="{5391E228-8235-408E-83C1-E5A3424E12BD}"/>
              </a:ext>
            </a:extLst>
          </p:cNvPr>
          <p:cNvSpPr/>
          <p:nvPr/>
        </p:nvSpPr>
        <p:spPr>
          <a:xfrm rot="7951527">
            <a:off x="3816618" y="210913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6" name="Oval 355">
            <a:extLst>
              <a:ext uri="{FF2B5EF4-FFF2-40B4-BE49-F238E27FC236}">
                <a16:creationId xmlns:a16="http://schemas.microsoft.com/office/drawing/2014/main" id="{F6B5AF21-FF0B-427B-882B-A43583D162C3}"/>
              </a:ext>
            </a:extLst>
          </p:cNvPr>
          <p:cNvSpPr/>
          <p:nvPr/>
        </p:nvSpPr>
        <p:spPr>
          <a:xfrm rot="7951527">
            <a:off x="3456497" y="270884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7" name="Oval 356">
            <a:extLst>
              <a:ext uri="{FF2B5EF4-FFF2-40B4-BE49-F238E27FC236}">
                <a16:creationId xmlns:a16="http://schemas.microsoft.com/office/drawing/2014/main" id="{9CBA3604-0E44-43A5-9AC4-B839FA4A676D}"/>
              </a:ext>
            </a:extLst>
          </p:cNvPr>
          <p:cNvSpPr/>
          <p:nvPr/>
        </p:nvSpPr>
        <p:spPr>
          <a:xfrm rot="7951527">
            <a:off x="3487667" y="2502159"/>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8" name="Oval 357">
            <a:extLst>
              <a:ext uri="{FF2B5EF4-FFF2-40B4-BE49-F238E27FC236}">
                <a16:creationId xmlns:a16="http://schemas.microsoft.com/office/drawing/2014/main" id="{C069CA08-7C97-4EE7-9E7F-87D3107F2E0C}"/>
              </a:ext>
            </a:extLst>
          </p:cNvPr>
          <p:cNvSpPr/>
          <p:nvPr/>
        </p:nvSpPr>
        <p:spPr>
          <a:xfrm rot="7951527">
            <a:off x="4655273" y="117815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9" name="Oval 358">
            <a:extLst>
              <a:ext uri="{FF2B5EF4-FFF2-40B4-BE49-F238E27FC236}">
                <a16:creationId xmlns:a16="http://schemas.microsoft.com/office/drawing/2014/main" id="{E6648676-9762-4328-B21C-EB92549FFE63}"/>
              </a:ext>
            </a:extLst>
          </p:cNvPr>
          <p:cNvSpPr/>
          <p:nvPr/>
        </p:nvSpPr>
        <p:spPr>
          <a:xfrm rot="7951527">
            <a:off x="5195400" y="62385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60" name="Oval 359">
            <a:extLst>
              <a:ext uri="{FF2B5EF4-FFF2-40B4-BE49-F238E27FC236}">
                <a16:creationId xmlns:a16="http://schemas.microsoft.com/office/drawing/2014/main" id="{7C2B7F4E-E22F-40EF-861A-ED8CF02CD510}"/>
              </a:ext>
            </a:extLst>
          </p:cNvPr>
          <p:cNvSpPr/>
          <p:nvPr/>
        </p:nvSpPr>
        <p:spPr>
          <a:xfrm rot="7951527">
            <a:off x="5224619" y="86558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61" name="Oval 360">
            <a:extLst>
              <a:ext uri="{FF2B5EF4-FFF2-40B4-BE49-F238E27FC236}">
                <a16:creationId xmlns:a16="http://schemas.microsoft.com/office/drawing/2014/main" id="{32E63B3B-C1B3-45DA-A5A0-EDE37EF40D88}"/>
              </a:ext>
            </a:extLst>
          </p:cNvPr>
          <p:cNvSpPr/>
          <p:nvPr/>
        </p:nvSpPr>
        <p:spPr>
          <a:xfrm rot="7951527">
            <a:off x="5199471" y="123594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62" name="Oval 361">
            <a:extLst>
              <a:ext uri="{FF2B5EF4-FFF2-40B4-BE49-F238E27FC236}">
                <a16:creationId xmlns:a16="http://schemas.microsoft.com/office/drawing/2014/main" id="{997E8C5C-F97D-4EBD-82AE-2C399BA451D5}"/>
              </a:ext>
            </a:extLst>
          </p:cNvPr>
          <p:cNvSpPr/>
          <p:nvPr/>
        </p:nvSpPr>
        <p:spPr>
          <a:xfrm rot="7951527">
            <a:off x="5639756" y="55083"/>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63" name="Oval 362">
            <a:extLst>
              <a:ext uri="{FF2B5EF4-FFF2-40B4-BE49-F238E27FC236}">
                <a16:creationId xmlns:a16="http://schemas.microsoft.com/office/drawing/2014/main" id="{27E679A9-2487-4570-A3EE-0C2569050F15}"/>
              </a:ext>
            </a:extLst>
          </p:cNvPr>
          <p:cNvSpPr/>
          <p:nvPr/>
        </p:nvSpPr>
        <p:spPr>
          <a:xfrm rot="7951527">
            <a:off x="5468185" y="227013"/>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64" name="Oval 363">
            <a:extLst>
              <a:ext uri="{FF2B5EF4-FFF2-40B4-BE49-F238E27FC236}">
                <a16:creationId xmlns:a16="http://schemas.microsoft.com/office/drawing/2014/main" id="{F90FAB64-3C11-4243-AAFD-7A64953F4C52}"/>
              </a:ext>
            </a:extLst>
          </p:cNvPr>
          <p:cNvSpPr/>
          <p:nvPr/>
        </p:nvSpPr>
        <p:spPr>
          <a:xfrm rot="7951527">
            <a:off x="5409162" y="52839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65" name="Oval 364">
            <a:extLst>
              <a:ext uri="{FF2B5EF4-FFF2-40B4-BE49-F238E27FC236}">
                <a16:creationId xmlns:a16="http://schemas.microsoft.com/office/drawing/2014/main" id="{1BF3C94E-5776-4158-92F9-190363CA7055}"/>
              </a:ext>
            </a:extLst>
          </p:cNvPr>
          <p:cNvSpPr/>
          <p:nvPr/>
        </p:nvSpPr>
        <p:spPr>
          <a:xfrm rot="7951527">
            <a:off x="5610375" y="184780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66" name="Oval 365">
            <a:extLst>
              <a:ext uri="{FF2B5EF4-FFF2-40B4-BE49-F238E27FC236}">
                <a16:creationId xmlns:a16="http://schemas.microsoft.com/office/drawing/2014/main" id="{1EAFDCEE-83E6-4B6B-A33A-3DEA2A8031F0}"/>
              </a:ext>
            </a:extLst>
          </p:cNvPr>
          <p:cNvSpPr/>
          <p:nvPr/>
        </p:nvSpPr>
        <p:spPr>
          <a:xfrm rot="7951527">
            <a:off x="3458694" y="474351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grpSp>
        <p:nvGrpSpPr>
          <p:cNvPr id="383" name="Group 382">
            <a:extLst>
              <a:ext uri="{FF2B5EF4-FFF2-40B4-BE49-F238E27FC236}">
                <a16:creationId xmlns:a16="http://schemas.microsoft.com/office/drawing/2014/main" id="{69BCA5DE-87D7-49CC-A880-53C81BB6889D}"/>
              </a:ext>
            </a:extLst>
          </p:cNvPr>
          <p:cNvGrpSpPr/>
          <p:nvPr/>
        </p:nvGrpSpPr>
        <p:grpSpPr>
          <a:xfrm rot="11939413">
            <a:off x="4755282" y="5360807"/>
            <a:ext cx="983336" cy="1414234"/>
            <a:chOff x="7568375" y="2096658"/>
            <a:chExt cx="983336" cy="1414234"/>
          </a:xfrm>
          <a:solidFill>
            <a:srgbClr val="D59C02"/>
          </a:solidFill>
        </p:grpSpPr>
        <p:sp>
          <p:nvSpPr>
            <p:cNvPr id="367" name="Oval 366">
              <a:extLst>
                <a:ext uri="{FF2B5EF4-FFF2-40B4-BE49-F238E27FC236}">
                  <a16:creationId xmlns:a16="http://schemas.microsoft.com/office/drawing/2014/main" id="{FEE18804-06E7-4189-85B5-367EA89C90B6}"/>
                </a:ext>
              </a:extLst>
            </p:cNvPr>
            <p:cNvSpPr/>
            <p:nvPr/>
          </p:nvSpPr>
          <p:spPr>
            <a:xfrm>
              <a:off x="8143291" y="3464092"/>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68" name="Oval 367">
              <a:extLst>
                <a:ext uri="{FF2B5EF4-FFF2-40B4-BE49-F238E27FC236}">
                  <a16:creationId xmlns:a16="http://schemas.microsoft.com/office/drawing/2014/main" id="{010AA204-0509-4631-88EE-8D1F0E6E7394}"/>
                </a:ext>
              </a:extLst>
            </p:cNvPr>
            <p:cNvSpPr/>
            <p:nvPr/>
          </p:nvSpPr>
          <p:spPr>
            <a:xfrm>
              <a:off x="8215572" y="2776614"/>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69" name="Oval 368">
              <a:extLst>
                <a:ext uri="{FF2B5EF4-FFF2-40B4-BE49-F238E27FC236}">
                  <a16:creationId xmlns:a16="http://schemas.microsoft.com/office/drawing/2014/main" id="{CC0291D5-01F9-42D7-89B8-31161A4F27C6}"/>
                </a:ext>
              </a:extLst>
            </p:cNvPr>
            <p:cNvSpPr/>
            <p:nvPr/>
          </p:nvSpPr>
          <p:spPr>
            <a:xfrm>
              <a:off x="8072895" y="2475125"/>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70" name="Oval 369">
              <a:extLst>
                <a:ext uri="{FF2B5EF4-FFF2-40B4-BE49-F238E27FC236}">
                  <a16:creationId xmlns:a16="http://schemas.microsoft.com/office/drawing/2014/main" id="{CB6C25B4-F3F6-4FC8-B517-23F996F5C7AC}"/>
                </a:ext>
              </a:extLst>
            </p:cNvPr>
            <p:cNvSpPr/>
            <p:nvPr/>
          </p:nvSpPr>
          <p:spPr>
            <a:xfrm>
              <a:off x="7926436" y="2125951"/>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71" name="Oval 370">
              <a:extLst>
                <a:ext uri="{FF2B5EF4-FFF2-40B4-BE49-F238E27FC236}">
                  <a16:creationId xmlns:a16="http://schemas.microsoft.com/office/drawing/2014/main" id="{CCF16990-F014-4E42-8BDE-4195BD6F227C}"/>
                </a:ext>
              </a:extLst>
            </p:cNvPr>
            <p:cNvSpPr/>
            <p:nvPr/>
          </p:nvSpPr>
          <p:spPr>
            <a:xfrm>
              <a:off x="8168772" y="2158443"/>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72" name="Oval 371">
              <a:extLst>
                <a:ext uri="{FF2B5EF4-FFF2-40B4-BE49-F238E27FC236}">
                  <a16:creationId xmlns:a16="http://schemas.microsoft.com/office/drawing/2014/main" id="{8B1BE2CE-AD95-48E3-A578-6B69B6B35C80}"/>
                </a:ext>
              </a:extLst>
            </p:cNvPr>
            <p:cNvSpPr/>
            <p:nvPr/>
          </p:nvSpPr>
          <p:spPr>
            <a:xfrm>
              <a:off x="8143291" y="2531438"/>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73" name="Oval 372">
              <a:extLst>
                <a:ext uri="{FF2B5EF4-FFF2-40B4-BE49-F238E27FC236}">
                  <a16:creationId xmlns:a16="http://schemas.microsoft.com/office/drawing/2014/main" id="{94A25557-EE3B-4115-91C1-FE9D29017AF9}"/>
                </a:ext>
              </a:extLst>
            </p:cNvPr>
            <p:cNvSpPr/>
            <p:nvPr/>
          </p:nvSpPr>
          <p:spPr>
            <a:xfrm>
              <a:off x="8012290" y="2746253"/>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74" name="Oval 373">
              <a:extLst>
                <a:ext uri="{FF2B5EF4-FFF2-40B4-BE49-F238E27FC236}">
                  <a16:creationId xmlns:a16="http://schemas.microsoft.com/office/drawing/2014/main" id="{17E469FF-2795-4611-9DA5-13F28F76B6AA}"/>
                </a:ext>
              </a:extLst>
            </p:cNvPr>
            <p:cNvSpPr/>
            <p:nvPr/>
          </p:nvSpPr>
          <p:spPr>
            <a:xfrm>
              <a:off x="7862575" y="2541158"/>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75" name="Oval 374">
              <a:extLst>
                <a:ext uri="{FF2B5EF4-FFF2-40B4-BE49-F238E27FC236}">
                  <a16:creationId xmlns:a16="http://schemas.microsoft.com/office/drawing/2014/main" id="{184F73D5-A858-4ADA-850F-C55F2E2C99DB}"/>
                </a:ext>
              </a:extLst>
            </p:cNvPr>
            <p:cNvSpPr/>
            <p:nvPr/>
          </p:nvSpPr>
          <p:spPr>
            <a:xfrm>
              <a:off x="7762633" y="2245745"/>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76" name="Oval 375">
              <a:extLst>
                <a:ext uri="{FF2B5EF4-FFF2-40B4-BE49-F238E27FC236}">
                  <a16:creationId xmlns:a16="http://schemas.microsoft.com/office/drawing/2014/main" id="{ED9144BA-96BE-4A6B-B0F9-AA2016977BF2}"/>
                </a:ext>
              </a:extLst>
            </p:cNvPr>
            <p:cNvSpPr/>
            <p:nvPr/>
          </p:nvSpPr>
          <p:spPr>
            <a:xfrm>
              <a:off x="7568375" y="2202515"/>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77" name="Oval 376">
              <a:extLst>
                <a:ext uri="{FF2B5EF4-FFF2-40B4-BE49-F238E27FC236}">
                  <a16:creationId xmlns:a16="http://schemas.microsoft.com/office/drawing/2014/main" id="{8FD9B002-5D15-479E-8DFB-73669199F60D}"/>
                </a:ext>
              </a:extLst>
            </p:cNvPr>
            <p:cNvSpPr/>
            <p:nvPr/>
          </p:nvSpPr>
          <p:spPr>
            <a:xfrm>
              <a:off x="8504911" y="2280309"/>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78" name="Oval 377">
              <a:extLst>
                <a:ext uri="{FF2B5EF4-FFF2-40B4-BE49-F238E27FC236}">
                  <a16:creationId xmlns:a16="http://schemas.microsoft.com/office/drawing/2014/main" id="{F18A7F46-775C-4074-BB42-674922DF3AA1}"/>
                </a:ext>
              </a:extLst>
            </p:cNvPr>
            <p:cNvSpPr/>
            <p:nvPr/>
          </p:nvSpPr>
          <p:spPr>
            <a:xfrm>
              <a:off x="8278049" y="2096658"/>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79" name="Oval 378">
              <a:extLst>
                <a:ext uri="{FF2B5EF4-FFF2-40B4-BE49-F238E27FC236}">
                  <a16:creationId xmlns:a16="http://schemas.microsoft.com/office/drawing/2014/main" id="{759262F8-BAEC-4FF8-8C37-5808BDF88E74}"/>
                </a:ext>
              </a:extLst>
            </p:cNvPr>
            <p:cNvSpPr/>
            <p:nvPr/>
          </p:nvSpPr>
          <p:spPr>
            <a:xfrm>
              <a:off x="8324849" y="2202515"/>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80" name="Oval 379">
              <a:extLst>
                <a:ext uri="{FF2B5EF4-FFF2-40B4-BE49-F238E27FC236}">
                  <a16:creationId xmlns:a16="http://schemas.microsoft.com/office/drawing/2014/main" id="{7E0B1C6D-4D84-40A8-A224-15F3F6BA9D40}"/>
                </a:ext>
              </a:extLst>
            </p:cNvPr>
            <p:cNvSpPr/>
            <p:nvPr/>
          </p:nvSpPr>
          <p:spPr>
            <a:xfrm>
              <a:off x="8324849" y="2373372"/>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81" name="Oval 380">
              <a:extLst>
                <a:ext uri="{FF2B5EF4-FFF2-40B4-BE49-F238E27FC236}">
                  <a16:creationId xmlns:a16="http://schemas.microsoft.com/office/drawing/2014/main" id="{4B826993-ED3A-47FB-B40C-697BB321E8E4}"/>
                </a:ext>
              </a:extLst>
            </p:cNvPr>
            <p:cNvSpPr/>
            <p:nvPr/>
          </p:nvSpPr>
          <p:spPr>
            <a:xfrm>
              <a:off x="8324849" y="2416704"/>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82" name="Oval 381">
              <a:extLst>
                <a:ext uri="{FF2B5EF4-FFF2-40B4-BE49-F238E27FC236}">
                  <a16:creationId xmlns:a16="http://schemas.microsoft.com/office/drawing/2014/main" id="{F25F89DB-F8BC-4D8B-8E5E-1333162B8315}"/>
                </a:ext>
              </a:extLst>
            </p:cNvPr>
            <p:cNvSpPr/>
            <p:nvPr/>
          </p:nvSpPr>
          <p:spPr>
            <a:xfrm>
              <a:off x="8228980" y="2470958"/>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grpSp>
      <p:grpSp>
        <p:nvGrpSpPr>
          <p:cNvPr id="384" name="Group 383">
            <a:extLst>
              <a:ext uri="{FF2B5EF4-FFF2-40B4-BE49-F238E27FC236}">
                <a16:creationId xmlns:a16="http://schemas.microsoft.com/office/drawing/2014/main" id="{9EB5FCBA-E857-4FBD-B2FD-3974AB86A5E9}"/>
              </a:ext>
            </a:extLst>
          </p:cNvPr>
          <p:cNvGrpSpPr/>
          <p:nvPr/>
        </p:nvGrpSpPr>
        <p:grpSpPr>
          <a:xfrm rot="10800000">
            <a:off x="6861681" y="5430043"/>
            <a:ext cx="983336" cy="1414234"/>
            <a:chOff x="7568375" y="2096658"/>
            <a:chExt cx="983336" cy="1414234"/>
          </a:xfrm>
          <a:solidFill>
            <a:srgbClr val="D59C02"/>
          </a:solidFill>
        </p:grpSpPr>
        <p:sp>
          <p:nvSpPr>
            <p:cNvPr id="385" name="Oval 384">
              <a:extLst>
                <a:ext uri="{FF2B5EF4-FFF2-40B4-BE49-F238E27FC236}">
                  <a16:creationId xmlns:a16="http://schemas.microsoft.com/office/drawing/2014/main" id="{23B09CC4-6756-4DAF-897A-68A1C6BC80F5}"/>
                </a:ext>
              </a:extLst>
            </p:cNvPr>
            <p:cNvSpPr/>
            <p:nvPr/>
          </p:nvSpPr>
          <p:spPr>
            <a:xfrm>
              <a:off x="8143291" y="3464092"/>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86" name="Oval 385">
              <a:extLst>
                <a:ext uri="{FF2B5EF4-FFF2-40B4-BE49-F238E27FC236}">
                  <a16:creationId xmlns:a16="http://schemas.microsoft.com/office/drawing/2014/main" id="{16345513-5FF9-40F6-BFAE-0D497D010C8C}"/>
                </a:ext>
              </a:extLst>
            </p:cNvPr>
            <p:cNvSpPr/>
            <p:nvPr/>
          </p:nvSpPr>
          <p:spPr>
            <a:xfrm>
              <a:off x="8215572" y="2776614"/>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87" name="Oval 386">
              <a:extLst>
                <a:ext uri="{FF2B5EF4-FFF2-40B4-BE49-F238E27FC236}">
                  <a16:creationId xmlns:a16="http://schemas.microsoft.com/office/drawing/2014/main" id="{0ACBA2FA-8CA8-4861-AAC2-A095E07891CC}"/>
                </a:ext>
              </a:extLst>
            </p:cNvPr>
            <p:cNvSpPr/>
            <p:nvPr/>
          </p:nvSpPr>
          <p:spPr>
            <a:xfrm>
              <a:off x="8072895" y="2475125"/>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88" name="Oval 387">
              <a:extLst>
                <a:ext uri="{FF2B5EF4-FFF2-40B4-BE49-F238E27FC236}">
                  <a16:creationId xmlns:a16="http://schemas.microsoft.com/office/drawing/2014/main" id="{34680E5B-D914-42AA-BEC4-10F0C041BD4F}"/>
                </a:ext>
              </a:extLst>
            </p:cNvPr>
            <p:cNvSpPr/>
            <p:nvPr/>
          </p:nvSpPr>
          <p:spPr>
            <a:xfrm>
              <a:off x="7926436" y="2125951"/>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89" name="Oval 388">
              <a:extLst>
                <a:ext uri="{FF2B5EF4-FFF2-40B4-BE49-F238E27FC236}">
                  <a16:creationId xmlns:a16="http://schemas.microsoft.com/office/drawing/2014/main" id="{E2B05442-212F-4491-A9E9-F796E086F976}"/>
                </a:ext>
              </a:extLst>
            </p:cNvPr>
            <p:cNvSpPr/>
            <p:nvPr/>
          </p:nvSpPr>
          <p:spPr>
            <a:xfrm>
              <a:off x="8168772" y="2158443"/>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90" name="Oval 389">
              <a:extLst>
                <a:ext uri="{FF2B5EF4-FFF2-40B4-BE49-F238E27FC236}">
                  <a16:creationId xmlns:a16="http://schemas.microsoft.com/office/drawing/2014/main" id="{F17B2038-9531-4A17-BA8A-BE9E6D30B6A9}"/>
                </a:ext>
              </a:extLst>
            </p:cNvPr>
            <p:cNvSpPr/>
            <p:nvPr/>
          </p:nvSpPr>
          <p:spPr>
            <a:xfrm>
              <a:off x="8143291" y="2531438"/>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91" name="Oval 390">
              <a:extLst>
                <a:ext uri="{FF2B5EF4-FFF2-40B4-BE49-F238E27FC236}">
                  <a16:creationId xmlns:a16="http://schemas.microsoft.com/office/drawing/2014/main" id="{85AF18CC-A6FF-49A7-B49B-C8148015E29C}"/>
                </a:ext>
              </a:extLst>
            </p:cNvPr>
            <p:cNvSpPr/>
            <p:nvPr/>
          </p:nvSpPr>
          <p:spPr>
            <a:xfrm>
              <a:off x="8012290" y="2746253"/>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92" name="Oval 391">
              <a:extLst>
                <a:ext uri="{FF2B5EF4-FFF2-40B4-BE49-F238E27FC236}">
                  <a16:creationId xmlns:a16="http://schemas.microsoft.com/office/drawing/2014/main" id="{5B9BD754-488D-4A39-BEA7-8D2740994E55}"/>
                </a:ext>
              </a:extLst>
            </p:cNvPr>
            <p:cNvSpPr/>
            <p:nvPr/>
          </p:nvSpPr>
          <p:spPr>
            <a:xfrm>
              <a:off x="7862575" y="2541158"/>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93" name="Oval 392">
              <a:extLst>
                <a:ext uri="{FF2B5EF4-FFF2-40B4-BE49-F238E27FC236}">
                  <a16:creationId xmlns:a16="http://schemas.microsoft.com/office/drawing/2014/main" id="{B40A5834-964C-4867-BE11-738E53B15FAD}"/>
                </a:ext>
              </a:extLst>
            </p:cNvPr>
            <p:cNvSpPr/>
            <p:nvPr/>
          </p:nvSpPr>
          <p:spPr>
            <a:xfrm>
              <a:off x="7762633" y="2245745"/>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94" name="Oval 393">
              <a:extLst>
                <a:ext uri="{FF2B5EF4-FFF2-40B4-BE49-F238E27FC236}">
                  <a16:creationId xmlns:a16="http://schemas.microsoft.com/office/drawing/2014/main" id="{622FE30F-697E-4BDE-8E32-E62965C9D638}"/>
                </a:ext>
              </a:extLst>
            </p:cNvPr>
            <p:cNvSpPr/>
            <p:nvPr/>
          </p:nvSpPr>
          <p:spPr>
            <a:xfrm>
              <a:off x="7568375" y="2202515"/>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95" name="Oval 394">
              <a:extLst>
                <a:ext uri="{FF2B5EF4-FFF2-40B4-BE49-F238E27FC236}">
                  <a16:creationId xmlns:a16="http://schemas.microsoft.com/office/drawing/2014/main" id="{89E90575-FA9A-45E2-982D-E813DA749E78}"/>
                </a:ext>
              </a:extLst>
            </p:cNvPr>
            <p:cNvSpPr/>
            <p:nvPr/>
          </p:nvSpPr>
          <p:spPr>
            <a:xfrm>
              <a:off x="8504911" y="2280309"/>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96" name="Oval 395">
              <a:extLst>
                <a:ext uri="{FF2B5EF4-FFF2-40B4-BE49-F238E27FC236}">
                  <a16:creationId xmlns:a16="http://schemas.microsoft.com/office/drawing/2014/main" id="{A6D98C2A-EE0C-4381-A704-2C6F97E3E54A}"/>
                </a:ext>
              </a:extLst>
            </p:cNvPr>
            <p:cNvSpPr/>
            <p:nvPr/>
          </p:nvSpPr>
          <p:spPr>
            <a:xfrm>
              <a:off x="8278049" y="2096658"/>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97" name="Oval 396">
              <a:extLst>
                <a:ext uri="{FF2B5EF4-FFF2-40B4-BE49-F238E27FC236}">
                  <a16:creationId xmlns:a16="http://schemas.microsoft.com/office/drawing/2014/main" id="{2EB5C3E5-0749-42C3-9647-59697A8B41CE}"/>
                </a:ext>
              </a:extLst>
            </p:cNvPr>
            <p:cNvSpPr/>
            <p:nvPr/>
          </p:nvSpPr>
          <p:spPr>
            <a:xfrm>
              <a:off x="8324849" y="2202515"/>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98" name="Oval 397">
              <a:extLst>
                <a:ext uri="{FF2B5EF4-FFF2-40B4-BE49-F238E27FC236}">
                  <a16:creationId xmlns:a16="http://schemas.microsoft.com/office/drawing/2014/main" id="{36C6692C-F8BF-4538-AE4B-1160B446F42F}"/>
                </a:ext>
              </a:extLst>
            </p:cNvPr>
            <p:cNvSpPr/>
            <p:nvPr/>
          </p:nvSpPr>
          <p:spPr>
            <a:xfrm>
              <a:off x="8324849" y="2373372"/>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99" name="Oval 398">
              <a:extLst>
                <a:ext uri="{FF2B5EF4-FFF2-40B4-BE49-F238E27FC236}">
                  <a16:creationId xmlns:a16="http://schemas.microsoft.com/office/drawing/2014/main" id="{B14C6C98-D821-41E2-918A-86D597172703}"/>
                </a:ext>
              </a:extLst>
            </p:cNvPr>
            <p:cNvSpPr/>
            <p:nvPr/>
          </p:nvSpPr>
          <p:spPr>
            <a:xfrm>
              <a:off x="8324849" y="2416704"/>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00" name="Oval 399">
              <a:extLst>
                <a:ext uri="{FF2B5EF4-FFF2-40B4-BE49-F238E27FC236}">
                  <a16:creationId xmlns:a16="http://schemas.microsoft.com/office/drawing/2014/main" id="{9BA811CD-0716-4444-B3A1-BAD5F4555E1A}"/>
                </a:ext>
              </a:extLst>
            </p:cNvPr>
            <p:cNvSpPr/>
            <p:nvPr/>
          </p:nvSpPr>
          <p:spPr>
            <a:xfrm>
              <a:off x="8228980" y="2470958"/>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grpSp>
      <p:grpSp>
        <p:nvGrpSpPr>
          <p:cNvPr id="401" name="Group 400">
            <a:extLst>
              <a:ext uri="{FF2B5EF4-FFF2-40B4-BE49-F238E27FC236}">
                <a16:creationId xmlns:a16="http://schemas.microsoft.com/office/drawing/2014/main" id="{8D28F233-DEE1-443C-BBA7-AC43DA0CF7AF}"/>
              </a:ext>
            </a:extLst>
          </p:cNvPr>
          <p:cNvGrpSpPr/>
          <p:nvPr/>
        </p:nvGrpSpPr>
        <p:grpSpPr>
          <a:xfrm rot="7838269">
            <a:off x="10773485" y="5348428"/>
            <a:ext cx="983336" cy="1414234"/>
            <a:chOff x="7568375" y="2096658"/>
            <a:chExt cx="983336" cy="1414234"/>
          </a:xfrm>
          <a:solidFill>
            <a:srgbClr val="D59C02"/>
          </a:solidFill>
        </p:grpSpPr>
        <p:sp>
          <p:nvSpPr>
            <p:cNvPr id="402" name="Oval 401">
              <a:extLst>
                <a:ext uri="{FF2B5EF4-FFF2-40B4-BE49-F238E27FC236}">
                  <a16:creationId xmlns:a16="http://schemas.microsoft.com/office/drawing/2014/main" id="{5F3B37D8-7EC7-4311-8073-07166C783654}"/>
                </a:ext>
              </a:extLst>
            </p:cNvPr>
            <p:cNvSpPr/>
            <p:nvPr/>
          </p:nvSpPr>
          <p:spPr>
            <a:xfrm>
              <a:off x="8143291" y="3464092"/>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03" name="Oval 402">
              <a:extLst>
                <a:ext uri="{FF2B5EF4-FFF2-40B4-BE49-F238E27FC236}">
                  <a16:creationId xmlns:a16="http://schemas.microsoft.com/office/drawing/2014/main" id="{78D47321-736F-464C-B35B-F4CEEA1F0EBB}"/>
                </a:ext>
              </a:extLst>
            </p:cNvPr>
            <p:cNvSpPr/>
            <p:nvPr/>
          </p:nvSpPr>
          <p:spPr>
            <a:xfrm>
              <a:off x="8215572" y="2776614"/>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04" name="Oval 403">
              <a:extLst>
                <a:ext uri="{FF2B5EF4-FFF2-40B4-BE49-F238E27FC236}">
                  <a16:creationId xmlns:a16="http://schemas.microsoft.com/office/drawing/2014/main" id="{EC504A42-3097-4D36-9CDF-A39E372A353B}"/>
                </a:ext>
              </a:extLst>
            </p:cNvPr>
            <p:cNvSpPr/>
            <p:nvPr/>
          </p:nvSpPr>
          <p:spPr>
            <a:xfrm>
              <a:off x="8072895" y="2475125"/>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05" name="Oval 404">
              <a:extLst>
                <a:ext uri="{FF2B5EF4-FFF2-40B4-BE49-F238E27FC236}">
                  <a16:creationId xmlns:a16="http://schemas.microsoft.com/office/drawing/2014/main" id="{511656AA-FD23-4B94-8B8E-D3E7B2E537CC}"/>
                </a:ext>
              </a:extLst>
            </p:cNvPr>
            <p:cNvSpPr/>
            <p:nvPr/>
          </p:nvSpPr>
          <p:spPr>
            <a:xfrm>
              <a:off x="7926436" y="2125951"/>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06" name="Oval 405">
              <a:extLst>
                <a:ext uri="{FF2B5EF4-FFF2-40B4-BE49-F238E27FC236}">
                  <a16:creationId xmlns:a16="http://schemas.microsoft.com/office/drawing/2014/main" id="{FED97D6A-5DC5-42A9-9BCB-1ED7E3155B49}"/>
                </a:ext>
              </a:extLst>
            </p:cNvPr>
            <p:cNvSpPr/>
            <p:nvPr/>
          </p:nvSpPr>
          <p:spPr>
            <a:xfrm>
              <a:off x="8168772" y="2158443"/>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07" name="Oval 406">
              <a:extLst>
                <a:ext uri="{FF2B5EF4-FFF2-40B4-BE49-F238E27FC236}">
                  <a16:creationId xmlns:a16="http://schemas.microsoft.com/office/drawing/2014/main" id="{AC982461-35AB-4574-9C8F-5F7F09062E7B}"/>
                </a:ext>
              </a:extLst>
            </p:cNvPr>
            <p:cNvSpPr/>
            <p:nvPr/>
          </p:nvSpPr>
          <p:spPr>
            <a:xfrm>
              <a:off x="8143291" y="2531438"/>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08" name="Oval 407">
              <a:extLst>
                <a:ext uri="{FF2B5EF4-FFF2-40B4-BE49-F238E27FC236}">
                  <a16:creationId xmlns:a16="http://schemas.microsoft.com/office/drawing/2014/main" id="{7E867913-DA9C-4ED6-9989-1073F6DE77FD}"/>
                </a:ext>
              </a:extLst>
            </p:cNvPr>
            <p:cNvSpPr/>
            <p:nvPr/>
          </p:nvSpPr>
          <p:spPr>
            <a:xfrm>
              <a:off x="8012290" y="2746253"/>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09" name="Oval 408">
              <a:extLst>
                <a:ext uri="{FF2B5EF4-FFF2-40B4-BE49-F238E27FC236}">
                  <a16:creationId xmlns:a16="http://schemas.microsoft.com/office/drawing/2014/main" id="{624B8B12-44B5-40B9-9E80-790EDAE4A3C0}"/>
                </a:ext>
              </a:extLst>
            </p:cNvPr>
            <p:cNvSpPr/>
            <p:nvPr/>
          </p:nvSpPr>
          <p:spPr>
            <a:xfrm>
              <a:off x="7862575" y="2541158"/>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10" name="Oval 409">
              <a:extLst>
                <a:ext uri="{FF2B5EF4-FFF2-40B4-BE49-F238E27FC236}">
                  <a16:creationId xmlns:a16="http://schemas.microsoft.com/office/drawing/2014/main" id="{827CBD30-23E9-4781-8901-7137205B5B59}"/>
                </a:ext>
              </a:extLst>
            </p:cNvPr>
            <p:cNvSpPr/>
            <p:nvPr/>
          </p:nvSpPr>
          <p:spPr>
            <a:xfrm>
              <a:off x="7762633" y="2245745"/>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11" name="Oval 410">
              <a:extLst>
                <a:ext uri="{FF2B5EF4-FFF2-40B4-BE49-F238E27FC236}">
                  <a16:creationId xmlns:a16="http://schemas.microsoft.com/office/drawing/2014/main" id="{55DF3987-8D30-4E9E-AE25-A7B0B9148075}"/>
                </a:ext>
              </a:extLst>
            </p:cNvPr>
            <p:cNvSpPr/>
            <p:nvPr/>
          </p:nvSpPr>
          <p:spPr>
            <a:xfrm>
              <a:off x="7568375" y="2202515"/>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12" name="Oval 411">
              <a:extLst>
                <a:ext uri="{FF2B5EF4-FFF2-40B4-BE49-F238E27FC236}">
                  <a16:creationId xmlns:a16="http://schemas.microsoft.com/office/drawing/2014/main" id="{E99874F8-6F85-4389-A013-DEE643926A40}"/>
                </a:ext>
              </a:extLst>
            </p:cNvPr>
            <p:cNvSpPr/>
            <p:nvPr/>
          </p:nvSpPr>
          <p:spPr>
            <a:xfrm>
              <a:off x="8504911" y="2280309"/>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13" name="Oval 412">
              <a:extLst>
                <a:ext uri="{FF2B5EF4-FFF2-40B4-BE49-F238E27FC236}">
                  <a16:creationId xmlns:a16="http://schemas.microsoft.com/office/drawing/2014/main" id="{72C4A010-CEF4-419E-AB84-58AA6906AD8C}"/>
                </a:ext>
              </a:extLst>
            </p:cNvPr>
            <p:cNvSpPr/>
            <p:nvPr/>
          </p:nvSpPr>
          <p:spPr>
            <a:xfrm>
              <a:off x="8278049" y="2096658"/>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14" name="Oval 413">
              <a:extLst>
                <a:ext uri="{FF2B5EF4-FFF2-40B4-BE49-F238E27FC236}">
                  <a16:creationId xmlns:a16="http://schemas.microsoft.com/office/drawing/2014/main" id="{6A48A5C3-C0D2-45F0-9835-060ACAF5C114}"/>
                </a:ext>
              </a:extLst>
            </p:cNvPr>
            <p:cNvSpPr/>
            <p:nvPr/>
          </p:nvSpPr>
          <p:spPr>
            <a:xfrm>
              <a:off x="8324849" y="2202515"/>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15" name="Oval 414">
              <a:extLst>
                <a:ext uri="{FF2B5EF4-FFF2-40B4-BE49-F238E27FC236}">
                  <a16:creationId xmlns:a16="http://schemas.microsoft.com/office/drawing/2014/main" id="{A902B8B4-7BEE-4CC2-BEDB-6A48DB1158F5}"/>
                </a:ext>
              </a:extLst>
            </p:cNvPr>
            <p:cNvSpPr/>
            <p:nvPr/>
          </p:nvSpPr>
          <p:spPr>
            <a:xfrm>
              <a:off x="8324849" y="2373372"/>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16" name="Oval 415">
              <a:extLst>
                <a:ext uri="{FF2B5EF4-FFF2-40B4-BE49-F238E27FC236}">
                  <a16:creationId xmlns:a16="http://schemas.microsoft.com/office/drawing/2014/main" id="{4729EF18-6286-46F0-9073-11A260BA0C86}"/>
                </a:ext>
              </a:extLst>
            </p:cNvPr>
            <p:cNvSpPr/>
            <p:nvPr/>
          </p:nvSpPr>
          <p:spPr>
            <a:xfrm>
              <a:off x="8324849" y="2416704"/>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17" name="Oval 416">
              <a:extLst>
                <a:ext uri="{FF2B5EF4-FFF2-40B4-BE49-F238E27FC236}">
                  <a16:creationId xmlns:a16="http://schemas.microsoft.com/office/drawing/2014/main" id="{3937FFE3-8BD3-4976-8850-D6CB94313292}"/>
                </a:ext>
              </a:extLst>
            </p:cNvPr>
            <p:cNvSpPr/>
            <p:nvPr/>
          </p:nvSpPr>
          <p:spPr>
            <a:xfrm>
              <a:off x="8228980" y="2470958"/>
              <a:ext cx="46800" cy="46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grpSp>
      <p:sp>
        <p:nvSpPr>
          <p:cNvPr id="418" name="Oval 272">
            <a:extLst>
              <a:ext uri="{FF2B5EF4-FFF2-40B4-BE49-F238E27FC236}">
                <a16:creationId xmlns:a16="http://schemas.microsoft.com/office/drawing/2014/main" id="{5EE0F9B2-7529-4161-88A6-AAAA6E66F874}"/>
              </a:ext>
            </a:extLst>
          </p:cNvPr>
          <p:cNvSpPr/>
          <p:nvPr/>
        </p:nvSpPr>
        <p:spPr>
          <a:xfrm>
            <a:off x="10811479" y="458075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19" name="Oval 273">
            <a:extLst>
              <a:ext uri="{FF2B5EF4-FFF2-40B4-BE49-F238E27FC236}">
                <a16:creationId xmlns:a16="http://schemas.microsoft.com/office/drawing/2014/main" id="{75402D42-A2F1-42A7-A8EC-8C020C396CDE}"/>
              </a:ext>
            </a:extLst>
          </p:cNvPr>
          <p:cNvSpPr/>
          <p:nvPr/>
        </p:nvSpPr>
        <p:spPr>
          <a:xfrm>
            <a:off x="11239211" y="457830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422" name="Oval 277">
            <a:extLst>
              <a:ext uri="{FF2B5EF4-FFF2-40B4-BE49-F238E27FC236}">
                <a16:creationId xmlns:a16="http://schemas.microsoft.com/office/drawing/2014/main" id="{B386FC26-B29A-4E39-87BC-EAB42142B3A4}"/>
              </a:ext>
            </a:extLst>
          </p:cNvPr>
          <p:cNvSpPr/>
          <p:nvPr/>
        </p:nvSpPr>
        <p:spPr>
          <a:xfrm rot="11521080">
            <a:off x="11600417" y="429879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grpSp>
        <p:nvGrpSpPr>
          <p:cNvPr id="2" name="Groupe 1">
            <a:extLst>
              <a:ext uri="{FF2B5EF4-FFF2-40B4-BE49-F238E27FC236}">
                <a16:creationId xmlns:a16="http://schemas.microsoft.com/office/drawing/2014/main" id="{5A815E18-08B1-4910-B7BB-D1689BBEA72B}"/>
              </a:ext>
            </a:extLst>
          </p:cNvPr>
          <p:cNvGrpSpPr/>
          <p:nvPr/>
        </p:nvGrpSpPr>
        <p:grpSpPr>
          <a:xfrm>
            <a:off x="8448944" y="4322790"/>
            <a:ext cx="3028943" cy="531817"/>
            <a:chOff x="8448944" y="4322790"/>
            <a:chExt cx="3028943" cy="531817"/>
          </a:xfrm>
        </p:grpSpPr>
        <p:sp>
          <p:nvSpPr>
            <p:cNvPr id="424" name="ZoneTexte 423">
              <a:extLst>
                <a:ext uri="{FF2B5EF4-FFF2-40B4-BE49-F238E27FC236}">
                  <a16:creationId xmlns:a16="http://schemas.microsoft.com/office/drawing/2014/main" id="{7D12BE3E-DB7A-449E-9E94-C7F2BB77C34C}"/>
                </a:ext>
              </a:extLst>
            </p:cNvPr>
            <p:cNvSpPr txBox="1"/>
            <p:nvPr/>
          </p:nvSpPr>
          <p:spPr>
            <a:xfrm>
              <a:off x="8560532" y="4445984"/>
              <a:ext cx="2865115" cy="408623"/>
            </a:xfrm>
            <a:prstGeom prst="roundRect">
              <a:avLst/>
            </a:prstGeom>
            <a:solidFill>
              <a:srgbClr val="D59D00"/>
            </a:solidFill>
          </p:spPr>
          <p:txBody>
            <a:bodyPr wrap="square" lIns="108000" rIns="108000" rtlCol="0">
              <a:spAutoFit/>
            </a:bodyPr>
            <a:lstStyle/>
            <a:p>
              <a:pPr algn="ctr"/>
              <a:r>
                <a:rPr lang="fr-FR" b="1">
                  <a:solidFill>
                    <a:schemeClr val="bg1"/>
                  </a:solidFill>
                  <a:latin typeface="Gotham" panose="02000504050000020004" pitchFamily="2" charset="0"/>
                </a:rPr>
                <a:t>SCENARIO</a:t>
              </a:r>
            </a:p>
          </p:txBody>
        </p:sp>
        <p:sp>
          <p:nvSpPr>
            <p:cNvPr id="425" name="Rectangle : coins arrondis 424">
              <a:extLst>
                <a:ext uri="{FF2B5EF4-FFF2-40B4-BE49-F238E27FC236}">
                  <a16:creationId xmlns:a16="http://schemas.microsoft.com/office/drawing/2014/main" id="{B6F90621-4744-411E-9213-7A1BE75C2CA7}"/>
                </a:ext>
              </a:extLst>
            </p:cNvPr>
            <p:cNvSpPr/>
            <p:nvPr/>
          </p:nvSpPr>
          <p:spPr>
            <a:xfrm>
              <a:off x="11369887" y="4664191"/>
              <a:ext cx="108000" cy="1080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2400" b="1">
                <a:latin typeface="Gotham Book" pitchFamily="50" charset="0"/>
              </a:endParaRPr>
            </a:p>
          </p:txBody>
        </p:sp>
        <p:sp>
          <p:nvSpPr>
            <p:cNvPr id="426" name="Rectangle : coins arrondis 425">
              <a:extLst>
                <a:ext uri="{FF2B5EF4-FFF2-40B4-BE49-F238E27FC236}">
                  <a16:creationId xmlns:a16="http://schemas.microsoft.com/office/drawing/2014/main" id="{1629AFE6-38B3-45A7-8005-6A67791F0290}"/>
                </a:ext>
              </a:extLst>
            </p:cNvPr>
            <p:cNvSpPr/>
            <p:nvPr/>
          </p:nvSpPr>
          <p:spPr>
            <a:xfrm>
              <a:off x="8448944" y="4438951"/>
              <a:ext cx="55631" cy="55631"/>
            </a:xfrm>
            <a:prstGeom prst="roundRect">
              <a:avLst/>
            </a:prstGeom>
            <a:solidFill>
              <a:srgbClr val="D59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2400" b="1">
                <a:latin typeface="Gotham Book" pitchFamily="50" charset="0"/>
              </a:endParaRPr>
            </a:p>
          </p:txBody>
        </p:sp>
        <p:sp>
          <p:nvSpPr>
            <p:cNvPr id="427" name="Rectangle : coins arrondis 426">
              <a:extLst>
                <a:ext uri="{FF2B5EF4-FFF2-40B4-BE49-F238E27FC236}">
                  <a16:creationId xmlns:a16="http://schemas.microsoft.com/office/drawing/2014/main" id="{9EC2A36C-88B7-4A2E-8902-6E89BE048070}"/>
                </a:ext>
              </a:extLst>
            </p:cNvPr>
            <p:cNvSpPr/>
            <p:nvPr/>
          </p:nvSpPr>
          <p:spPr>
            <a:xfrm>
              <a:off x="11345655" y="4785949"/>
              <a:ext cx="36000" cy="360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2400" b="1">
                <a:latin typeface="Gotham Book" pitchFamily="50" charset="0"/>
              </a:endParaRPr>
            </a:p>
          </p:txBody>
        </p:sp>
        <p:sp>
          <p:nvSpPr>
            <p:cNvPr id="428" name="Rectangle : coins arrondis 427">
              <a:extLst>
                <a:ext uri="{FF2B5EF4-FFF2-40B4-BE49-F238E27FC236}">
                  <a16:creationId xmlns:a16="http://schemas.microsoft.com/office/drawing/2014/main" id="{5BB22A7B-D388-4775-9D41-2261297E32B8}"/>
                </a:ext>
              </a:extLst>
            </p:cNvPr>
            <p:cNvSpPr/>
            <p:nvPr/>
          </p:nvSpPr>
          <p:spPr>
            <a:xfrm>
              <a:off x="8489630" y="4322790"/>
              <a:ext cx="91336" cy="91336"/>
            </a:xfrm>
            <a:prstGeom prst="roundRect">
              <a:avLst/>
            </a:prstGeom>
            <a:solidFill>
              <a:srgbClr val="D59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2400" b="1">
                <a:latin typeface="Gotham Book" pitchFamily="50" charset="0"/>
              </a:endParaRPr>
            </a:p>
          </p:txBody>
        </p:sp>
      </p:grpSp>
      <p:grpSp>
        <p:nvGrpSpPr>
          <p:cNvPr id="420" name="Groupe 419">
            <a:extLst>
              <a:ext uri="{FF2B5EF4-FFF2-40B4-BE49-F238E27FC236}">
                <a16:creationId xmlns:a16="http://schemas.microsoft.com/office/drawing/2014/main" id="{469F13CB-1A5C-419B-87B4-466FF296D66B}"/>
              </a:ext>
            </a:extLst>
          </p:cNvPr>
          <p:cNvGrpSpPr/>
          <p:nvPr/>
        </p:nvGrpSpPr>
        <p:grpSpPr>
          <a:xfrm>
            <a:off x="9365650" y="4967574"/>
            <a:ext cx="2112237" cy="499960"/>
            <a:chOff x="9365650" y="4354647"/>
            <a:chExt cx="2112237" cy="499960"/>
          </a:xfrm>
          <a:solidFill>
            <a:srgbClr val="3970B2"/>
          </a:solidFill>
        </p:grpSpPr>
        <p:sp>
          <p:nvSpPr>
            <p:cNvPr id="421" name="ZoneTexte 420">
              <a:extLst>
                <a:ext uri="{FF2B5EF4-FFF2-40B4-BE49-F238E27FC236}">
                  <a16:creationId xmlns:a16="http://schemas.microsoft.com/office/drawing/2014/main" id="{9C36C25E-0951-4C74-B16F-3EA652E8A8B5}"/>
                </a:ext>
              </a:extLst>
            </p:cNvPr>
            <p:cNvSpPr txBox="1"/>
            <p:nvPr/>
          </p:nvSpPr>
          <p:spPr>
            <a:xfrm>
              <a:off x="9464885" y="4445984"/>
              <a:ext cx="1960762" cy="408623"/>
            </a:xfrm>
            <a:prstGeom prst="roundRect">
              <a:avLst/>
            </a:prstGeom>
            <a:grpFill/>
          </p:spPr>
          <p:txBody>
            <a:bodyPr wrap="square" lIns="108000" rIns="108000" rtlCol="0">
              <a:spAutoFit/>
            </a:bodyPr>
            <a:lstStyle/>
            <a:p>
              <a:pPr algn="ctr"/>
              <a:r>
                <a:rPr lang="fr-FR" b="1" dirty="0">
                  <a:solidFill>
                    <a:schemeClr val="bg1"/>
                  </a:solidFill>
                  <a:latin typeface="Gotham" panose="02000504050000020004" pitchFamily="2" charset="0"/>
                </a:rPr>
                <a:t>Epreuve 2</a:t>
              </a:r>
            </a:p>
          </p:txBody>
        </p:sp>
        <p:sp>
          <p:nvSpPr>
            <p:cNvPr id="423" name="Rectangle : coins arrondis 422">
              <a:extLst>
                <a:ext uri="{FF2B5EF4-FFF2-40B4-BE49-F238E27FC236}">
                  <a16:creationId xmlns:a16="http://schemas.microsoft.com/office/drawing/2014/main" id="{A16F0804-8FA1-494A-91C1-130ECDB41DC0}"/>
                </a:ext>
              </a:extLst>
            </p:cNvPr>
            <p:cNvSpPr/>
            <p:nvPr/>
          </p:nvSpPr>
          <p:spPr>
            <a:xfrm>
              <a:off x="11369887" y="4664191"/>
              <a:ext cx="108000" cy="1080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2400" b="1">
                <a:latin typeface="Gotham Book" pitchFamily="50" charset="0"/>
              </a:endParaRPr>
            </a:p>
          </p:txBody>
        </p:sp>
        <p:sp>
          <p:nvSpPr>
            <p:cNvPr id="429" name="Rectangle : coins arrondis 428">
              <a:extLst>
                <a:ext uri="{FF2B5EF4-FFF2-40B4-BE49-F238E27FC236}">
                  <a16:creationId xmlns:a16="http://schemas.microsoft.com/office/drawing/2014/main" id="{B11FBB3E-6D8C-4C1D-B43D-8F5370614CCB}"/>
                </a:ext>
              </a:extLst>
            </p:cNvPr>
            <p:cNvSpPr/>
            <p:nvPr/>
          </p:nvSpPr>
          <p:spPr>
            <a:xfrm>
              <a:off x="9365650" y="4470808"/>
              <a:ext cx="55631" cy="5563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2400" b="1">
                <a:latin typeface="Gotham Book" pitchFamily="50" charset="0"/>
              </a:endParaRPr>
            </a:p>
          </p:txBody>
        </p:sp>
        <p:sp>
          <p:nvSpPr>
            <p:cNvPr id="430" name="Rectangle : coins arrondis 429">
              <a:extLst>
                <a:ext uri="{FF2B5EF4-FFF2-40B4-BE49-F238E27FC236}">
                  <a16:creationId xmlns:a16="http://schemas.microsoft.com/office/drawing/2014/main" id="{FA5EC4AB-78C8-4B91-BBB5-A437DC8E12EB}"/>
                </a:ext>
              </a:extLst>
            </p:cNvPr>
            <p:cNvSpPr/>
            <p:nvPr/>
          </p:nvSpPr>
          <p:spPr>
            <a:xfrm>
              <a:off x="11345655" y="4785949"/>
              <a:ext cx="36000" cy="360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2400" b="1">
                <a:latin typeface="Gotham Book" pitchFamily="50" charset="0"/>
              </a:endParaRPr>
            </a:p>
          </p:txBody>
        </p:sp>
        <p:sp>
          <p:nvSpPr>
            <p:cNvPr id="431" name="Rectangle : coins arrondis 430">
              <a:extLst>
                <a:ext uri="{FF2B5EF4-FFF2-40B4-BE49-F238E27FC236}">
                  <a16:creationId xmlns:a16="http://schemas.microsoft.com/office/drawing/2014/main" id="{0BFBD0D0-2B7B-4E60-B539-40CDC435284A}"/>
                </a:ext>
              </a:extLst>
            </p:cNvPr>
            <p:cNvSpPr/>
            <p:nvPr/>
          </p:nvSpPr>
          <p:spPr>
            <a:xfrm>
              <a:off x="9406336" y="4354647"/>
              <a:ext cx="91336" cy="9133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2400" b="1">
                <a:latin typeface="Gotham Book" pitchFamily="50" charset="0"/>
              </a:endParaRPr>
            </a:p>
          </p:txBody>
        </p:sp>
      </p:grpSp>
    </p:spTree>
    <p:extLst>
      <p:ext uri="{BB962C8B-B14F-4D97-AF65-F5344CB8AC3E}">
        <p14:creationId xmlns:p14="http://schemas.microsoft.com/office/powerpoint/2010/main" val="4004890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8BDAC0-CBEC-4C0C-A386-D29F01D2CDB3}"/>
              </a:ext>
            </a:extLst>
          </p:cNvPr>
          <p:cNvSpPr/>
          <p:nvPr/>
        </p:nvSpPr>
        <p:spPr>
          <a:xfrm>
            <a:off x="0" y="-4360"/>
            <a:ext cx="12192000" cy="9415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pic>
        <p:nvPicPr>
          <p:cNvPr id="31" name="Picture 30">
            <a:extLst>
              <a:ext uri="{FF2B5EF4-FFF2-40B4-BE49-F238E27FC236}">
                <a16:creationId xmlns:a16="http://schemas.microsoft.com/office/drawing/2014/main" id="{122BC4C2-EF34-472D-8E88-1C09E35D9F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242" y="363861"/>
            <a:ext cx="2455359" cy="407795"/>
          </a:xfrm>
          <a:prstGeom prst="rect">
            <a:avLst/>
          </a:prstGeom>
        </p:spPr>
      </p:pic>
      <p:grpSp>
        <p:nvGrpSpPr>
          <p:cNvPr id="3" name="Group 2">
            <a:extLst>
              <a:ext uri="{FF2B5EF4-FFF2-40B4-BE49-F238E27FC236}">
                <a16:creationId xmlns:a16="http://schemas.microsoft.com/office/drawing/2014/main" id="{CA5FD94D-E995-45A5-AF30-42DD3F085CFC}"/>
              </a:ext>
            </a:extLst>
          </p:cNvPr>
          <p:cNvGrpSpPr/>
          <p:nvPr/>
        </p:nvGrpSpPr>
        <p:grpSpPr>
          <a:xfrm>
            <a:off x="9834393" y="0"/>
            <a:ext cx="2324387" cy="1845454"/>
            <a:chOff x="9833613" y="31194"/>
            <a:chExt cx="2324387" cy="1845454"/>
          </a:xfrm>
        </p:grpSpPr>
        <p:sp>
          <p:nvSpPr>
            <p:cNvPr id="184" name="Oval 183">
              <a:extLst>
                <a:ext uri="{FF2B5EF4-FFF2-40B4-BE49-F238E27FC236}">
                  <a16:creationId xmlns:a16="http://schemas.microsoft.com/office/drawing/2014/main" id="{9C1B3620-E40F-43C3-B8E2-F29FFE138F81}"/>
                </a:ext>
              </a:extLst>
            </p:cNvPr>
            <p:cNvSpPr/>
            <p:nvPr/>
          </p:nvSpPr>
          <p:spPr>
            <a:xfrm>
              <a:off x="11803937" y="748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85" name="Oval 184">
              <a:extLst>
                <a:ext uri="{FF2B5EF4-FFF2-40B4-BE49-F238E27FC236}">
                  <a16:creationId xmlns:a16="http://schemas.microsoft.com/office/drawing/2014/main" id="{35EA66C2-A668-4F29-9C8E-656F978C6C85}"/>
                </a:ext>
              </a:extLst>
            </p:cNvPr>
            <p:cNvSpPr/>
            <p:nvPr/>
          </p:nvSpPr>
          <p:spPr>
            <a:xfrm>
              <a:off x="11631815" y="514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0" name="Oval 189">
              <a:extLst>
                <a:ext uri="{FF2B5EF4-FFF2-40B4-BE49-F238E27FC236}">
                  <a16:creationId xmlns:a16="http://schemas.microsoft.com/office/drawing/2014/main" id="{BB8E663C-4DB8-4AA1-9DDB-95D5C300AF5E}"/>
                </a:ext>
              </a:extLst>
            </p:cNvPr>
            <p:cNvSpPr/>
            <p:nvPr/>
          </p:nvSpPr>
          <p:spPr>
            <a:xfrm>
              <a:off x="11569337" y="35757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5" name="Oval 194">
              <a:extLst>
                <a:ext uri="{FF2B5EF4-FFF2-40B4-BE49-F238E27FC236}">
                  <a16:creationId xmlns:a16="http://schemas.microsoft.com/office/drawing/2014/main" id="{B09A2B2C-4BA6-4659-926C-9461D4A3DD6F}"/>
                </a:ext>
              </a:extLst>
            </p:cNvPr>
            <p:cNvSpPr/>
            <p:nvPr/>
          </p:nvSpPr>
          <p:spPr>
            <a:xfrm>
              <a:off x="11569337" y="31464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6" name="Oval 195">
              <a:extLst>
                <a:ext uri="{FF2B5EF4-FFF2-40B4-BE49-F238E27FC236}">
                  <a16:creationId xmlns:a16="http://schemas.microsoft.com/office/drawing/2014/main" id="{0C1C64F7-4805-451D-8FD0-21C02CFC4BB4}"/>
                </a:ext>
              </a:extLst>
            </p:cNvPr>
            <p:cNvSpPr/>
            <p:nvPr/>
          </p:nvSpPr>
          <p:spPr>
            <a:xfrm>
              <a:off x="11616137" y="2495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7" name="Oval 196">
              <a:extLst>
                <a:ext uri="{FF2B5EF4-FFF2-40B4-BE49-F238E27FC236}">
                  <a16:creationId xmlns:a16="http://schemas.microsoft.com/office/drawing/2014/main" id="{4845D8B3-CD64-413F-9895-E90D59FBD2AD}"/>
                </a:ext>
              </a:extLst>
            </p:cNvPr>
            <p:cNvSpPr/>
            <p:nvPr/>
          </p:nvSpPr>
          <p:spPr>
            <a:xfrm>
              <a:off x="11772619" y="2226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8" name="Oval 197">
              <a:extLst>
                <a:ext uri="{FF2B5EF4-FFF2-40B4-BE49-F238E27FC236}">
                  <a16:creationId xmlns:a16="http://schemas.microsoft.com/office/drawing/2014/main" id="{E60B1481-BD83-474D-8EF1-0B5C039E2D6A}"/>
                </a:ext>
              </a:extLst>
            </p:cNvPr>
            <p:cNvSpPr/>
            <p:nvPr/>
          </p:nvSpPr>
          <p:spPr>
            <a:xfrm>
              <a:off x="11772619" y="37339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9" name="Oval 198">
              <a:extLst>
                <a:ext uri="{FF2B5EF4-FFF2-40B4-BE49-F238E27FC236}">
                  <a16:creationId xmlns:a16="http://schemas.microsoft.com/office/drawing/2014/main" id="{78015FEF-2257-4528-BE2D-440518CB665E}"/>
                </a:ext>
              </a:extLst>
            </p:cNvPr>
            <p:cNvSpPr/>
            <p:nvPr/>
          </p:nvSpPr>
          <p:spPr>
            <a:xfrm>
              <a:off x="11639537" y="38414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0" name="Oval 199">
              <a:extLst>
                <a:ext uri="{FF2B5EF4-FFF2-40B4-BE49-F238E27FC236}">
                  <a16:creationId xmlns:a16="http://schemas.microsoft.com/office/drawing/2014/main" id="{A6360FFA-7095-4BB2-B2B0-4A3308514BE2}"/>
                </a:ext>
              </a:extLst>
            </p:cNvPr>
            <p:cNvSpPr/>
            <p:nvPr/>
          </p:nvSpPr>
          <p:spPr>
            <a:xfrm>
              <a:off x="11528779" y="7823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1" name="Oval 200">
              <a:extLst>
                <a:ext uri="{FF2B5EF4-FFF2-40B4-BE49-F238E27FC236}">
                  <a16:creationId xmlns:a16="http://schemas.microsoft.com/office/drawing/2014/main" id="{4ED3C958-59DE-462A-A812-2B8045C89001}"/>
                </a:ext>
              </a:extLst>
            </p:cNvPr>
            <p:cNvSpPr/>
            <p:nvPr/>
          </p:nvSpPr>
          <p:spPr>
            <a:xfrm>
              <a:off x="11596873" y="91268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2" name="Oval 201">
              <a:extLst>
                <a:ext uri="{FF2B5EF4-FFF2-40B4-BE49-F238E27FC236}">
                  <a16:creationId xmlns:a16="http://schemas.microsoft.com/office/drawing/2014/main" id="{D6A3E7DA-6DBC-4910-9236-AFAC93633C8C}"/>
                </a:ext>
              </a:extLst>
            </p:cNvPr>
            <p:cNvSpPr/>
            <p:nvPr/>
          </p:nvSpPr>
          <p:spPr>
            <a:xfrm>
              <a:off x="11793978" y="71563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3" name="Oval 202">
              <a:extLst>
                <a:ext uri="{FF2B5EF4-FFF2-40B4-BE49-F238E27FC236}">
                  <a16:creationId xmlns:a16="http://schemas.microsoft.com/office/drawing/2014/main" id="{B7870286-4EBD-4052-9C27-6C00E6B4D3B9}"/>
                </a:ext>
              </a:extLst>
            </p:cNvPr>
            <p:cNvSpPr/>
            <p:nvPr/>
          </p:nvSpPr>
          <p:spPr>
            <a:xfrm>
              <a:off x="11639537" y="58510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4" name="Oval 203">
              <a:extLst>
                <a:ext uri="{FF2B5EF4-FFF2-40B4-BE49-F238E27FC236}">
                  <a16:creationId xmlns:a16="http://schemas.microsoft.com/office/drawing/2014/main" id="{095493D3-BC74-425C-B012-7BAC5C199D90}"/>
                </a:ext>
              </a:extLst>
            </p:cNvPr>
            <p:cNvSpPr/>
            <p:nvPr/>
          </p:nvSpPr>
          <p:spPr>
            <a:xfrm>
              <a:off x="11852453" y="51283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5" name="Oval 204">
              <a:extLst>
                <a:ext uri="{FF2B5EF4-FFF2-40B4-BE49-F238E27FC236}">
                  <a16:creationId xmlns:a16="http://schemas.microsoft.com/office/drawing/2014/main" id="{237BDE51-8A5C-4A94-A5EF-B6EF15E74611}"/>
                </a:ext>
              </a:extLst>
            </p:cNvPr>
            <p:cNvSpPr/>
            <p:nvPr/>
          </p:nvSpPr>
          <p:spPr>
            <a:xfrm>
              <a:off x="12053335" y="2226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6" name="Oval 205">
              <a:extLst>
                <a:ext uri="{FF2B5EF4-FFF2-40B4-BE49-F238E27FC236}">
                  <a16:creationId xmlns:a16="http://schemas.microsoft.com/office/drawing/2014/main" id="{A392B171-CC85-4907-9A36-50D107AF7733}"/>
                </a:ext>
              </a:extLst>
            </p:cNvPr>
            <p:cNvSpPr/>
            <p:nvPr/>
          </p:nvSpPr>
          <p:spPr>
            <a:xfrm>
              <a:off x="12006535" y="4851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5" name="Oval 224">
              <a:extLst>
                <a:ext uri="{FF2B5EF4-FFF2-40B4-BE49-F238E27FC236}">
                  <a16:creationId xmlns:a16="http://schemas.microsoft.com/office/drawing/2014/main" id="{962B14C0-9A34-4814-8CC4-7EFEC128798F}"/>
                </a:ext>
              </a:extLst>
            </p:cNvPr>
            <p:cNvSpPr/>
            <p:nvPr/>
          </p:nvSpPr>
          <p:spPr>
            <a:xfrm>
              <a:off x="10043933" y="13325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8" name="Oval 227">
              <a:extLst>
                <a:ext uri="{FF2B5EF4-FFF2-40B4-BE49-F238E27FC236}">
                  <a16:creationId xmlns:a16="http://schemas.microsoft.com/office/drawing/2014/main" id="{E3F42103-9E2B-4FEA-A3E0-0BF0533F92DD}"/>
                </a:ext>
              </a:extLst>
            </p:cNvPr>
            <p:cNvSpPr/>
            <p:nvPr/>
          </p:nvSpPr>
          <p:spPr>
            <a:xfrm>
              <a:off x="10114329" y="1895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9" name="Oval 228">
              <a:extLst>
                <a:ext uri="{FF2B5EF4-FFF2-40B4-BE49-F238E27FC236}">
                  <a16:creationId xmlns:a16="http://schemas.microsoft.com/office/drawing/2014/main" id="{9494C393-EA32-4206-9B4D-12AB60B2FC09}"/>
                </a:ext>
              </a:extLst>
            </p:cNvPr>
            <p:cNvSpPr/>
            <p:nvPr/>
          </p:nvSpPr>
          <p:spPr>
            <a:xfrm>
              <a:off x="9983328" y="40437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0" name="Oval 229">
              <a:extLst>
                <a:ext uri="{FF2B5EF4-FFF2-40B4-BE49-F238E27FC236}">
                  <a16:creationId xmlns:a16="http://schemas.microsoft.com/office/drawing/2014/main" id="{453EDABB-3952-41D9-BBFB-9E7D0AFF73F4}"/>
                </a:ext>
              </a:extLst>
            </p:cNvPr>
            <p:cNvSpPr/>
            <p:nvPr/>
          </p:nvSpPr>
          <p:spPr>
            <a:xfrm>
              <a:off x="9833613" y="1992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6" name="Oval 235">
              <a:extLst>
                <a:ext uri="{FF2B5EF4-FFF2-40B4-BE49-F238E27FC236}">
                  <a16:creationId xmlns:a16="http://schemas.microsoft.com/office/drawing/2014/main" id="{25D8B68D-7E5B-4668-AA27-B04B04964460}"/>
                </a:ext>
              </a:extLst>
            </p:cNvPr>
            <p:cNvSpPr/>
            <p:nvPr/>
          </p:nvSpPr>
          <p:spPr>
            <a:xfrm>
              <a:off x="10295887" y="3149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7" name="Oval 236">
              <a:extLst>
                <a:ext uri="{FF2B5EF4-FFF2-40B4-BE49-F238E27FC236}">
                  <a16:creationId xmlns:a16="http://schemas.microsoft.com/office/drawing/2014/main" id="{8D9E89A3-531E-4166-A324-B66B70C76500}"/>
                </a:ext>
              </a:extLst>
            </p:cNvPr>
            <p:cNvSpPr/>
            <p:nvPr/>
          </p:nvSpPr>
          <p:spPr>
            <a:xfrm>
              <a:off x="10295887" y="748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8" name="Oval 237">
              <a:extLst>
                <a:ext uri="{FF2B5EF4-FFF2-40B4-BE49-F238E27FC236}">
                  <a16:creationId xmlns:a16="http://schemas.microsoft.com/office/drawing/2014/main" id="{C3000093-9B97-4317-802A-1B7A596F0AF7}"/>
                </a:ext>
              </a:extLst>
            </p:cNvPr>
            <p:cNvSpPr/>
            <p:nvPr/>
          </p:nvSpPr>
          <p:spPr>
            <a:xfrm>
              <a:off x="10200018" y="1290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45" name="Oval 244">
              <a:extLst>
                <a:ext uri="{FF2B5EF4-FFF2-40B4-BE49-F238E27FC236}">
                  <a16:creationId xmlns:a16="http://schemas.microsoft.com/office/drawing/2014/main" id="{49864948-BCEE-4A36-9E83-943ECBD1CB08}"/>
                </a:ext>
              </a:extLst>
            </p:cNvPr>
            <p:cNvSpPr/>
            <p:nvPr/>
          </p:nvSpPr>
          <p:spPr>
            <a:xfrm rot="11521080">
              <a:off x="11391344" y="161470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0" name="Oval 249">
              <a:extLst>
                <a:ext uri="{FF2B5EF4-FFF2-40B4-BE49-F238E27FC236}">
                  <a16:creationId xmlns:a16="http://schemas.microsoft.com/office/drawing/2014/main" id="{D718E920-631F-48DB-B796-682A02A75256}"/>
                </a:ext>
              </a:extLst>
            </p:cNvPr>
            <p:cNvSpPr/>
            <p:nvPr/>
          </p:nvSpPr>
          <p:spPr>
            <a:xfrm rot="11521080">
              <a:off x="11935085" y="55249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8" name="Oval 257">
              <a:extLst>
                <a:ext uri="{FF2B5EF4-FFF2-40B4-BE49-F238E27FC236}">
                  <a16:creationId xmlns:a16="http://schemas.microsoft.com/office/drawing/2014/main" id="{82DF8F59-BD3F-4B28-A2F9-67C45927B0AF}"/>
                </a:ext>
              </a:extLst>
            </p:cNvPr>
            <p:cNvSpPr/>
            <p:nvPr/>
          </p:nvSpPr>
          <p:spPr>
            <a:xfrm rot="11521080">
              <a:off x="11107545" y="36743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9" name="Oval 258">
              <a:extLst>
                <a:ext uri="{FF2B5EF4-FFF2-40B4-BE49-F238E27FC236}">
                  <a16:creationId xmlns:a16="http://schemas.microsoft.com/office/drawing/2014/main" id="{EB0B1841-9368-45EE-B145-6C082287AB16}"/>
                </a:ext>
              </a:extLst>
            </p:cNvPr>
            <p:cNvSpPr/>
            <p:nvPr/>
          </p:nvSpPr>
          <p:spPr>
            <a:xfrm rot="11521080">
              <a:off x="11191425" y="198179"/>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0" name="Oval 259">
              <a:extLst>
                <a:ext uri="{FF2B5EF4-FFF2-40B4-BE49-F238E27FC236}">
                  <a16:creationId xmlns:a16="http://schemas.microsoft.com/office/drawing/2014/main" id="{ABF0F1C0-D462-48CB-BA80-3AC145B18481}"/>
                </a:ext>
              </a:extLst>
            </p:cNvPr>
            <p:cNvSpPr/>
            <p:nvPr/>
          </p:nvSpPr>
          <p:spPr>
            <a:xfrm rot="11521080">
              <a:off x="11126201" y="11302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2" name="Oval 261">
              <a:extLst>
                <a:ext uri="{FF2B5EF4-FFF2-40B4-BE49-F238E27FC236}">
                  <a16:creationId xmlns:a16="http://schemas.microsoft.com/office/drawing/2014/main" id="{F5E4A246-F1C3-45E5-9E9C-F9867099389C}"/>
                </a:ext>
              </a:extLst>
            </p:cNvPr>
            <p:cNvSpPr/>
            <p:nvPr/>
          </p:nvSpPr>
          <p:spPr>
            <a:xfrm rot="11521080">
              <a:off x="11549501" y="19081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4" name="Oval 263">
              <a:extLst>
                <a:ext uri="{FF2B5EF4-FFF2-40B4-BE49-F238E27FC236}">
                  <a16:creationId xmlns:a16="http://schemas.microsoft.com/office/drawing/2014/main" id="{62E289FF-3F03-497B-BDE7-7A126B452CC8}"/>
                </a:ext>
              </a:extLst>
            </p:cNvPr>
            <p:cNvSpPr/>
            <p:nvPr/>
          </p:nvSpPr>
          <p:spPr>
            <a:xfrm rot="11521080">
              <a:off x="10687343" y="3119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6" name="Oval 265">
              <a:extLst>
                <a:ext uri="{FF2B5EF4-FFF2-40B4-BE49-F238E27FC236}">
                  <a16:creationId xmlns:a16="http://schemas.microsoft.com/office/drawing/2014/main" id="{6D2E32D2-858D-472A-A576-DF5DDD9B8DBA}"/>
                </a:ext>
              </a:extLst>
            </p:cNvPr>
            <p:cNvSpPr/>
            <p:nvPr/>
          </p:nvSpPr>
          <p:spPr>
            <a:xfrm rot="11521080">
              <a:off x="10861768" y="5673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7" name="Oval 266">
              <a:extLst>
                <a:ext uri="{FF2B5EF4-FFF2-40B4-BE49-F238E27FC236}">
                  <a16:creationId xmlns:a16="http://schemas.microsoft.com/office/drawing/2014/main" id="{12409767-BE76-440A-AA52-65D58C3E8D9E}"/>
                </a:ext>
              </a:extLst>
            </p:cNvPr>
            <p:cNvSpPr/>
            <p:nvPr/>
          </p:nvSpPr>
          <p:spPr>
            <a:xfrm rot="11521080">
              <a:off x="10389219" y="27526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0" name="Oval 269">
              <a:extLst>
                <a:ext uri="{FF2B5EF4-FFF2-40B4-BE49-F238E27FC236}">
                  <a16:creationId xmlns:a16="http://schemas.microsoft.com/office/drawing/2014/main" id="{46F14E7E-2436-4293-9814-650A235DDF5C}"/>
                </a:ext>
              </a:extLst>
            </p:cNvPr>
            <p:cNvSpPr/>
            <p:nvPr/>
          </p:nvSpPr>
          <p:spPr>
            <a:xfrm rot="11521080">
              <a:off x="10457040" y="16422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3" name="Oval 272">
              <a:extLst>
                <a:ext uri="{FF2B5EF4-FFF2-40B4-BE49-F238E27FC236}">
                  <a16:creationId xmlns:a16="http://schemas.microsoft.com/office/drawing/2014/main" id="{698BA9DA-11EA-4265-ACBE-72D3CC716002}"/>
                </a:ext>
              </a:extLst>
            </p:cNvPr>
            <p:cNvSpPr/>
            <p:nvPr/>
          </p:nvSpPr>
          <p:spPr>
            <a:xfrm rot="11521080">
              <a:off x="10432945" y="9469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9" name="Oval 278">
              <a:extLst>
                <a:ext uri="{FF2B5EF4-FFF2-40B4-BE49-F238E27FC236}">
                  <a16:creationId xmlns:a16="http://schemas.microsoft.com/office/drawing/2014/main" id="{92BFE6C8-C6CA-4618-B0B8-45435B66A3CA}"/>
                </a:ext>
              </a:extLst>
            </p:cNvPr>
            <p:cNvSpPr/>
            <p:nvPr/>
          </p:nvSpPr>
          <p:spPr>
            <a:xfrm rot="11521080">
              <a:off x="11793460" y="13605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0" name="Oval 279">
              <a:extLst>
                <a:ext uri="{FF2B5EF4-FFF2-40B4-BE49-F238E27FC236}">
                  <a16:creationId xmlns:a16="http://schemas.microsoft.com/office/drawing/2014/main" id="{6B34973A-FD22-4C6A-A931-6AA71247760A}"/>
                </a:ext>
              </a:extLst>
            </p:cNvPr>
            <p:cNvSpPr/>
            <p:nvPr/>
          </p:nvSpPr>
          <p:spPr>
            <a:xfrm rot="11521080">
              <a:off x="11630820" y="32001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4" name="Oval 283">
              <a:extLst>
                <a:ext uri="{FF2B5EF4-FFF2-40B4-BE49-F238E27FC236}">
                  <a16:creationId xmlns:a16="http://schemas.microsoft.com/office/drawing/2014/main" id="{94F64405-FA0D-4ECA-81B3-0614E3FF4333}"/>
                </a:ext>
              </a:extLst>
            </p:cNvPr>
            <p:cNvSpPr/>
            <p:nvPr/>
          </p:nvSpPr>
          <p:spPr>
            <a:xfrm rot="11521080">
              <a:off x="12111200" y="35358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5" name="Oval 284">
              <a:extLst>
                <a:ext uri="{FF2B5EF4-FFF2-40B4-BE49-F238E27FC236}">
                  <a16:creationId xmlns:a16="http://schemas.microsoft.com/office/drawing/2014/main" id="{B4504721-6E43-4445-8EAA-226BB7C4C954}"/>
                </a:ext>
              </a:extLst>
            </p:cNvPr>
            <p:cNvSpPr/>
            <p:nvPr/>
          </p:nvSpPr>
          <p:spPr>
            <a:xfrm rot="11521080">
              <a:off x="11821581" y="45572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9" name="Oval 288">
              <a:extLst>
                <a:ext uri="{FF2B5EF4-FFF2-40B4-BE49-F238E27FC236}">
                  <a16:creationId xmlns:a16="http://schemas.microsoft.com/office/drawing/2014/main" id="{5F3066FB-DC2B-481B-A1FE-A53F36BFAAFF}"/>
                </a:ext>
              </a:extLst>
            </p:cNvPr>
            <p:cNvSpPr/>
            <p:nvPr/>
          </p:nvSpPr>
          <p:spPr>
            <a:xfrm>
              <a:off x="11202687" y="9723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0" name="Oval 289">
              <a:extLst>
                <a:ext uri="{FF2B5EF4-FFF2-40B4-BE49-F238E27FC236}">
                  <a16:creationId xmlns:a16="http://schemas.microsoft.com/office/drawing/2014/main" id="{E679230E-411C-4797-BB98-89B59D9B7D16}"/>
                </a:ext>
              </a:extLst>
            </p:cNvPr>
            <p:cNvSpPr/>
            <p:nvPr/>
          </p:nvSpPr>
          <p:spPr>
            <a:xfrm>
              <a:off x="11273083" y="15354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1" name="Oval 290">
              <a:extLst>
                <a:ext uri="{FF2B5EF4-FFF2-40B4-BE49-F238E27FC236}">
                  <a16:creationId xmlns:a16="http://schemas.microsoft.com/office/drawing/2014/main" id="{7EE84838-D2FB-4227-B65A-03A7020D0D09}"/>
                </a:ext>
              </a:extLst>
            </p:cNvPr>
            <p:cNvSpPr/>
            <p:nvPr/>
          </p:nvSpPr>
          <p:spPr>
            <a:xfrm>
              <a:off x="11142082" y="36835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2" name="Oval 291">
              <a:extLst>
                <a:ext uri="{FF2B5EF4-FFF2-40B4-BE49-F238E27FC236}">
                  <a16:creationId xmlns:a16="http://schemas.microsoft.com/office/drawing/2014/main" id="{F2FA53B8-8903-44C8-9BA5-A458BA02C4C0}"/>
                </a:ext>
              </a:extLst>
            </p:cNvPr>
            <p:cNvSpPr/>
            <p:nvPr/>
          </p:nvSpPr>
          <p:spPr>
            <a:xfrm>
              <a:off x="10992367" y="1632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4" name="Oval 293">
              <a:extLst>
                <a:ext uri="{FF2B5EF4-FFF2-40B4-BE49-F238E27FC236}">
                  <a16:creationId xmlns:a16="http://schemas.microsoft.com/office/drawing/2014/main" id="{9AE4CC11-9ACA-466C-B005-5D48A46A6A8F}"/>
                </a:ext>
              </a:extLst>
            </p:cNvPr>
            <p:cNvSpPr/>
            <p:nvPr/>
          </p:nvSpPr>
          <p:spPr>
            <a:xfrm>
              <a:off x="11454641" y="3881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5" name="Oval 294">
              <a:extLst>
                <a:ext uri="{FF2B5EF4-FFF2-40B4-BE49-F238E27FC236}">
                  <a16:creationId xmlns:a16="http://schemas.microsoft.com/office/drawing/2014/main" id="{E8E32ECD-00BD-4525-83DA-00F28B32A463}"/>
                </a:ext>
              </a:extLst>
            </p:cNvPr>
            <p:cNvSpPr/>
            <p:nvPr/>
          </p:nvSpPr>
          <p:spPr>
            <a:xfrm>
              <a:off x="11358772" y="930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6" name="Oval 295">
              <a:extLst>
                <a:ext uri="{FF2B5EF4-FFF2-40B4-BE49-F238E27FC236}">
                  <a16:creationId xmlns:a16="http://schemas.microsoft.com/office/drawing/2014/main" id="{3A95C143-7FAB-48BC-B954-5EBAB5D67FBE}"/>
                </a:ext>
              </a:extLst>
            </p:cNvPr>
            <p:cNvSpPr/>
            <p:nvPr/>
          </p:nvSpPr>
          <p:spPr>
            <a:xfrm rot="11521080">
              <a:off x="11547973" y="23924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7" name="Oval 296">
              <a:extLst>
                <a:ext uri="{FF2B5EF4-FFF2-40B4-BE49-F238E27FC236}">
                  <a16:creationId xmlns:a16="http://schemas.microsoft.com/office/drawing/2014/main" id="{A14863D3-1057-4B61-9763-6D3CED034F15}"/>
                </a:ext>
              </a:extLst>
            </p:cNvPr>
            <p:cNvSpPr/>
            <p:nvPr/>
          </p:nvSpPr>
          <p:spPr>
            <a:xfrm rot="11521080">
              <a:off x="11527747" y="50997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8" name="Oval 297">
              <a:extLst>
                <a:ext uri="{FF2B5EF4-FFF2-40B4-BE49-F238E27FC236}">
                  <a16:creationId xmlns:a16="http://schemas.microsoft.com/office/drawing/2014/main" id="{3EEBC10D-59F3-4879-AA73-B81D43D32C5C}"/>
                </a:ext>
              </a:extLst>
            </p:cNvPr>
            <p:cNvSpPr/>
            <p:nvPr/>
          </p:nvSpPr>
          <p:spPr>
            <a:xfrm rot="8041282" flipH="1">
              <a:off x="12019135" y="71532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9" name="Oval 298">
              <a:extLst>
                <a:ext uri="{FF2B5EF4-FFF2-40B4-BE49-F238E27FC236}">
                  <a16:creationId xmlns:a16="http://schemas.microsoft.com/office/drawing/2014/main" id="{CB371C1A-36E7-48B3-A78A-60BCD797D093}"/>
                </a:ext>
              </a:extLst>
            </p:cNvPr>
            <p:cNvSpPr/>
            <p:nvPr/>
          </p:nvSpPr>
          <p:spPr>
            <a:xfrm rot="8041282" flipH="1">
              <a:off x="11916350" y="85535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2" name="Oval 301">
              <a:extLst>
                <a:ext uri="{FF2B5EF4-FFF2-40B4-BE49-F238E27FC236}">
                  <a16:creationId xmlns:a16="http://schemas.microsoft.com/office/drawing/2014/main" id="{C4744398-513D-4A00-9757-091F788207E3}"/>
                </a:ext>
              </a:extLst>
            </p:cNvPr>
            <p:cNvSpPr/>
            <p:nvPr/>
          </p:nvSpPr>
          <p:spPr>
            <a:xfrm rot="8041282" flipH="1">
              <a:off x="11652786" y="68753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3" name="Oval 302">
              <a:extLst>
                <a:ext uri="{FF2B5EF4-FFF2-40B4-BE49-F238E27FC236}">
                  <a16:creationId xmlns:a16="http://schemas.microsoft.com/office/drawing/2014/main" id="{10B51586-4A86-41CA-A11E-7944FA4E375D}"/>
                </a:ext>
              </a:extLst>
            </p:cNvPr>
            <p:cNvSpPr/>
            <p:nvPr/>
          </p:nvSpPr>
          <p:spPr>
            <a:xfrm rot="8041282" flipH="1">
              <a:off x="11891546" y="95081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4" name="Oval 303">
              <a:extLst>
                <a:ext uri="{FF2B5EF4-FFF2-40B4-BE49-F238E27FC236}">
                  <a16:creationId xmlns:a16="http://schemas.microsoft.com/office/drawing/2014/main" id="{67794499-3A6C-4965-9247-202F8BD32A91}"/>
                </a:ext>
              </a:extLst>
            </p:cNvPr>
            <p:cNvSpPr/>
            <p:nvPr/>
          </p:nvSpPr>
          <p:spPr>
            <a:xfrm rot="8041282" flipH="1">
              <a:off x="11683658" y="71736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5" name="Oval 304">
              <a:extLst>
                <a:ext uri="{FF2B5EF4-FFF2-40B4-BE49-F238E27FC236}">
                  <a16:creationId xmlns:a16="http://schemas.microsoft.com/office/drawing/2014/main" id="{278179C4-9290-4A4B-9363-E04117B779DD}"/>
                </a:ext>
              </a:extLst>
            </p:cNvPr>
            <p:cNvSpPr/>
            <p:nvPr/>
          </p:nvSpPr>
          <p:spPr>
            <a:xfrm rot="8041282" flipH="1">
              <a:off x="11762966" y="72892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6" name="Oval 305">
              <a:extLst>
                <a:ext uri="{FF2B5EF4-FFF2-40B4-BE49-F238E27FC236}">
                  <a16:creationId xmlns:a16="http://schemas.microsoft.com/office/drawing/2014/main" id="{E18D738E-FFB6-41EF-BCA0-8535B6518E83}"/>
                </a:ext>
              </a:extLst>
            </p:cNvPr>
            <p:cNvSpPr/>
            <p:nvPr/>
          </p:nvSpPr>
          <p:spPr>
            <a:xfrm rot="8041282" flipH="1">
              <a:off x="11891053" y="63509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7" name="Oval 306">
              <a:extLst>
                <a:ext uri="{FF2B5EF4-FFF2-40B4-BE49-F238E27FC236}">
                  <a16:creationId xmlns:a16="http://schemas.microsoft.com/office/drawing/2014/main" id="{3AC1DF15-FC4D-4948-B7DA-35C42E65FF37}"/>
                </a:ext>
              </a:extLst>
            </p:cNvPr>
            <p:cNvSpPr/>
            <p:nvPr/>
          </p:nvSpPr>
          <p:spPr>
            <a:xfrm rot="8041282" flipH="1">
              <a:off x="11782681" y="53036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8" name="Oval 307">
              <a:extLst>
                <a:ext uri="{FF2B5EF4-FFF2-40B4-BE49-F238E27FC236}">
                  <a16:creationId xmlns:a16="http://schemas.microsoft.com/office/drawing/2014/main" id="{2BFBA0CE-CFE2-4B97-9605-411B5FFE5DF4}"/>
                </a:ext>
              </a:extLst>
            </p:cNvPr>
            <p:cNvSpPr/>
            <p:nvPr/>
          </p:nvSpPr>
          <p:spPr>
            <a:xfrm rot="8041282" flipH="1">
              <a:off x="11682466" y="61859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0" name="Oval 309">
              <a:extLst>
                <a:ext uri="{FF2B5EF4-FFF2-40B4-BE49-F238E27FC236}">
                  <a16:creationId xmlns:a16="http://schemas.microsoft.com/office/drawing/2014/main" id="{80D8F92D-4776-4E65-AB52-526721C574EB}"/>
                </a:ext>
              </a:extLst>
            </p:cNvPr>
            <p:cNvSpPr/>
            <p:nvPr/>
          </p:nvSpPr>
          <p:spPr>
            <a:xfrm rot="8041282" flipH="1">
              <a:off x="11272754" y="28197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1" name="Oval 310">
              <a:extLst>
                <a:ext uri="{FF2B5EF4-FFF2-40B4-BE49-F238E27FC236}">
                  <a16:creationId xmlns:a16="http://schemas.microsoft.com/office/drawing/2014/main" id="{3E34B6B2-E3D5-405B-B2FA-3D768EACC874}"/>
                </a:ext>
              </a:extLst>
            </p:cNvPr>
            <p:cNvSpPr/>
            <p:nvPr/>
          </p:nvSpPr>
          <p:spPr>
            <a:xfrm rot="8041282" flipH="1">
              <a:off x="11551426" y="27717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2" name="Oval 311">
              <a:extLst>
                <a:ext uri="{FF2B5EF4-FFF2-40B4-BE49-F238E27FC236}">
                  <a16:creationId xmlns:a16="http://schemas.microsoft.com/office/drawing/2014/main" id="{6E9C62FF-7CEE-46AD-881B-85BB062AE45A}"/>
                </a:ext>
              </a:extLst>
            </p:cNvPr>
            <p:cNvSpPr/>
            <p:nvPr/>
          </p:nvSpPr>
          <p:spPr>
            <a:xfrm rot="8041282" flipH="1">
              <a:off x="11537960" y="47893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3" name="Oval 312">
              <a:extLst>
                <a:ext uri="{FF2B5EF4-FFF2-40B4-BE49-F238E27FC236}">
                  <a16:creationId xmlns:a16="http://schemas.microsoft.com/office/drawing/2014/main" id="{5FD690ED-F304-4619-B2DB-3DCB15373E87}"/>
                </a:ext>
              </a:extLst>
            </p:cNvPr>
            <p:cNvSpPr/>
            <p:nvPr/>
          </p:nvSpPr>
          <p:spPr>
            <a:xfrm rot="8041282" flipH="1">
              <a:off x="11737891" y="37605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4" name="Oval 313">
              <a:extLst>
                <a:ext uri="{FF2B5EF4-FFF2-40B4-BE49-F238E27FC236}">
                  <a16:creationId xmlns:a16="http://schemas.microsoft.com/office/drawing/2014/main" id="{AF4BBE66-EB95-4299-8453-171ACD645377}"/>
                </a:ext>
              </a:extLst>
            </p:cNvPr>
            <p:cNvSpPr/>
            <p:nvPr/>
          </p:nvSpPr>
          <p:spPr>
            <a:xfrm rot="8041282" flipH="1">
              <a:off x="12086130" y="43324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2" name="Oval 321">
              <a:extLst>
                <a:ext uri="{FF2B5EF4-FFF2-40B4-BE49-F238E27FC236}">
                  <a16:creationId xmlns:a16="http://schemas.microsoft.com/office/drawing/2014/main" id="{08D19609-9951-41EA-8E2A-14628F44BD5F}"/>
                </a:ext>
              </a:extLst>
            </p:cNvPr>
            <p:cNvSpPr/>
            <p:nvPr/>
          </p:nvSpPr>
          <p:spPr>
            <a:xfrm rot="8041282" flipH="1">
              <a:off x="11002311" y="182984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3" name="Oval 322">
              <a:extLst>
                <a:ext uri="{FF2B5EF4-FFF2-40B4-BE49-F238E27FC236}">
                  <a16:creationId xmlns:a16="http://schemas.microsoft.com/office/drawing/2014/main" id="{DE0CC815-4211-450C-86A8-003993A58C9B}"/>
                </a:ext>
              </a:extLst>
            </p:cNvPr>
            <p:cNvSpPr/>
            <p:nvPr/>
          </p:nvSpPr>
          <p:spPr>
            <a:xfrm rot="8041282" flipH="1">
              <a:off x="10971151" y="179973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7" name="Oval 326">
              <a:extLst>
                <a:ext uri="{FF2B5EF4-FFF2-40B4-BE49-F238E27FC236}">
                  <a16:creationId xmlns:a16="http://schemas.microsoft.com/office/drawing/2014/main" id="{66BAB380-534E-486C-982F-EAA0B4907822}"/>
                </a:ext>
              </a:extLst>
            </p:cNvPr>
            <p:cNvSpPr/>
            <p:nvPr/>
          </p:nvSpPr>
          <p:spPr>
            <a:xfrm rot="18120202" flipH="1">
              <a:off x="11766796" y="28908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1" name="Oval 330">
              <a:extLst>
                <a:ext uri="{FF2B5EF4-FFF2-40B4-BE49-F238E27FC236}">
                  <a16:creationId xmlns:a16="http://schemas.microsoft.com/office/drawing/2014/main" id="{2ACEFEA8-6F0A-4A2D-AD81-02DA9874D219}"/>
                </a:ext>
              </a:extLst>
            </p:cNvPr>
            <p:cNvSpPr/>
            <p:nvPr/>
          </p:nvSpPr>
          <p:spPr>
            <a:xfrm rot="18120202" flipH="1">
              <a:off x="11504787" y="1070053"/>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2" name="Oval 331">
              <a:extLst>
                <a:ext uri="{FF2B5EF4-FFF2-40B4-BE49-F238E27FC236}">
                  <a16:creationId xmlns:a16="http://schemas.microsoft.com/office/drawing/2014/main" id="{D0233DA3-8AE9-4FE8-9BB5-563F6DF5E099}"/>
                </a:ext>
              </a:extLst>
            </p:cNvPr>
            <p:cNvSpPr/>
            <p:nvPr/>
          </p:nvSpPr>
          <p:spPr>
            <a:xfrm rot="18120202" flipH="1">
              <a:off x="11520691" y="117612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3" name="Oval 332">
              <a:extLst>
                <a:ext uri="{FF2B5EF4-FFF2-40B4-BE49-F238E27FC236}">
                  <a16:creationId xmlns:a16="http://schemas.microsoft.com/office/drawing/2014/main" id="{3D18BF05-8C1D-4514-BB4A-9D6D8E7BC49F}"/>
                </a:ext>
              </a:extLst>
            </p:cNvPr>
            <p:cNvSpPr/>
            <p:nvPr/>
          </p:nvSpPr>
          <p:spPr>
            <a:xfrm rot="18120202" flipH="1">
              <a:off x="11625414" y="122822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4" name="Oval 333">
              <a:extLst>
                <a:ext uri="{FF2B5EF4-FFF2-40B4-BE49-F238E27FC236}">
                  <a16:creationId xmlns:a16="http://schemas.microsoft.com/office/drawing/2014/main" id="{6B2F5C7B-89C4-49F6-B9D8-89A6A6698B2C}"/>
                </a:ext>
              </a:extLst>
            </p:cNvPr>
            <p:cNvSpPr/>
            <p:nvPr/>
          </p:nvSpPr>
          <p:spPr>
            <a:xfrm rot="18120202" flipH="1">
              <a:off x="11758922" y="81768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6" name="Oval 335">
              <a:extLst>
                <a:ext uri="{FF2B5EF4-FFF2-40B4-BE49-F238E27FC236}">
                  <a16:creationId xmlns:a16="http://schemas.microsoft.com/office/drawing/2014/main" id="{0255C806-9439-4F80-8973-EE26C1775D36}"/>
                </a:ext>
              </a:extLst>
            </p:cNvPr>
            <p:cNvSpPr/>
            <p:nvPr/>
          </p:nvSpPr>
          <p:spPr>
            <a:xfrm rot="18120202" flipH="1">
              <a:off x="11274562" y="154857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7" name="Oval 336">
              <a:extLst>
                <a:ext uri="{FF2B5EF4-FFF2-40B4-BE49-F238E27FC236}">
                  <a16:creationId xmlns:a16="http://schemas.microsoft.com/office/drawing/2014/main" id="{EA42280E-67CD-428B-91B5-1FF0067AA097}"/>
                </a:ext>
              </a:extLst>
            </p:cNvPr>
            <p:cNvSpPr/>
            <p:nvPr/>
          </p:nvSpPr>
          <p:spPr>
            <a:xfrm rot="18120202" flipH="1">
              <a:off x="11377410" y="140539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1" name="Oval 340">
              <a:extLst>
                <a:ext uri="{FF2B5EF4-FFF2-40B4-BE49-F238E27FC236}">
                  <a16:creationId xmlns:a16="http://schemas.microsoft.com/office/drawing/2014/main" id="{ACE0BF18-2F3D-4386-8163-69BE7C288485}"/>
                </a:ext>
              </a:extLst>
            </p:cNvPr>
            <p:cNvSpPr/>
            <p:nvPr/>
          </p:nvSpPr>
          <p:spPr>
            <a:xfrm rot="18120202" flipH="1">
              <a:off x="11018859" y="162173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2" name="Oval 341">
              <a:extLst>
                <a:ext uri="{FF2B5EF4-FFF2-40B4-BE49-F238E27FC236}">
                  <a16:creationId xmlns:a16="http://schemas.microsoft.com/office/drawing/2014/main" id="{3EEF51BA-5880-4DAA-8125-D09750EF9948}"/>
                </a:ext>
              </a:extLst>
            </p:cNvPr>
            <p:cNvSpPr/>
            <p:nvPr/>
          </p:nvSpPr>
          <p:spPr>
            <a:xfrm rot="18120202" flipH="1">
              <a:off x="11052111" y="168737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3" name="Oval 342">
              <a:extLst>
                <a:ext uri="{FF2B5EF4-FFF2-40B4-BE49-F238E27FC236}">
                  <a16:creationId xmlns:a16="http://schemas.microsoft.com/office/drawing/2014/main" id="{F50B03B1-1969-43C6-9CDC-862CE9CF0544}"/>
                </a:ext>
              </a:extLst>
            </p:cNvPr>
            <p:cNvSpPr/>
            <p:nvPr/>
          </p:nvSpPr>
          <p:spPr>
            <a:xfrm rot="18120202" flipH="1">
              <a:off x="11967830" y="68031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4" name="Oval 343">
              <a:extLst>
                <a:ext uri="{FF2B5EF4-FFF2-40B4-BE49-F238E27FC236}">
                  <a16:creationId xmlns:a16="http://schemas.microsoft.com/office/drawing/2014/main" id="{8EDC89C1-1D94-45D5-96D3-55CEC068F209}"/>
                </a:ext>
              </a:extLst>
            </p:cNvPr>
            <p:cNvSpPr/>
            <p:nvPr/>
          </p:nvSpPr>
          <p:spPr>
            <a:xfrm rot="18120202" flipH="1">
              <a:off x="11722523" y="66942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5" name="Oval 344">
              <a:extLst>
                <a:ext uri="{FF2B5EF4-FFF2-40B4-BE49-F238E27FC236}">
                  <a16:creationId xmlns:a16="http://schemas.microsoft.com/office/drawing/2014/main" id="{D9D73AB4-5AB3-4D48-87BB-86853B9296F7}"/>
                </a:ext>
              </a:extLst>
            </p:cNvPr>
            <p:cNvSpPr/>
            <p:nvPr/>
          </p:nvSpPr>
          <p:spPr>
            <a:xfrm rot="18120202" flipH="1">
              <a:off x="11481756" y="70574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7" name="Oval 346">
              <a:extLst>
                <a:ext uri="{FF2B5EF4-FFF2-40B4-BE49-F238E27FC236}">
                  <a16:creationId xmlns:a16="http://schemas.microsoft.com/office/drawing/2014/main" id="{44D5297D-81A2-4975-B666-15312894639D}"/>
                </a:ext>
              </a:extLst>
            </p:cNvPr>
            <p:cNvSpPr/>
            <p:nvPr/>
          </p:nvSpPr>
          <p:spPr>
            <a:xfrm rot="18120202" flipH="1">
              <a:off x="12032214" y="30066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8" name="Oval 347">
              <a:extLst>
                <a:ext uri="{FF2B5EF4-FFF2-40B4-BE49-F238E27FC236}">
                  <a16:creationId xmlns:a16="http://schemas.microsoft.com/office/drawing/2014/main" id="{77B00FD4-4BEB-4E58-A9DC-EBB11B4CB923}"/>
                </a:ext>
              </a:extLst>
            </p:cNvPr>
            <p:cNvSpPr/>
            <p:nvPr/>
          </p:nvSpPr>
          <p:spPr>
            <a:xfrm rot="18120202" flipH="1">
              <a:off x="11757502" y="43794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1" name="Oval 350">
              <a:extLst>
                <a:ext uri="{FF2B5EF4-FFF2-40B4-BE49-F238E27FC236}">
                  <a16:creationId xmlns:a16="http://schemas.microsoft.com/office/drawing/2014/main" id="{FBBCAABD-6CD2-47EB-BFCF-B40BF763D34E}"/>
                </a:ext>
              </a:extLst>
            </p:cNvPr>
            <p:cNvSpPr/>
            <p:nvPr/>
          </p:nvSpPr>
          <p:spPr>
            <a:xfrm rot="8041282" flipH="1">
              <a:off x="11467558" y="81999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2" name="Oval 351">
              <a:extLst>
                <a:ext uri="{FF2B5EF4-FFF2-40B4-BE49-F238E27FC236}">
                  <a16:creationId xmlns:a16="http://schemas.microsoft.com/office/drawing/2014/main" id="{451548A7-1FA6-4D4F-B723-5795A65DC6CC}"/>
                </a:ext>
              </a:extLst>
            </p:cNvPr>
            <p:cNvSpPr/>
            <p:nvPr/>
          </p:nvSpPr>
          <p:spPr>
            <a:xfrm rot="8041282" flipH="1">
              <a:off x="11585203" y="113210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3" name="Oval 352">
              <a:extLst>
                <a:ext uri="{FF2B5EF4-FFF2-40B4-BE49-F238E27FC236}">
                  <a16:creationId xmlns:a16="http://schemas.microsoft.com/office/drawing/2014/main" id="{FE20067F-AB5A-4EE0-960B-B136F436FD93}"/>
                </a:ext>
              </a:extLst>
            </p:cNvPr>
            <p:cNvSpPr/>
            <p:nvPr/>
          </p:nvSpPr>
          <p:spPr>
            <a:xfrm rot="8041282" flipH="1">
              <a:off x="11593629" y="104235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5" name="Oval 354">
              <a:extLst>
                <a:ext uri="{FF2B5EF4-FFF2-40B4-BE49-F238E27FC236}">
                  <a16:creationId xmlns:a16="http://schemas.microsoft.com/office/drawing/2014/main" id="{296E20B0-40C9-4FA6-84A7-D7632348D8F8}"/>
                </a:ext>
              </a:extLst>
            </p:cNvPr>
            <p:cNvSpPr/>
            <p:nvPr/>
          </p:nvSpPr>
          <p:spPr>
            <a:xfrm rot="8041282" flipH="1">
              <a:off x="11391563" y="123745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6" name="Oval 355">
              <a:extLst>
                <a:ext uri="{FF2B5EF4-FFF2-40B4-BE49-F238E27FC236}">
                  <a16:creationId xmlns:a16="http://schemas.microsoft.com/office/drawing/2014/main" id="{4018B5E4-4F86-4B32-916E-9016D5ACFBEC}"/>
                </a:ext>
              </a:extLst>
            </p:cNvPr>
            <p:cNvSpPr/>
            <p:nvPr/>
          </p:nvSpPr>
          <p:spPr>
            <a:xfrm rot="8041282" flipH="1">
              <a:off x="11833461" y="102164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7" name="Oval 356">
              <a:extLst>
                <a:ext uri="{FF2B5EF4-FFF2-40B4-BE49-F238E27FC236}">
                  <a16:creationId xmlns:a16="http://schemas.microsoft.com/office/drawing/2014/main" id="{A6D67BA4-09DC-476E-BBC5-78DC6041C854}"/>
                </a:ext>
              </a:extLst>
            </p:cNvPr>
            <p:cNvSpPr/>
            <p:nvPr/>
          </p:nvSpPr>
          <p:spPr>
            <a:xfrm rot="8041282" flipH="1">
              <a:off x="11802302" y="99152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8" name="Oval 357">
              <a:extLst>
                <a:ext uri="{FF2B5EF4-FFF2-40B4-BE49-F238E27FC236}">
                  <a16:creationId xmlns:a16="http://schemas.microsoft.com/office/drawing/2014/main" id="{96DE505A-3DE9-424F-8C83-3FDE82AB9F25}"/>
                </a:ext>
              </a:extLst>
            </p:cNvPr>
            <p:cNvSpPr/>
            <p:nvPr/>
          </p:nvSpPr>
          <p:spPr>
            <a:xfrm rot="8041282" flipH="1">
              <a:off x="11696667" y="10227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9" name="Oval 358">
              <a:extLst>
                <a:ext uri="{FF2B5EF4-FFF2-40B4-BE49-F238E27FC236}">
                  <a16:creationId xmlns:a16="http://schemas.microsoft.com/office/drawing/2014/main" id="{F1870F3D-61FB-4E0F-AAEB-977DEE61561B}"/>
                </a:ext>
              </a:extLst>
            </p:cNvPr>
            <p:cNvSpPr/>
            <p:nvPr/>
          </p:nvSpPr>
          <p:spPr>
            <a:xfrm rot="18120202" flipH="1">
              <a:off x="11723029" y="78512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60" name="Oval 359">
              <a:extLst>
                <a:ext uri="{FF2B5EF4-FFF2-40B4-BE49-F238E27FC236}">
                  <a16:creationId xmlns:a16="http://schemas.microsoft.com/office/drawing/2014/main" id="{E69CEBA8-74C4-4B83-B09F-3B54AB6DD319}"/>
                </a:ext>
              </a:extLst>
            </p:cNvPr>
            <p:cNvSpPr/>
            <p:nvPr/>
          </p:nvSpPr>
          <p:spPr>
            <a:xfrm rot="18120202" flipH="1">
              <a:off x="11514301" y="61153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grpSp>
      <p:sp>
        <p:nvSpPr>
          <p:cNvPr id="255" name="ZoneTexte 23">
            <a:extLst>
              <a:ext uri="{FF2B5EF4-FFF2-40B4-BE49-F238E27FC236}">
                <a16:creationId xmlns:a16="http://schemas.microsoft.com/office/drawing/2014/main" id="{A40914AF-4BE6-402D-B0F6-CF1DEF73D59A}"/>
              </a:ext>
            </a:extLst>
          </p:cNvPr>
          <p:cNvSpPr txBox="1">
            <a:spLocks/>
          </p:cNvSpPr>
          <p:nvPr/>
        </p:nvSpPr>
        <p:spPr>
          <a:xfrm>
            <a:off x="712223" y="190105"/>
            <a:ext cx="10753340" cy="584775"/>
          </a:xfrm>
          <a:prstGeom prst="rect">
            <a:avLst/>
          </a:prstGeom>
          <a:noFill/>
        </p:spPr>
        <p:txBody>
          <a:bodyPr wrap="square" lIns="108000" rIns="108000" rtlCol="0">
            <a:spAutoFit/>
          </a:bodyPr>
          <a:lstStyle/>
          <a:p>
            <a:pPr algn="ctr"/>
            <a:r>
              <a:rPr lang="fr-FR" sz="3200">
                <a:solidFill>
                  <a:schemeClr val="bg1"/>
                </a:solidFill>
                <a:latin typeface="Gotham Bold" panose="02000803030000020004" pitchFamily="2" charset="0"/>
              </a:rPr>
              <a:t>Annexe</a:t>
            </a:r>
          </a:p>
        </p:txBody>
      </p:sp>
      <p:pic>
        <p:nvPicPr>
          <p:cNvPr id="133" name="Picture 377">
            <a:extLst>
              <a:ext uri="{FF2B5EF4-FFF2-40B4-BE49-F238E27FC236}">
                <a16:creationId xmlns:a16="http://schemas.microsoft.com/office/drawing/2014/main" id="{62F16D6C-6455-4F29-B116-A66DC2A32DF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6220" t="29048" b="21900"/>
          <a:stretch/>
        </p:blipFill>
        <p:spPr>
          <a:xfrm rot="10800000">
            <a:off x="-11106" y="921092"/>
            <a:ext cx="1694796" cy="1898873"/>
          </a:xfrm>
          <a:prstGeom prst="rect">
            <a:avLst/>
          </a:prstGeom>
        </p:spPr>
      </p:pic>
      <p:sp>
        <p:nvSpPr>
          <p:cNvPr id="118" name="TextBox 378">
            <a:extLst>
              <a:ext uri="{FF2B5EF4-FFF2-40B4-BE49-F238E27FC236}">
                <a16:creationId xmlns:a16="http://schemas.microsoft.com/office/drawing/2014/main" id="{92AEC7F3-FD24-4835-B3CE-0AA351230A37}"/>
              </a:ext>
            </a:extLst>
          </p:cNvPr>
          <p:cNvSpPr txBox="1">
            <a:spLocks/>
          </p:cNvSpPr>
          <p:nvPr/>
        </p:nvSpPr>
        <p:spPr>
          <a:xfrm>
            <a:off x="948635" y="1862663"/>
            <a:ext cx="10294730" cy="4622152"/>
          </a:xfrm>
          <a:prstGeom prst="rect">
            <a:avLst/>
          </a:prstGeom>
        </p:spPr>
        <p:txBody>
          <a:bodyPr vert="horz" lIns="108000" tIns="108000" rIns="108000" bIns="108000" rtlCol="0">
            <a:noAutofit/>
          </a:bodyPr>
          <a:lstStyle>
            <a:lvl1pPr marL="0" indent="0" algn="just" defTabSz="914400" rtl="0" eaLnBrk="1" latinLnBrk="0" hangingPunct="1">
              <a:lnSpc>
                <a:spcPct val="100000"/>
              </a:lnSpc>
              <a:spcBef>
                <a:spcPts val="1800"/>
              </a:spcBef>
              <a:buFont typeface="Arial" panose="020B0604020202020204" pitchFamily="34" charset="0"/>
              <a:buNone/>
              <a:tabLst/>
              <a:defRPr sz="1600" i="0" kern="1200" cap="none" baseline="0">
                <a:solidFill>
                  <a:schemeClr val="bg2"/>
                </a:solidFill>
                <a:latin typeface="+mn-lt"/>
                <a:ea typeface="+mn-ea"/>
                <a:cs typeface="+mn-cs"/>
              </a:defRPr>
            </a:lvl1pPr>
            <a:lvl2pPr marL="358775" indent="-358775" algn="just" defTabSz="914400" rtl="0" eaLnBrk="1" latinLnBrk="0" hangingPunct="1">
              <a:lnSpc>
                <a:spcPct val="100000"/>
              </a:lnSpc>
              <a:spcBef>
                <a:spcPts val="1400"/>
              </a:spcBef>
              <a:buClr>
                <a:schemeClr val="bg2"/>
              </a:buClr>
              <a:buFont typeface="Tempus Sans ITC" panose="04020404030D07020202" pitchFamily="82" charset="0"/>
              <a:buChar char="/"/>
              <a:defRPr sz="1400" kern="1200" baseline="0">
                <a:solidFill>
                  <a:schemeClr val="tx1"/>
                </a:solidFill>
                <a:latin typeface="+mn-lt"/>
                <a:ea typeface="+mn-ea"/>
                <a:cs typeface="+mn-cs"/>
              </a:defRPr>
            </a:lvl2pPr>
            <a:lvl3pPr marL="360000" indent="0" algn="just" defTabSz="914400" rtl="0" eaLnBrk="1" latinLnBrk="0" hangingPunct="1">
              <a:lnSpc>
                <a:spcPct val="100000"/>
              </a:lnSpc>
              <a:spcBef>
                <a:spcPts val="600"/>
              </a:spcBef>
              <a:buFontTx/>
              <a:buNone/>
              <a:defRPr sz="1400" kern="1200" baseline="0">
                <a:solidFill>
                  <a:schemeClr val="tx1"/>
                </a:solidFill>
                <a:latin typeface="+mn-lt"/>
                <a:ea typeface="+mn-ea"/>
                <a:cs typeface="+mn-cs"/>
              </a:defRPr>
            </a:lvl3pPr>
            <a:lvl4pPr marL="648000" indent="-288000" algn="just" defTabSz="914400" rtl="0" eaLnBrk="1" latinLnBrk="0" hangingPunct="1">
              <a:lnSpc>
                <a:spcPct val="100000"/>
              </a:lnSpc>
              <a:spcBef>
                <a:spcPts val="600"/>
              </a:spcBef>
              <a:buClr>
                <a:schemeClr val="bg2"/>
              </a:buClr>
              <a:buFont typeface="Tahoma" panose="020B0604030504040204" pitchFamily="34" charset="0"/>
              <a:buChar char="›"/>
              <a:defRPr sz="1200" kern="1200" cap="none" baseline="0">
                <a:solidFill>
                  <a:schemeClr val="tx1"/>
                </a:solidFill>
                <a:latin typeface="+mn-lt"/>
                <a:ea typeface="+mn-ea"/>
                <a:cs typeface="+mn-cs"/>
              </a:defRPr>
            </a:lvl4pPr>
            <a:lvl5pPr marL="900000" marR="0" indent="-252000" algn="just" defTabSz="914400" rtl="0" eaLnBrk="1" fontAlgn="auto" latinLnBrk="0" hangingPunct="1">
              <a:lnSpc>
                <a:spcPct val="100000"/>
              </a:lnSpc>
              <a:spcBef>
                <a:spcPts val="500"/>
              </a:spcBef>
              <a:spcAft>
                <a:spcPts val="0"/>
              </a:spcAft>
              <a:buClr>
                <a:schemeClr val="bg2"/>
              </a:buClr>
              <a:buSzTx/>
              <a:buFont typeface="Tahoma" panose="020B0604030504040204" pitchFamily="34" charset="0"/>
              <a:buChar char="»"/>
              <a:tabLst/>
              <a:defRPr lang="fr-FR" sz="1000" kern="1200" baseline="0" dirty="0" smtClean="0">
                <a:solidFill>
                  <a:schemeClr val="tx1"/>
                </a:solidFill>
                <a:latin typeface="+mn-lt"/>
                <a:ea typeface="+mn-ea"/>
                <a:cs typeface="+mn-cs"/>
              </a:defRPr>
            </a:lvl5pPr>
            <a:lvl6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baseline="0" noProof="0" dirty="0" smtClean="0">
                <a:solidFill>
                  <a:schemeClr val="tx1"/>
                </a:solidFill>
                <a:latin typeface="+mn-lt"/>
                <a:ea typeface="+mn-ea"/>
                <a:cs typeface="+mn-cs"/>
              </a:defRPr>
            </a:lvl6pPr>
            <a:lvl7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baseline="0" noProof="0" dirty="0" smtClean="0">
                <a:solidFill>
                  <a:schemeClr val="tx1"/>
                </a:solidFill>
                <a:latin typeface="+mn-lt"/>
                <a:ea typeface="+mn-ea"/>
                <a:cs typeface="+mn-cs"/>
              </a:defRPr>
            </a:lvl7pPr>
            <a:lvl8pPr marL="900000" marR="0" indent="-252000" algn="just" defTabSz="914400" rtl="0" eaLnBrk="1" fontAlgn="auto" latinLnBrk="0" hangingPunct="1">
              <a:lnSpc>
                <a:spcPct val="100000"/>
              </a:lnSpc>
              <a:spcBef>
                <a:spcPts val="500"/>
              </a:spcBef>
              <a:spcAft>
                <a:spcPts val="0"/>
              </a:spcAft>
              <a:buClr>
                <a:schemeClr val="bg2"/>
              </a:buClr>
              <a:buSzTx/>
              <a:buFont typeface="Tahoma" panose="020B0604030504040204" pitchFamily="34" charset="0"/>
              <a:buChar char="»"/>
              <a:tabLst/>
              <a:defRPr lang="fr-FR" sz="1000" kern="1200" noProof="0" dirty="0" smtClean="0">
                <a:solidFill>
                  <a:schemeClr val="tx1"/>
                </a:solidFill>
                <a:latin typeface="+mn-lt"/>
                <a:ea typeface="+mn-ea"/>
                <a:cs typeface="+mn-cs"/>
              </a:defRPr>
            </a:lvl8pPr>
            <a:lvl9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noProof="0" dirty="0" smtClean="0">
                <a:solidFill>
                  <a:schemeClr val="tx1"/>
                </a:solidFill>
                <a:latin typeface="+mn-lt"/>
                <a:ea typeface="+mn-ea"/>
                <a:cs typeface="+mn-cs"/>
              </a:defRPr>
            </a:lvl9pPr>
          </a:lstStyle>
          <a:p>
            <a:r>
              <a:rPr lang="fr-FR" dirty="0"/>
              <a:t>Commandes AWS CLI utiles</a:t>
            </a:r>
          </a:p>
          <a:p>
            <a:pPr lvl="1"/>
            <a:r>
              <a:rPr lang="fr-FR" sz="1200" dirty="0"/>
              <a:t>Génération d’un mot de passe pour un utilisateur à partir de la CLI</a:t>
            </a:r>
          </a:p>
          <a:p>
            <a:pPr lvl="3"/>
            <a:r>
              <a:rPr lang="fr-FR" dirty="0"/>
              <a:t>aws </a:t>
            </a:r>
            <a:r>
              <a:rPr lang="fr-FR" dirty="0" err="1"/>
              <a:t>iam</a:t>
            </a:r>
            <a:r>
              <a:rPr lang="fr-FR" dirty="0"/>
              <a:t> </a:t>
            </a:r>
            <a:r>
              <a:rPr lang="fr-FR" dirty="0" err="1"/>
              <a:t>create</a:t>
            </a:r>
            <a:r>
              <a:rPr lang="fr-FR" dirty="0"/>
              <a:t>-login-profile --</a:t>
            </a:r>
            <a:r>
              <a:rPr lang="fr-FR" dirty="0" err="1"/>
              <a:t>user-name</a:t>
            </a:r>
            <a:r>
              <a:rPr lang="fr-FR" dirty="0"/>
              <a:t> </a:t>
            </a:r>
            <a:r>
              <a:rPr lang="fr-FR" dirty="0" err="1"/>
              <a:t>BlueWaver</a:t>
            </a:r>
            <a:r>
              <a:rPr lang="fr-FR" dirty="0"/>
              <a:t> --password &lt;password&gt; --profil &lt;profile&gt;</a:t>
            </a:r>
          </a:p>
          <a:p>
            <a:pPr lvl="3"/>
            <a:endParaRPr lang="fr-FR" dirty="0"/>
          </a:p>
          <a:p>
            <a:pPr marL="0" lvl="3" indent="0">
              <a:spcBef>
                <a:spcPts val="1800"/>
              </a:spcBef>
              <a:buNone/>
            </a:pPr>
            <a:r>
              <a:rPr lang="fr-FR" sz="1600" dirty="0">
                <a:solidFill>
                  <a:schemeClr val="bg2"/>
                </a:solidFill>
              </a:rPr>
              <a:t>Commandes Terraform CLI utiles</a:t>
            </a:r>
          </a:p>
          <a:p>
            <a:pPr lvl="1"/>
            <a:r>
              <a:rPr lang="fr-FR" sz="1200" dirty="0"/>
              <a:t>Il est conseillé d’utilisé un remote-backend afin travailler en collaboration sur la même infrastructure</a:t>
            </a:r>
          </a:p>
          <a:p>
            <a:pPr lvl="1"/>
            <a:r>
              <a:rPr lang="fr-FR" sz="1200" dirty="0"/>
              <a:t>Gestion du déploiement terraform</a:t>
            </a:r>
          </a:p>
          <a:p>
            <a:pPr lvl="3"/>
            <a:r>
              <a:rPr lang="fr-FR" dirty="0"/>
              <a:t>terraform init</a:t>
            </a:r>
          </a:p>
          <a:p>
            <a:pPr lvl="3"/>
            <a:r>
              <a:rPr lang="fr-FR" dirty="0"/>
              <a:t>terraform apply</a:t>
            </a:r>
          </a:p>
          <a:p>
            <a:pPr lvl="3"/>
            <a:r>
              <a:rPr lang="fr-FR" dirty="0"/>
              <a:t>terraform destroy</a:t>
            </a:r>
          </a:p>
          <a:p>
            <a:pPr lvl="3"/>
            <a:endParaRPr lang="fr-FR" dirty="0"/>
          </a:p>
          <a:p>
            <a:pPr marL="0" lvl="3" indent="0">
              <a:spcBef>
                <a:spcPts val="1800"/>
              </a:spcBef>
              <a:buNone/>
            </a:pPr>
            <a:r>
              <a:rPr lang="fr-FR" sz="1600" dirty="0">
                <a:solidFill>
                  <a:schemeClr val="bg2"/>
                </a:solidFill>
              </a:rPr>
              <a:t>Outils pour la création de schéma AWS</a:t>
            </a:r>
          </a:p>
          <a:p>
            <a:pPr lvl="1"/>
            <a:r>
              <a:rPr lang="fr-FR" sz="1200" dirty="0"/>
              <a:t>https://aws.amazon.com/architecture/icons/</a:t>
            </a:r>
          </a:p>
        </p:txBody>
      </p:sp>
    </p:spTree>
    <p:extLst>
      <p:ext uri="{BB962C8B-B14F-4D97-AF65-F5344CB8AC3E}">
        <p14:creationId xmlns:p14="http://schemas.microsoft.com/office/powerpoint/2010/main" val="371178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8BDAC0-CBEC-4C0C-A386-D29F01D2CDB3}"/>
              </a:ext>
            </a:extLst>
          </p:cNvPr>
          <p:cNvSpPr/>
          <p:nvPr/>
        </p:nvSpPr>
        <p:spPr>
          <a:xfrm>
            <a:off x="0" y="-4360"/>
            <a:ext cx="12192000" cy="16112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pic>
        <p:nvPicPr>
          <p:cNvPr id="31" name="Picture 30">
            <a:extLst>
              <a:ext uri="{FF2B5EF4-FFF2-40B4-BE49-F238E27FC236}">
                <a16:creationId xmlns:a16="http://schemas.microsoft.com/office/drawing/2014/main" id="{122BC4C2-EF34-472D-8E88-1C09E35D9F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242" y="363861"/>
            <a:ext cx="2455359" cy="407795"/>
          </a:xfrm>
          <a:prstGeom prst="rect">
            <a:avLst/>
          </a:prstGeom>
        </p:spPr>
      </p:pic>
      <p:grpSp>
        <p:nvGrpSpPr>
          <p:cNvPr id="3" name="Group 2">
            <a:extLst>
              <a:ext uri="{FF2B5EF4-FFF2-40B4-BE49-F238E27FC236}">
                <a16:creationId xmlns:a16="http://schemas.microsoft.com/office/drawing/2014/main" id="{CA5FD94D-E995-45A5-AF30-42DD3F085CFC}"/>
              </a:ext>
            </a:extLst>
          </p:cNvPr>
          <p:cNvGrpSpPr/>
          <p:nvPr/>
        </p:nvGrpSpPr>
        <p:grpSpPr>
          <a:xfrm>
            <a:off x="9834393" y="0"/>
            <a:ext cx="2324387" cy="1845454"/>
            <a:chOff x="9833613" y="31194"/>
            <a:chExt cx="2324387" cy="1845454"/>
          </a:xfrm>
        </p:grpSpPr>
        <p:sp>
          <p:nvSpPr>
            <p:cNvPr id="184" name="Oval 183">
              <a:extLst>
                <a:ext uri="{FF2B5EF4-FFF2-40B4-BE49-F238E27FC236}">
                  <a16:creationId xmlns:a16="http://schemas.microsoft.com/office/drawing/2014/main" id="{9C1B3620-E40F-43C3-B8E2-F29FFE138F81}"/>
                </a:ext>
              </a:extLst>
            </p:cNvPr>
            <p:cNvSpPr/>
            <p:nvPr/>
          </p:nvSpPr>
          <p:spPr>
            <a:xfrm>
              <a:off x="11803937" y="748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85" name="Oval 184">
              <a:extLst>
                <a:ext uri="{FF2B5EF4-FFF2-40B4-BE49-F238E27FC236}">
                  <a16:creationId xmlns:a16="http://schemas.microsoft.com/office/drawing/2014/main" id="{35EA66C2-A668-4F29-9C8E-656F978C6C85}"/>
                </a:ext>
              </a:extLst>
            </p:cNvPr>
            <p:cNvSpPr/>
            <p:nvPr/>
          </p:nvSpPr>
          <p:spPr>
            <a:xfrm>
              <a:off x="11631815" y="514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0" name="Oval 189">
              <a:extLst>
                <a:ext uri="{FF2B5EF4-FFF2-40B4-BE49-F238E27FC236}">
                  <a16:creationId xmlns:a16="http://schemas.microsoft.com/office/drawing/2014/main" id="{BB8E663C-4DB8-4AA1-9DDB-95D5C300AF5E}"/>
                </a:ext>
              </a:extLst>
            </p:cNvPr>
            <p:cNvSpPr/>
            <p:nvPr/>
          </p:nvSpPr>
          <p:spPr>
            <a:xfrm>
              <a:off x="11569337" y="35757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5" name="Oval 194">
              <a:extLst>
                <a:ext uri="{FF2B5EF4-FFF2-40B4-BE49-F238E27FC236}">
                  <a16:creationId xmlns:a16="http://schemas.microsoft.com/office/drawing/2014/main" id="{B09A2B2C-4BA6-4659-926C-9461D4A3DD6F}"/>
                </a:ext>
              </a:extLst>
            </p:cNvPr>
            <p:cNvSpPr/>
            <p:nvPr/>
          </p:nvSpPr>
          <p:spPr>
            <a:xfrm>
              <a:off x="11569337" y="31464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6" name="Oval 195">
              <a:extLst>
                <a:ext uri="{FF2B5EF4-FFF2-40B4-BE49-F238E27FC236}">
                  <a16:creationId xmlns:a16="http://schemas.microsoft.com/office/drawing/2014/main" id="{0C1C64F7-4805-451D-8FD0-21C02CFC4BB4}"/>
                </a:ext>
              </a:extLst>
            </p:cNvPr>
            <p:cNvSpPr/>
            <p:nvPr/>
          </p:nvSpPr>
          <p:spPr>
            <a:xfrm>
              <a:off x="11616137" y="2495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7" name="Oval 196">
              <a:extLst>
                <a:ext uri="{FF2B5EF4-FFF2-40B4-BE49-F238E27FC236}">
                  <a16:creationId xmlns:a16="http://schemas.microsoft.com/office/drawing/2014/main" id="{4845D8B3-CD64-413F-9895-E90D59FBD2AD}"/>
                </a:ext>
              </a:extLst>
            </p:cNvPr>
            <p:cNvSpPr/>
            <p:nvPr/>
          </p:nvSpPr>
          <p:spPr>
            <a:xfrm>
              <a:off x="11772619" y="2226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8" name="Oval 197">
              <a:extLst>
                <a:ext uri="{FF2B5EF4-FFF2-40B4-BE49-F238E27FC236}">
                  <a16:creationId xmlns:a16="http://schemas.microsoft.com/office/drawing/2014/main" id="{E60B1481-BD83-474D-8EF1-0B5C039E2D6A}"/>
                </a:ext>
              </a:extLst>
            </p:cNvPr>
            <p:cNvSpPr/>
            <p:nvPr/>
          </p:nvSpPr>
          <p:spPr>
            <a:xfrm>
              <a:off x="11772619" y="37339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9" name="Oval 198">
              <a:extLst>
                <a:ext uri="{FF2B5EF4-FFF2-40B4-BE49-F238E27FC236}">
                  <a16:creationId xmlns:a16="http://schemas.microsoft.com/office/drawing/2014/main" id="{78015FEF-2257-4528-BE2D-440518CB665E}"/>
                </a:ext>
              </a:extLst>
            </p:cNvPr>
            <p:cNvSpPr/>
            <p:nvPr/>
          </p:nvSpPr>
          <p:spPr>
            <a:xfrm>
              <a:off x="11639537" y="38414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0" name="Oval 199">
              <a:extLst>
                <a:ext uri="{FF2B5EF4-FFF2-40B4-BE49-F238E27FC236}">
                  <a16:creationId xmlns:a16="http://schemas.microsoft.com/office/drawing/2014/main" id="{A6360FFA-7095-4BB2-B2B0-4A3308514BE2}"/>
                </a:ext>
              </a:extLst>
            </p:cNvPr>
            <p:cNvSpPr/>
            <p:nvPr/>
          </p:nvSpPr>
          <p:spPr>
            <a:xfrm>
              <a:off x="11528779" y="7823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1" name="Oval 200">
              <a:extLst>
                <a:ext uri="{FF2B5EF4-FFF2-40B4-BE49-F238E27FC236}">
                  <a16:creationId xmlns:a16="http://schemas.microsoft.com/office/drawing/2014/main" id="{4ED3C958-59DE-462A-A812-2B8045C89001}"/>
                </a:ext>
              </a:extLst>
            </p:cNvPr>
            <p:cNvSpPr/>
            <p:nvPr/>
          </p:nvSpPr>
          <p:spPr>
            <a:xfrm>
              <a:off x="11596873" y="91268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2" name="Oval 201">
              <a:extLst>
                <a:ext uri="{FF2B5EF4-FFF2-40B4-BE49-F238E27FC236}">
                  <a16:creationId xmlns:a16="http://schemas.microsoft.com/office/drawing/2014/main" id="{D6A3E7DA-6DBC-4910-9236-AFAC93633C8C}"/>
                </a:ext>
              </a:extLst>
            </p:cNvPr>
            <p:cNvSpPr/>
            <p:nvPr/>
          </p:nvSpPr>
          <p:spPr>
            <a:xfrm>
              <a:off x="11793978" y="71563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3" name="Oval 202">
              <a:extLst>
                <a:ext uri="{FF2B5EF4-FFF2-40B4-BE49-F238E27FC236}">
                  <a16:creationId xmlns:a16="http://schemas.microsoft.com/office/drawing/2014/main" id="{B7870286-4EBD-4052-9C27-6C00E6B4D3B9}"/>
                </a:ext>
              </a:extLst>
            </p:cNvPr>
            <p:cNvSpPr/>
            <p:nvPr/>
          </p:nvSpPr>
          <p:spPr>
            <a:xfrm>
              <a:off x="11639537" y="58510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4" name="Oval 203">
              <a:extLst>
                <a:ext uri="{FF2B5EF4-FFF2-40B4-BE49-F238E27FC236}">
                  <a16:creationId xmlns:a16="http://schemas.microsoft.com/office/drawing/2014/main" id="{095493D3-BC74-425C-B012-7BAC5C199D90}"/>
                </a:ext>
              </a:extLst>
            </p:cNvPr>
            <p:cNvSpPr/>
            <p:nvPr/>
          </p:nvSpPr>
          <p:spPr>
            <a:xfrm>
              <a:off x="11852453" y="51283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5" name="Oval 204">
              <a:extLst>
                <a:ext uri="{FF2B5EF4-FFF2-40B4-BE49-F238E27FC236}">
                  <a16:creationId xmlns:a16="http://schemas.microsoft.com/office/drawing/2014/main" id="{237BDE51-8A5C-4A94-A5EF-B6EF15E74611}"/>
                </a:ext>
              </a:extLst>
            </p:cNvPr>
            <p:cNvSpPr/>
            <p:nvPr/>
          </p:nvSpPr>
          <p:spPr>
            <a:xfrm>
              <a:off x="12053335" y="2226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6" name="Oval 205">
              <a:extLst>
                <a:ext uri="{FF2B5EF4-FFF2-40B4-BE49-F238E27FC236}">
                  <a16:creationId xmlns:a16="http://schemas.microsoft.com/office/drawing/2014/main" id="{A392B171-CC85-4907-9A36-50D107AF7733}"/>
                </a:ext>
              </a:extLst>
            </p:cNvPr>
            <p:cNvSpPr/>
            <p:nvPr/>
          </p:nvSpPr>
          <p:spPr>
            <a:xfrm>
              <a:off x="12006535" y="4851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5" name="Oval 224">
              <a:extLst>
                <a:ext uri="{FF2B5EF4-FFF2-40B4-BE49-F238E27FC236}">
                  <a16:creationId xmlns:a16="http://schemas.microsoft.com/office/drawing/2014/main" id="{962B14C0-9A34-4814-8CC4-7EFEC128798F}"/>
                </a:ext>
              </a:extLst>
            </p:cNvPr>
            <p:cNvSpPr/>
            <p:nvPr/>
          </p:nvSpPr>
          <p:spPr>
            <a:xfrm>
              <a:off x="10043933" y="13325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8" name="Oval 227">
              <a:extLst>
                <a:ext uri="{FF2B5EF4-FFF2-40B4-BE49-F238E27FC236}">
                  <a16:creationId xmlns:a16="http://schemas.microsoft.com/office/drawing/2014/main" id="{E3F42103-9E2B-4FEA-A3E0-0BF0533F92DD}"/>
                </a:ext>
              </a:extLst>
            </p:cNvPr>
            <p:cNvSpPr/>
            <p:nvPr/>
          </p:nvSpPr>
          <p:spPr>
            <a:xfrm>
              <a:off x="10114329" y="1895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9" name="Oval 228">
              <a:extLst>
                <a:ext uri="{FF2B5EF4-FFF2-40B4-BE49-F238E27FC236}">
                  <a16:creationId xmlns:a16="http://schemas.microsoft.com/office/drawing/2014/main" id="{9494C393-EA32-4206-9B4D-12AB60B2FC09}"/>
                </a:ext>
              </a:extLst>
            </p:cNvPr>
            <p:cNvSpPr/>
            <p:nvPr/>
          </p:nvSpPr>
          <p:spPr>
            <a:xfrm>
              <a:off x="9983328" y="40437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0" name="Oval 229">
              <a:extLst>
                <a:ext uri="{FF2B5EF4-FFF2-40B4-BE49-F238E27FC236}">
                  <a16:creationId xmlns:a16="http://schemas.microsoft.com/office/drawing/2014/main" id="{453EDABB-3952-41D9-BBFB-9E7D0AFF73F4}"/>
                </a:ext>
              </a:extLst>
            </p:cNvPr>
            <p:cNvSpPr/>
            <p:nvPr/>
          </p:nvSpPr>
          <p:spPr>
            <a:xfrm>
              <a:off x="9833613" y="1992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6" name="Oval 235">
              <a:extLst>
                <a:ext uri="{FF2B5EF4-FFF2-40B4-BE49-F238E27FC236}">
                  <a16:creationId xmlns:a16="http://schemas.microsoft.com/office/drawing/2014/main" id="{25D8B68D-7E5B-4668-AA27-B04B04964460}"/>
                </a:ext>
              </a:extLst>
            </p:cNvPr>
            <p:cNvSpPr/>
            <p:nvPr/>
          </p:nvSpPr>
          <p:spPr>
            <a:xfrm>
              <a:off x="10295887" y="3149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7" name="Oval 236">
              <a:extLst>
                <a:ext uri="{FF2B5EF4-FFF2-40B4-BE49-F238E27FC236}">
                  <a16:creationId xmlns:a16="http://schemas.microsoft.com/office/drawing/2014/main" id="{8D9E89A3-531E-4166-A324-B66B70C76500}"/>
                </a:ext>
              </a:extLst>
            </p:cNvPr>
            <p:cNvSpPr/>
            <p:nvPr/>
          </p:nvSpPr>
          <p:spPr>
            <a:xfrm>
              <a:off x="10295887" y="748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8" name="Oval 237">
              <a:extLst>
                <a:ext uri="{FF2B5EF4-FFF2-40B4-BE49-F238E27FC236}">
                  <a16:creationId xmlns:a16="http://schemas.microsoft.com/office/drawing/2014/main" id="{C3000093-9B97-4317-802A-1B7A596F0AF7}"/>
                </a:ext>
              </a:extLst>
            </p:cNvPr>
            <p:cNvSpPr/>
            <p:nvPr/>
          </p:nvSpPr>
          <p:spPr>
            <a:xfrm>
              <a:off x="10200018" y="1290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45" name="Oval 244">
              <a:extLst>
                <a:ext uri="{FF2B5EF4-FFF2-40B4-BE49-F238E27FC236}">
                  <a16:creationId xmlns:a16="http://schemas.microsoft.com/office/drawing/2014/main" id="{49864948-BCEE-4A36-9E83-943ECBD1CB08}"/>
                </a:ext>
              </a:extLst>
            </p:cNvPr>
            <p:cNvSpPr/>
            <p:nvPr/>
          </p:nvSpPr>
          <p:spPr>
            <a:xfrm rot="11521080">
              <a:off x="11391344" y="161470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0" name="Oval 249">
              <a:extLst>
                <a:ext uri="{FF2B5EF4-FFF2-40B4-BE49-F238E27FC236}">
                  <a16:creationId xmlns:a16="http://schemas.microsoft.com/office/drawing/2014/main" id="{D718E920-631F-48DB-B796-682A02A75256}"/>
                </a:ext>
              </a:extLst>
            </p:cNvPr>
            <p:cNvSpPr/>
            <p:nvPr/>
          </p:nvSpPr>
          <p:spPr>
            <a:xfrm rot="11521080">
              <a:off x="11935085" y="55249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8" name="Oval 257">
              <a:extLst>
                <a:ext uri="{FF2B5EF4-FFF2-40B4-BE49-F238E27FC236}">
                  <a16:creationId xmlns:a16="http://schemas.microsoft.com/office/drawing/2014/main" id="{82DF8F59-BD3F-4B28-A2F9-67C45927B0AF}"/>
                </a:ext>
              </a:extLst>
            </p:cNvPr>
            <p:cNvSpPr/>
            <p:nvPr/>
          </p:nvSpPr>
          <p:spPr>
            <a:xfrm rot="11521080">
              <a:off x="11107545" y="36743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9" name="Oval 258">
              <a:extLst>
                <a:ext uri="{FF2B5EF4-FFF2-40B4-BE49-F238E27FC236}">
                  <a16:creationId xmlns:a16="http://schemas.microsoft.com/office/drawing/2014/main" id="{EB0B1841-9368-45EE-B145-6C082287AB16}"/>
                </a:ext>
              </a:extLst>
            </p:cNvPr>
            <p:cNvSpPr/>
            <p:nvPr/>
          </p:nvSpPr>
          <p:spPr>
            <a:xfrm rot="11521080">
              <a:off x="11191425" y="198179"/>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0" name="Oval 259">
              <a:extLst>
                <a:ext uri="{FF2B5EF4-FFF2-40B4-BE49-F238E27FC236}">
                  <a16:creationId xmlns:a16="http://schemas.microsoft.com/office/drawing/2014/main" id="{ABF0F1C0-D462-48CB-BA80-3AC145B18481}"/>
                </a:ext>
              </a:extLst>
            </p:cNvPr>
            <p:cNvSpPr/>
            <p:nvPr/>
          </p:nvSpPr>
          <p:spPr>
            <a:xfrm rot="11521080">
              <a:off x="11126201" y="11302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2" name="Oval 261">
              <a:extLst>
                <a:ext uri="{FF2B5EF4-FFF2-40B4-BE49-F238E27FC236}">
                  <a16:creationId xmlns:a16="http://schemas.microsoft.com/office/drawing/2014/main" id="{F5E4A246-F1C3-45E5-9E9C-F9867099389C}"/>
                </a:ext>
              </a:extLst>
            </p:cNvPr>
            <p:cNvSpPr/>
            <p:nvPr/>
          </p:nvSpPr>
          <p:spPr>
            <a:xfrm rot="11521080">
              <a:off x="11549501" y="19081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4" name="Oval 263">
              <a:extLst>
                <a:ext uri="{FF2B5EF4-FFF2-40B4-BE49-F238E27FC236}">
                  <a16:creationId xmlns:a16="http://schemas.microsoft.com/office/drawing/2014/main" id="{62E289FF-3F03-497B-BDE7-7A126B452CC8}"/>
                </a:ext>
              </a:extLst>
            </p:cNvPr>
            <p:cNvSpPr/>
            <p:nvPr/>
          </p:nvSpPr>
          <p:spPr>
            <a:xfrm rot="11521080">
              <a:off x="10687343" y="3119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6" name="Oval 265">
              <a:extLst>
                <a:ext uri="{FF2B5EF4-FFF2-40B4-BE49-F238E27FC236}">
                  <a16:creationId xmlns:a16="http://schemas.microsoft.com/office/drawing/2014/main" id="{6D2E32D2-858D-472A-A576-DF5DDD9B8DBA}"/>
                </a:ext>
              </a:extLst>
            </p:cNvPr>
            <p:cNvSpPr/>
            <p:nvPr/>
          </p:nvSpPr>
          <p:spPr>
            <a:xfrm rot="11521080">
              <a:off x="10861768" y="5673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7" name="Oval 266">
              <a:extLst>
                <a:ext uri="{FF2B5EF4-FFF2-40B4-BE49-F238E27FC236}">
                  <a16:creationId xmlns:a16="http://schemas.microsoft.com/office/drawing/2014/main" id="{12409767-BE76-440A-AA52-65D58C3E8D9E}"/>
                </a:ext>
              </a:extLst>
            </p:cNvPr>
            <p:cNvSpPr/>
            <p:nvPr/>
          </p:nvSpPr>
          <p:spPr>
            <a:xfrm rot="11521080">
              <a:off x="10389219" y="27526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0" name="Oval 269">
              <a:extLst>
                <a:ext uri="{FF2B5EF4-FFF2-40B4-BE49-F238E27FC236}">
                  <a16:creationId xmlns:a16="http://schemas.microsoft.com/office/drawing/2014/main" id="{46F14E7E-2436-4293-9814-650A235DDF5C}"/>
                </a:ext>
              </a:extLst>
            </p:cNvPr>
            <p:cNvSpPr/>
            <p:nvPr/>
          </p:nvSpPr>
          <p:spPr>
            <a:xfrm rot="11521080">
              <a:off x="10457040" y="16422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3" name="Oval 272">
              <a:extLst>
                <a:ext uri="{FF2B5EF4-FFF2-40B4-BE49-F238E27FC236}">
                  <a16:creationId xmlns:a16="http://schemas.microsoft.com/office/drawing/2014/main" id="{698BA9DA-11EA-4265-ACBE-72D3CC716002}"/>
                </a:ext>
              </a:extLst>
            </p:cNvPr>
            <p:cNvSpPr/>
            <p:nvPr/>
          </p:nvSpPr>
          <p:spPr>
            <a:xfrm rot="11521080">
              <a:off x="10432945" y="9469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9" name="Oval 278">
              <a:extLst>
                <a:ext uri="{FF2B5EF4-FFF2-40B4-BE49-F238E27FC236}">
                  <a16:creationId xmlns:a16="http://schemas.microsoft.com/office/drawing/2014/main" id="{92BFE6C8-C6CA-4618-B0B8-45435B66A3CA}"/>
                </a:ext>
              </a:extLst>
            </p:cNvPr>
            <p:cNvSpPr/>
            <p:nvPr/>
          </p:nvSpPr>
          <p:spPr>
            <a:xfrm rot="11521080">
              <a:off x="11793460" y="13605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0" name="Oval 279">
              <a:extLst>
                <a:ext uri="{FF2B5EF4-FFF2-40B4-BE49-F238E27FC236}">
                  <a16:creationId xmlns:a16="http://schemas.microsoft.com/office/drawing/2014/main" id="{6B34973A-FD22-4C6A-A931-6AA71247760A}"/>
                </a:ext>
              </a:extLst>
            </p:cNvPr>
            <p:cNvSpPr/>
            <p:nvPr/>
          </p:nvSpPr>
          <p:spPr>
            <a:xfrm rot="11521080">
              <a:off x="11630820" y="32001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4" name="Oval 283">
              <a:extLst>
                <a:ext uri="{FF2B5EF4-FFF2-40B4-BE49-F238E27FC236}">
                  <a16:creationId xmlns:a16="http://schemas.microsoft.com/office/drawing/2014/main" id="{94F64405-FA0D-4ECA-81B3-0614E3FF4333}"/>
                </a:ext>
              </a:extLst>
            </p:cNvPr>
            <p:cNvSpPr/>
            <p:nvPr/>
          </p:nvSpPr>
          <p:spPr>
            <a:xfrm rot="11521080">
              <a:off x="12111200" y="35358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5" name="Oval 284">
              <a:extLst>
                <a:ext uri="{FF2B5EF4-FFF2-40B4-BE49-F238E27FC236}">
                  <a16:creationId xmlns:a16="http://schemas.microsoft.com/office/drawing/2014/main" id="{B4504721-6E43-4445-8EAA-226BB7C4C954}"/>
                </a:ext>
              </a:extLst>
            </p:cNvPr>
            <p:cNvSpPr/>
            <p:nvPr/>
          </p:nvSpPr>
          <p:spPr>
            <a:xfrm rot="11521080">
              <a:off x="11821581" y="45572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9" name="Oval 288">
              <a:extLst>
                <a:ext uri="{FF2B5EF4-FFF2-40B4-BE49-F238E27FC236}">
                  <a16:creationId xmlns:a16="http://schemas.microsoft.com/office/drawing/2014/main" id="{5F3066FB-DC2B-481B-A1FE-A53F36BFAAFF}"/>
                </a:ext>
              </a:extLst>
            </p:cNvPr>
            <p:cNvSpPr/>
            <p:nvPr/>
          </p:nvSpPr>
          <p:spPr>
            <a:xfrm>
              <a:off x="11202687" y="9723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0" name="Oval 289">
              <a:extLst>
                <a:ext uri="{FF2B5EF4-FFF2-40B4-BE49-F238E27FC236}">
                  <a16:creationId xmlns:a16="http://schemas.microsoft.com/office/drawing/2014/main" id="{E679230E-411C-4797-BB98-89B59D9B7D16}"/>
                </a:ext>
              </a:extLst>
            </p:cNvPr>
            <p:cNvSpPr/>
            <p:nvPr/>
          </p:nvSpPr>
          <p:spPr>
            <a:xfrm>
              <a:off x="11273083" y="15354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1" name="Oval 290">
              <a:extLst>
                <a:ext uri="{FF2B5EF4-FFF2-40B4-BE49-F238E27FC236}">
                  <a16:creationId xmlns:a16="http://schemas.microsoft.com/office/drawing/2014/main" id="{7EE84838-D2FB-4227-B65A-03A7020D0D09}"/>
                </a:ext>
              </a:extLst>
            </p:cNvPr>
            <p:cNvSpPr/>
            <p:nvPr/>
          </p:nvSpPr>
          <p:spPr>
            <a:xfrm>
              <a:off x="11142082" y="36835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2" name="Oval 291">
              <a:extLst>
                <a:ext uri="{FF2B5EF4-FFF2-40B4-BE49-F238E27FC236}">
                  <a16:creationId xmlns:a16="http://schemas.microsoft.com/office/drawing/2014/main" id="{F2FA53B8-8903-44C8-9BA5-A458BA02C4C0}"/>
                </a:ext>
              </a:extLst>
            </p:cNvPr>
            <p:cNvSpPr/>
            <p:nvPr/>
          </p:nvSpPr>
          <p:spPr>
            <a:xfrm>
              <a:off x="10992367" y="1632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4" name="Oval 293">
              <a:extLst>
                <a:ext uri="{FF2B5EF4-FFF2-40B4-BE49-F238E27FC236}">
                  <a16:creationId xmlns:a16="http://schemas.microsoft.com/office/drawing/2014/main" id="{9AE4CC11-9ACA-466C-B005-5D48A46A6A8F}"/>
                </a:ext>
              </a:extLst>
            </p:cNvPr>
            <p:cNvSpPr/>
            <p:nvPr/>
          </p:nvSpPr>
          <p:spPr>
            <a:xfrm>
              <a:off x="11454641" y="3881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5" name="Oval 294">
              <a:extLst>
                <a:ext uri="{FF2B5EF4-FFF2-40B4-BE49-F238E27FC236}">
                  <a16:creationId xmlns:a16="http://schemas.microsoft.com/office/drawing/2014/main" id="{E8E32ECD-00BD-4525-83DA-00F28B32A463}"/>
                </a:ext>
              </a:extLst>
            </p:cNvPr>
            <p:cNvSpPr/>
            <p:nvPr/>
          </p:nvSpPr>
          <p:spPr>
            <a:xfrm>
              <a:off x="11358772" y="930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6" name="Oval 295">
              <a:extLst>
                <a:ext uri="{FF2B5EF4-FFF2-40B4-BE49-F238E27FC236}">
                  <a16:creationId xmlns:a16="http://schemas.microsoft.com/office/drawing/2014/main" id="{3A95C143-7FAB-48BC-B954-5EBAB5D67FBE}"/>
                </a:ext>
              </a:extLst>
            </p:cNvPr>
            <p:cNvSpPr/>
            <p:nvPr/>
          </p:nvSpPr>
          <p:spPr>
            <a:xfrm rot="11521080">
              <a:off x="11547973" y="23924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7" name="Oval 296">
              <a:extLst>
                <a:ext uri="{FF2B5EF4-FFF2-40B4-BE49-F238E27FC236}">
                  <a16:creationId xmlns:a16="http://schemas.microsoft.com/office/drawing/2014/main" id="{A14863D3-1057-4B61-9763-6D3CED034F15}"/>
                </a:ext>
              </a:extLst>
            </p:cNvPr>
            <p:cNvSpPr/>
            <p:nvPr/>
          </p:nvSpPr>
          <p:spPr>
            <a:xfrm rot="11521080">
              <a:off x="11527747" y="50997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8" name="Oval 297">
              <a:extLst>
                <a:ext uri="{FF2B5EF4-FFF2-40B4-BE49-F238E27FC236}">
                  <a16:creationId xmlns:a16="http://schemas.microsoft.com/office/drawing/2014/main" id="{3EEBC10D-59F3-4879-AA73-B81D43D32C5C}"/>
                </a:ext>
              </a:extLst>
            </p:cNvPr>
            <p:cNvSpPr/>
            <p:nvPr/>
          </p:nvSpPr>
          <p:spPr>
            <a:xfrm rot="8041282" flipH="1">
              <a:off x="12019135" y="71532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9" name="Oval 298">
              <a:extLst>
                <a:ext uri="{FF2B5EF4-FFF2-40B4-BE49-F238E27FC236}">
                  <a16:creationId xmlns:a16="http://schemas.microsoft.com/office/drawing/2014/main" id="{CB371C1A-36E7-48B3-A78A-60BCD797D093}"/>
                </a:ext>
              </a:extLst>
            </p:cNvPr>
            <p:cNvSpPr/>
            <p:nvPr/>
          </p:nvSpPr>
          <p:spPr>
            <a:xfrm rot="8041282" flipH="1">
              <a:off x="11916350" y="85535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2" name="Oval 301">
              <a:extLst>
                <a:ext uri="{FF2B5EF4-FFF2-40B4-BE49-F238E27FC236}">
                  <a16:creationId xmlns:a16="http://schemas.microsoft.com/office/drawing/2014/main" id="{C4744398-513D-4A00-9757-091F788207E3}"/>
                </a:ext>
              </a:extLst>
            </p:cNvPr>
            <p:cNvSpPr/>
            <p:nvPr/>
          </p:nvSpPr>
          <p:spPr>
            <a:xfrm rot="8041282" flipH="1">
              <a:off x="11652786" y="68753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3" name="Oval 302">
              <a:extLst>
                <a:ext uri="{FF2B5EF4-FFF2-40B4-BE49-F238E27FC236}">
                  <a16:creationId xmlns:a16="http://schemas.microsoft.com/office/drawing/2014/main" id="{10B51586-4A86-41CA-A11E-7944FA4E375D}"/>
                </a:ext>
              </a:extLst>
            </p:cNvPr>
            <p:cNvSpPr/>
            <p:nvPr/>
          </p:nvSpPr>
          <p:spPr>
            <a:xfrm rot="8041282" flipH="1">
              <a:off x="11891546" y="95081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4" name="Oval 303">
              <a:extLst>
                <a:ext uri="{FF2B5EF4-FFF2-40B4-BE49-F238E27FC236}">
                  <a16:creationId xmlns:a16="http://schemas.microsoft.com/office/drawing/2014/main" id="{67794499-3A6C-4965-9247-202F8BD32A91}"/>
                </a:ext>
              </a:extLst>
            </p:cNvPr>
            <p:cNvSpPr/>
            <p:nvPr/>
          </p:nvSpPr>
          <p:spPr>
            <a:xfrm rot="8041282" flipH="1">
              <a:off x="11683658" y="71736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5" name="Oval 304">
              <a:extLst>
                <a:ext uri="{FF2B5EF4-FFF2-40B4-BE49-F238E27FC236}">
                  <a16:creationId xmlns:a16="http://schemas.microsoft.com/office/drawing/2014/main" id="{278179C4-9290-4A4B-9363-E04117B779DD}"/>
                </a:ext>
              </a:extLst>
            </p:cNvPr>
            <p:cNvSpPr/>
            <p:nvPr/>
          </p:nvSpPr>
          <p:spPr>
            <a:xfrm rot="8041282" flipH="1">
              <a:off x="11762966" y="72892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6" name="Oval 305">
              <a:extLst>
                <a:ext uri="{FF2B5EF4-FFF2-40B4-BE49-F238E27FC236}">
                  <a16:creationId xmlns:a16="http://schemas.microsoft.com/office/drawing/2014/main" id="{E18D738E-FFB6-41EF-BCA0-8535B6518E83}"/>
                </a:ext>
              </a:extLst>
            </p:cNvPr>
            <p:cNvSpPr/>
            <p:nvPr/>
          </p:nvSpPr>
          <p:spPr>
            <a:xfrm rot="8041282" flipH="1">
              <a:off x="11891053" y="63509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7" name="Oval 306">
              <a:extLst>
                <a:ext uri="{FF2B5EF4-FFF2-40B4-BE49-F238E27FC236}">
                  <a16:creationId xmlns:a16="http://schemas.microsoft.com/office/drawing/2014/main" id="{3AC1DF15-FC4D-4948-B7DA-35C42E65FF37}"/>
                </a:ext>
              </a:extLst>
            </p:cNvPr>
            <p:cNvSpPr/>
            <p:nvPr/>
          </p:nvSpPr>
          <p:spPr>
            <a:xfrm rot="8041282" flipH="1">
              <a:off x="11782681" y="53036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8" name="Oval 307">
              <a:extLst>
                <a:ext uri="{FF2B5EF4-FFF2-40B4-BE49-F238E27FC236}">
                  <a16:creationId xmlns:a16="http://schemas.microsoft.com/office/drawing/2014/main" id="{2BFBA0CE-CFE2-4B97-9605-411B5FFE5DF4}"/>
                </a:ext>
              </a:extLst>
            </p:cNvPr>
            <p:cNvSpPr/>
            <p:nvPr/>
          </p:nvSpPr>
          <p:spPr>
            <a:xfrm rot="8041282" flipH="1">
              <a:off x="11682466" y="61859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0" name="Oval 309">
              <a:extLst>
                <a:ext uri="{FF2B5EF4-FFF2-40B4-BE49-F238E27FC236}">
                  <a16:creationId xmlns:a16="http://schemas.microsoft.com/office/drawing/2014/main" id="{80D8F92D-4776-4E65-AB52-526721C574EB}"/>
                </a:ext>
              </a:extLst>
            </p:cNvPr>
            <p:cNvSpPr/>
            <p:nvPr/>
          </p:nvSpPr>
          <p:spPr>
            <a:xfrm rot="8041282" flipH="1">
              <a:off x="11272754" y="28197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1" name="Oval 310">
              <a:extLst>
                <a:ext uri="{FF2B5EF4-FFF2-40B4-BE49-F238E27FC236}">
                  <a16:creationId xmlns:a16="http://schemas.microsoft.com/office/drawing/2014/main" id="{3E34B6B2-E3D5-405B-B2FA-3D768EACC874}"/>
                </a:ext>
              </a:extLst>
            </p:cNvPr>
            <p:cNvSpPr/>
            <p:nvPr/>
          </p:nvSpPr>
          <p:spPr>
            <a:xfrm rot="8041282" flipH="1">
              <a:off x="11551426" y="27717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2" name="Oval 311">
              <a:extLst>
                <a:ext uri="{FF2B5EF4-FFF2-40B4-BE49-F238E27FC236}">
                  <a16:creationId xmlns:a16="http://schemas.microsoft.com/office/drawing/2014/main" id="{6E9C62FF-7CEE-46AD-881B-85BB062AE45A}"/>
                </a:ext>
              </a:extLst>
            </p:cNvPr>
            <p:cNvSpPr/>
            <p:nvPr/>
          </p:nvSpPr>
          <p:spPr>
            <a:xfrm rot="8041282" flipH="1">
              <a:off x="11537960" y="47893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3" name="Oval 312">
              <a:extLst>
                <a:ext uri="{FF2B5EF4-FFF2-40B4-BE49-F238E27FC236}">
                  <a16:creationId xmlns:a16="http://schemas.microsoft.com/office/drawing/2014/main" id="{5FD690ED-F304-4619-B2DB-3DCB15373E87}"/>
                </a:ext>
              </a:extLst>
            </p:cNvPr>
            <p:cNvSpPr/>
            <p:nvPr/>
          </p:nvSpPr>
          <p:spPr>
            <a:xfrm rot="8041282" flipH="1">
              <a:off x="11737891" y="37605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4" name="Oval 313">
              <a:extLst>
                <a:ext uri="{FF2B5EF4-FFF2-40B4-BE49-F238E27FC236}">
                  <a16:creationId xmlns:a16="http://schemas.microsoft.com/office/drawing/2014/main" id="{AF4BBE66-EB95-4299-8453-171ACD645377}"/>
                </a:ext>
              </a:extLst>
            </p:cNvPr>
            <p:cNvSpPr/>
            <p:nvPr/>
          </p:nvSpPr>
          <p:spPr>
            <a:xfrm rot="8041282" flipH="1">
              <a:off x="12086130" y="43324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2" name="Oval 321">
              <a:extLst>
                <a:ext uri="{FF2B5EF4-FFF2-40B4-BE49-F238E27FC236}">
                  <a16:creationId xmlns:a16="http://schemas.microsoft.com/office/drawing/2014/main" id="{08D19609-9951-41EA-8E2A-14628F44BD5F}"/>
                </a:ext>
              </a:extLst>
            </p:cNvPr>
            <p:cNvSpPr/>
            <p:nvPr/>
          </p:nvSpPr>
          <p:spPr>
            <a:xfrm rot="8041282" flipH="1">
              <a:off x="11002311" y="182984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3" name="Oval 322">
              <a:extLst>
                <a:ext uri="{FF2B5EF4-FFF2-40B4-BE49-F238E27FC236}">
                  <a16:creationId xmlns:a16="http://schemas.microsoft.com/office/drawing/2014/main" id="{DE0CC815-4211-450C-86A8-003993A58C9B}"/>
                </a:ext>
              </a:extLst>
            </p:cNvPr>
            <p:cNvSpPr/>
            <p:nvPr/>
          </p:nvSpPr>
          <p:spPr>
            <a:xfrm rot="8041282" flipH="1">
              <a:off x="10971151" y="179973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7" name="Oval 326">
              <a:extLst>
                <a:ext uri="{FF2B5EF4-FFF2-40B4-BE49-F238E27FC236}">
                  <a16:creationId xmlns:a16="http://schemas.microsoft.com/office/drawing/2014/main" id="{66BAB380-534E-486C-982F-EAA0B4907822}"/>
                </a:ext>
              </a:extLst>
            </p:cNvPr>
            <p:cNvSpPr/>
            <p:nvPr/>
          </p:nvSpPr>
          <p:spPr>
            <a:xfrm rot="18120202" flipH="1">
              <a:off x="11766796" y="28908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1" name="Oval 330">
              <a:extLst>
                <a:ext uri="{FF2B5EF4-FFF2-40B4-BE49-F238E27FC236}">
                  <a16:creationId xmlns:a16="http://schemas.microsoft.com/office/drawing/2014/main" id="{2ACEFEA8-6F0A-4A2D-AD81-02DA9874D219}"/>
                </a:ext>
              </a:extLst>
            </p:cNvPr>
            <p:cNvSpPr/>
            <p:nvPr/>
          </p:nvSpPr>
          <p:spPr>
            <a:xfrm rot="18120202" flipH="1">
              <a:off x="11504787" y="1070053"/>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2" name="Oval 331">
              <a:extLst>
                <a:ext uri="{FF2B5EF4-FFF2-40B4-BE49-F238E27FC236}">
                  <a16:creationId xmlns:a16="http://schemas.microsoft.com/office/drawing/2014/main" id="{D0233DA3-8AE9-4FE8-9BB5-563F6DF5E099}"/>
                </a:ext>
              </a:extLst>
            </p:cNvPr>
            <p:cNvSpPr/>
            <p:nvPr/>
          </p:nvSpPr>
          <p:spPr>
            <a:xfrm rot="18120202" flipH="1">
              <a:off x="11520691" y="117612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3" name="Oval 332">
              <a:extLst>
                <a:ext uri="{FF2B5EF4-FFF2-40B4-BE49-F238E27FC236}">
                  <a16:creationId xmlns:a16="http://schemas.microsoft.com/office/drawing/2014/main" id="{3D18BF05-8C1D-4514-BB4A-9D6D8E7BC49F}"/>
                </a:ext>
              </a:extLst>
            </p:cNvPr>
            <p:cNvSpPr/>
            <p:nvPr/>
          </p:nvSpPr>
          <p:spPr>
            <a:xfrm rot="18120202" flipH="1">
              <a:off x="11625414" y="122822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4" name="Oval 333">
              <a:extLst>
                <a:ext uri="{FF2B5EF4-FFF2-40B4-BE49-F238E27FC236}">
                  <a16:creationId xmlns:a16="http://schemas.microsoft.com/office/drawing/2014/main" id="{6B2F5C7B-89C4-49F6-B9D8-89A6A6698B2C}"/>
                </a:ext>
              </a:extLst>
            </p:cNvPr>
            <p:cNvSpPr/>
            <p:nvPr/>
          </p:nvSpPr>
          <p:spPr>
            <a:xfrm rot="18120202" flipH="1">
              <a:off x="11758922" y="81768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6" name="Oval 335">
              <a:extLst>
                <a:ext uri="{FF2B5EF4-FFF2-40B4-BE49-F238E27FC236}">
                  <a16:creationId xmlns:a16="http://schemas.microsoft.com/office/drawing/2014/main" id="{0255C806-9439-4F80-8973-EE26C1775D36}"/>
                </a:ext>
              </a:extLst>
            </p:cNvPr>
            <p:cNvSpPr/>
            <p:nvPr/>
          </p:nvSpPr>
          <p:spPr>
            <a:xfrm rot="18120202" flipH="1">
              <a:off x="11274562" y="154857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7" name="Oval 336">
              <a:extLst>
                <a:ext uri="{FF2B5EF4-FFF2-40B4-BE49-F238E27FC236}">
                  <a16:creationId xmlns:a16="http://schemas.microsoft.com/office/drawing/2014/main" id="{EA42280E-67CD-428B-91B5-1FF0067AA097}"/>
                </a:ext>
              </a:extLst>
            </p:cNvPr>
            <p:cNvSpPr/>
            <p:nvPr/>
          </p:nvSpPr>
          <p:spPr>
            <a:xfrm rot="18120202" flipH="1">
              <a:off x="11377410" y="140539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1" name="Oval 340">
              <a:extLst>
                <a:ext uri="{FF2B5EF4-FFF2-40B4-BE49-F238E27FC236}">
                  <a16:creationId xmlns:a16="http://schemas.microsoft.com/office/drawing/2014/main" id="{ACE0BF18-2F3D-4386-8163-69BE7C288485}"/>
                </a:ext>
              </a:extLst>
            </p:cNvPr>
            <p:cNvSpPr/>
            <p:nvPr/>
          </p:nvSpPr>
          <p:spPr>
            <a:xfrm rot="18120202" flipH="1">
              <a:off x="11018859" y="162173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2" name="Oval 341">
              <a:extLst>
                <a:ext uri="{FF2B5EF4-FFF2-40B4-BE49-F238E27FC236}">
                  <a16:creationId xmlns:a16="http://schemas.microsoft.com/office/drawing/2014/main" id="{3EEF51BA-5880-4DAA-8125-D09750EF9948}"/>
                </a:ext>
              </a:extLst>
            </p:cNvPr>
            <p:cNvSpPr/>
            <p:nvPr/>
          </p:nvSpPr>
          <p:spPr>
            <a:xfrm rot="18120202" flipH="1">
              <a:off x="11052111" y="168737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3" name="Oval 342">
              <a:extLst>
                <a:ext uri="{FF2B5EF4-FFF2-40B4-BE49-F238E27FC236}">
                  <a16:creationId xmlns:a16="http://schemas.microsoft.com/office/drawing/2014/main" id="{F50B03B1-1969-43C6-9CDC-862CE9CF0544}"/>
                </a:ext>
              </a:extLst>
            </p:cNvPr>
            <p:cNvSpPr/>
            <p:nvPr/>
          </p:nvSpPr>
          <p:spPr>
            <a:xfrm rot="18120202" flipH="1">
              <a:off x="11967830" y="68031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4" name="Oval 343">
              <a:extLst>
                <a:ext uri="{FF2B5EF4-FFF2-40B4-BE49-F238E27FC236}">
                  <a16:creationId xmlns:a16="http://schemas.microsoft.com/office/drawing/2014/main" id="{8EDC89C1-1D94-45D5-96D3-55CEC068F209}"/>
                </a:ext>
              </a:extLst>
            </p:cNvPr>
            <p:cNvSpPr/>
            <p:nvPr/>
          </p:nvSpPr>
          <p:spPr>
            <a:xfrm rot="18120202" flipH="1">
              <a:off x="11722523" y="66942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5" name="Oval 344">
              <a:extLst>
                <a:ext uri="{FF2B5EF4-FFF2-40B4-BE49-F238E27FC236}">
                  <a16:creationId xmlns:a16="http://schemas.microsoft.com/office/drawing/2014/main" id="{D9D73AB4-5AB3-4D48-87BB-86853B9296F7}"/>
                </a:ext>
              </a:extLst>
            </p:cNvPr>
            <p:cNvSpPr/>
            <p:nvPr/>
          </p:nvSpPr>
          <p:spPr>
            <a:xfrm rot="18120202" flipH="1">
              <a:off x="11481756" y="70574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7" name="Oval 346">
              <a:extLst>
                <a:ext uri="{FF2B5EF4-FFF2-40B4-BE49-F238E27FC236}">
                  <a16:creationId xmlns:a16="http://schemas.microsoft.com/office/drawing/2014/main" id="{44D5297D-81A2-4975-B666-15312894639D}"/>
                </a:ext>
              </a:extLst>
            </p:cNvPr>
            <p:cNvSpPr/>
            <p:nvPr/>
          </p:nvSpPr>
          <p:spPr>
            <a:xfrm rot="18120202" flipH="1">
              <a:off x="12032214" y="30066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8" name="Oval 347">
              <a:extLst>
                <a:ext uri="{FF2B5EF4-FFF2-40B4-BE49-F238E27FC236}">
                  <a16:creationId xmlns:a16="http://schemas.microsoft.com/office/drawing/2014/main" id="{77B00FD4-4BEB-4E58-A9DC-EBB11B4CB923}"/>
                </a:ext>
              </a:extLst>
            </p:cNvPr>
            <p:cNvSpPr/>
            <p:nvPr/>
          </p:nvSpPr>
          <p:spPr>
            <a:xfrm rot="18120202" flipH="1">
              <a:off x="11757502" y="43794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1" name="Oval 350">
              <a:extLst>
                <a:ext uri="{FF2B5EF4-FFF2-40B4-BE49-F238E27FC236}">
                  <a16:creationId xmlns:a16="http://schemas.microsoft.com/office/drawing/2014/main" id="{FBBCAABD-6CD2-47EB-BFCF-B40BF763D34E}"/>
                </a:ext>
              </a:extLst>
            </p:cNvPr>
            <p:cNvSpPr/>
            <p:nvPr/>
          </p:nvSpPr>
          <p:spPr>
            <a:xfrm rot="8041282" flipH="1">
              <a:off x="11467558" y="81999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2" name="Oval 351">
              <a:extLst>
                <a:ext uri="{FF2B5EF4-FFF2-40B4-BE49-F238E27FC236}">
                  <a16:creationId xmlns:a16="http://schemas.microsoft.com/office/drawing/2014/main" id="{451548A7-1FA6-4D4F-B723-5795A65DC6CC}"/>
                </a:ext>
              </a:extLst>
            </p:cNvPr>
            <p:cNvSpPr/>
            <p:nvPr/>
          </p:nvSpPr>
          <p:spPr>
            <a:xfrm rot="8041282" flipH="1">
              <a:off x="11585203" y="113210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3" name="Oval 352">
              <a:extLst>
                <a:ext uri="{FF2B5EF4-FFF2-40B4-BE49-F238E27FC236}">
                  <a16:creationId xmlns:a16="http://schemas.microsoft.com/office/drawing/2014/main" id="{FE20067F-AB5A-4EE0-960B-B136F436FD93}"/>
                </a:ext>
              </a:extLst>
            </p:cNvPr>
            <p:cNvSpPr/>
            <p:nvPr/>
          </p:nvSpPr>
          <p:spPr>
            <a:xfrm rot="8041282" flipH="1">
              <a:off x="11593629" y="104235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5" name="Oval 354">
              <a:extLst>
                <a:ext uri="{FF2B5EF4-FFF2-40B4-BE49-F238E27FC236}">
                  <a16:creationId xmlns:a16="http://schemas.microsoft.com/office/drawing/2014/main" id="{296E20B0-40C9-4FA6-84A7-D7632348D8F8}"/>
                </a:ext>
              </a:extLst>
            </p:cNvPr>
            <p:cNvSpPr/>
            <p:nvPr/>
          </p:nvSpPr>
          <p:spPr>
            <a:xfrm rot="8041282" flipH="1">
              <a:off x="11391563" y="123745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6" name="Oval 355">
              <a:extLst>
                <a:ext uri="{FF2B5EF4-FFF2-40B4-BE49-F238E27FC236}">
                  <a16:creationId xmlns:a16="http://schemas.microsoft.com/office/drawing/2014/main" id="{4018B5E4-4F86-4B32-916E-9016D5ACFBEC}"/>
                </a:ext>
              </a:extLst>
            </p:cNvPr>
            <p:cNvSpPr/>
            <p:nvPr/>
          </p:nvSpPr>
          <p:spPr>
            <a:xfrm rot="8041282" flipH="1">
              <a:off x="11833461" y="102164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7" name="Oval 356">
              <a:extLst>
                <a:ext uri="{FF2B5EF4-FFF2-40B4-BE49-F238E27FC236}">
                  <a16:creationId xmlns:a16="http://schemas.microsoft.com/office/drawing/2014/main" id="{A6D67BA4-09DC-476E-BBC5-78DC6041C854}"/>
                </a:ext>
              </a:extLst>
            </p:cNvPr>
            <p:cNvSpPr/>
            <p:nvPr/>
          </p:nvSpPr>
          <p:spPr>
            <a:xfrm rot="8041282" flipH="1">
              <a:off x="11802302" y="99152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8" name="Oval 357">
              <a:extLst>
                <a:ext uri="{FF2B5EF4-FFF2-40B4-BE49-F238E27FC236}">
                  <a16:creationId xmlns:a16="http://schemas.microsoft.com/office/drawing/2014/main" id="{96DE505A-3DE9-424F-8C83-3FDE82AB9F25}"/>
                </a:ext>
              </a:extLst>
            </p:cNvPr>
            <p:cNvSpPr/>
            <p:nvPr/>
          </p:nvSpPr>
          <p:spPr>
            <a:xfrm rot="8041282" flipH="1">
              <a:off x="11696667" y="10227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9" name="Oval 358">
              <a:extLst>
                <a:ext uri="{FF2B5EF4-FFF2-40B4-BE49-F238E27FC236}">
                  <a16:creationId xmlns:a16="http://schemas.microsoft.com/office/drawing/2014/main" id="{F1870F3D-61FB-4E0F-AAEB-977DEE61561B}"/>
                </a:ext>
              </a:extLst>
            </p:cNvPr>
            <p:cNvSpPr/>
            <p:nvPr/>
          </p:nvSpPr>
          <p:spPr>
            <a:xfrm rot="18120202" flipH="1">
              <a:off x="11723029" y="78512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60" name="Oval 359">
              <a:extLst>
                <a:ext uri="{FF2B5EF4-FFF2-40B4-BE49-F238E27FC236}">
                  <a16:creationId xmlns:a16="http://schemas.microsoft.com/office/drawing/2014/main" id="{E69CEBA8-74C4-4B83-B09F-3B54AB6DD319}"/>
                </a:ext>
              </a:extLst>
            </p:cNvPr>
            <p:cNvSpPr/>
            <p:nvPr/>
          </p:nvSpPr>
          <p:spPr>
            <a:xfrm rot="18120202" flipH="1">
              <a:off x="11514301" y="61153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grpSp>
      <p:sp>
        <p:nvSpPr>
          <p:cNvPr id="255" name="ZoneTexte 23">
            <a:extLst>
              <a:ext uri="{FF2B5EF4-FFF2-40B4-BE49-F238E27FC236}">
                <a16:creationId xmlns:a16="http://schemas.microsoft.com/office/drawing/2014/main" id="{A40914AF-4BE6-402D-B0F6-CF1DEF73D59A}"/>
              </a:ext>
            </a:extLst>
          </p:cNvPr>
          <p:cNvSpPr txBox="1">
            <a:spLocks/>
          </p:cNvSpPr>
          <p:nvPr/>
        </p:nvSpPr>
        <p:spPr>
          <a:xfrm>
            <a:off x="758165" y="848910"/>
            <a:ext cx="10753340" cy="584775"/>
          </a:xfrm>
          <a:prstGeom prst="rect">
            <a:avLst/>
          </a:prstGeom>
          <a:noFill/>
        </p:spPr>
        <p:txBody>
          <a:bodyPr wrap="square" lIns="108000" rIns="108000" rtlCol="0">
            <a:spAutoFit/>
          </a:bodyPr>
          <a:lstStyle/>
          <a:p>
            <a:pPr algn="ctr"/>
            <a:r>
              <a:rPr lang="fr-FR" sz="3200">
                <a:solidFill>
                  <a:schemeClr val="bg1"/>
                </a:solidFill>
                <a:latin typeface="Gotham Bold" panose="02000803030000020004" pitchFamily="2" charset="0"/>
              </a:rPr>
              <a:t>Contexte &amp; enjeux</a:t>
            </a:r>
          </a:p>
        </p:txBody>
      </p:sp>
      <p:pic>
        <p:nvPicPr>
          <p:cNvPr id="133" name="Picture 377">
            <a:extLst>
              <a:ext uri="{FF2B5EF4-FFF2-40B4-BE49-F238E27FC236}">
                <a16:creationId xmlns:a16="http://schemas.microsoft.com/office/drawing/2014/main" id="{62F16D6C-6455-4F29-B116-A66DC2A32DF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6220" t="29048" b="21900"/>
          <a:stretch/>
        </p:blipFill>
        <p:spPr>
          <a:xfrm rot="5400000">
            <a:off x="50350" y="5075136"/>
            <a:ext cx="1694796" cy="1898873"/>
          </a:xfrm>
          <a:prstGeom prst="rect">
            <a:avLst/>
          </a:prstGeom>
        </p:spPr>
      </p:pic>
      <p:sp>
        <p:nvSpPr>
          <p:cNvPr id="145" name="Rectangle à coins arrondis 35">
            <a:extLst>
              <a:ext uri="{FF2B5EF4-FFF2-40B4-BE49-F238E27FC236}">
                <a16:creationId xmlns:a16="http://schemas.microsoft.com/office/drawing/2014/main" id="{57FC7979-1360-44BE-8BDF-C5563A081B1F}"/>
              </a:ext>
            </a:extLst>
          </p:cNvPr>
          <p:cNvSpPr/>
          <p:nvPr/>
        </p:nvSpPr>
        <p:spPr>
          <a:xfrm>
            <a:off x="3849541" y="5834222"/>
            <a:ext cx="6635344" cy="767056"/>
          </a:xfrm>
          <a:prstGeom prst="roundRect">
            <a:avLst>
              <a:gd name="adj" fmla="val 14606"/>
            </a:avLst>
          </a:prstGeom>
          <a:solidFill>
            <a:srgbClr val="8C9B9C">
              <a:lumMod val="20000"/>
              <a:lumOff val="80000"/>
            </a:srgbClr>
          </a:solidFill>
        </p:spPr>
        <p:txBody>
          <a:bodyPr wrap="square" lIns="82800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0975" fontAlgn="base">
              <a:spcBef>
                <a:spcPct val="50000"/>
              </a:spcBef>
              <a:spcAft>
                <a:spcPct val="0"/>
              </a:spcAft>
              <a:buClr>
                <a:srgbClr val="004780"/>
              </a:buClr>
              <a:defRPr/>
            </a:pPr>
            <a:r>
              <a:rPr lang="fr-FR" sz="1200" dirty="0">
                <a:latin typeface="Gotham Book"/>
              </a:rPr>
              <a:t>Wavestone se propose de répondre une fois de plus au besoin du </a:t>
            </a:r>
            <a:r>
              <a:rPr lang="fr-FR" sz="1200" b="1" dirty="0">
                <a:solidFill>
                  <a:schemeClr val="bg2"/>
                </a:solidFill>
                <a:latin typeface="Gotham Book"/>
              </a:rPr>
              <a:t>COJI</a:t>
            </a:r>
            <a:r>
              <a:rPr lang="fr-FR" sz="1200" dirty="0">
                <a:latin typeface="Gotham Book"/>
              </a:rPr>
              <a:t> afin de répondre à ces enjeux. </a:t>
            </a:r>
            <a:endParaRPr lang="fr-FR" sz="1200" dirty="0">
              <a:latin typeface="Gotham Book" panose="02000604040000020004" pitchFamily="50" charset="0"/>
            </a:endParaRPr>
          </a:p>
        </p:txBody>
      </p:sp>
      <p:grpSp>
        <p:nvGrpSpPr>
          <p:cNvPr id="146" name="Groupe 145">
            <a:extLst>
              <a:ext uri="{FF2B5EF4-FFF2-40B4-BE49-F238E27FC236}">
                <a16:creationId xmlns:a16="http://schemas.microsoft.com/office/drawing/2014/main" id="{D13499B6-8052-4EE6-83DD-C0E9CE807C60}"/>
              </a:ext>
            </a:extLst>
          </p:cNvPr>
          <p:cNvGrpSpPr/>
          <p:nvPr/>
        </p:nvGrpSpPr>
        <p:grpSpPr>
          <a:xfrm>
            <a:off x="1572965" y="5834222"/>
            <a:ext cx="3117072" cy="767056"/>
            <a:chOff x="311928" y="5509681"/>
            <a:chExt cx="3344929" cy="799639"/>
          </a:xfrm>
        </p:grpSpPr>
        <p:sp>
          <p:nvSpPr>
            <p:cNvPr id="147" name="Pentagone 28">
              <a:extLst>
                <a:ext uri="{FF2B5EF4-FFF2-40B4-BE49-F238E27FC236}">
                  <a16:creationId xmlns:a16="http://schemas.microsoft.com/office/drawing/2014/main" id="{C48F44B2-DD49-46C5-BD6E-78A86E581C53}"/>
                </a:ext>
              </a:extLst>
            </p:cNvPr>
            <p:cNvSpPr/>
            <p:nvPr/>
          </p:nvSpPr>
          <p:spPr>
            <a:xfrm>
              <a:off x="560512" y="5509681"/>
              <a:ext cx="3096345" cy="799639"/>
            </a:xfrm>
            <a:prstGeom prst="homePlate">
              <a:avLst/>
            </a:prstGeom>
            <a:solidFill>
              <a:srgbClr val="503078"/>
            </a:solidFill>
            <a:ln w="12700" cap="flat" cmpd="sng" algn="ctr">
              <a:noFill/>
              <a:prstDash val="solid"/>
              <a:miter lim="800000"/>
            </a:ln>
            <a:effectLst/>
          </p:spPr>
          <p:txBody>
            <a:bodyPr rot="0" spcFirstLastPara="0" vert="horz" wrap="square" lIns="91440" tIns="72000" rIns="91440" bIns="720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fr-FR" kern="0">
                <a:solidFill>
                  <a:srgbClr val="503078"/>
                </a:solidFill>
                <a:latin typeface="Gotham Book" panose="02000604040000020004" pitchFamily="50" charset="0"/>
              </a:endParaRPr>
            </a:p>
          </p:txBody>
        </p:sp>
        <p:sp>
          <p:nvSpPr>
            <p:cNvPr id="148" name="Arrondir un rectangle avec un coin du même côté 18">
              <a:extLst>
                <a:ext uri="{FF2B5EF4-FFF2-40B4-BE49-F238E27FC236}">
                  <a16:creationId xmlns:a16="http://schemas.microsoft.com/office/drawing/2014/main" id="{0C14C6F1-1E52-4643-AC00-2CCFB0583F28}"/>
                </a:ext>
              </a:extLst>
            </p:cNvPr>
            <p:cNvSpPr/>
            <p:nvPr/>
          </p:nvSpPr>
          <p:spPr>
            <a:xfrm rot="16200000">
              <a:off x="344156" y="5477453"/>
              <a:ext cx="799639" cy="864096"/>
            </a:xfrm>
            <a:prstGeom prst="round2SameRect">
              <a:avLst/>
            </a:prstGeom>
            <a:solidFill>
              <a:srgbClr val="503078"/>
            </a:solidFill>
            <a:ln w="12700" cap="flat" cmpd="sng" algn="ctr">
              <a:noFill/>
              <a:prstDash val="solid"/>
              <a:miter lim="800000"/>
            </a:ln>
            <a:effectLst/>
          </p:spPr>
          <p:txBody>
            <a:bodyPr rot="0" spcFirstLastPara="0" vert="horz" wrap="square" lIns="91440" tIns="72000" rIns="91440" bIns="720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fr-FR" kern="0">
                <a:solidFill>
                  <a:srgbClr val="503078"/>
                </a:solidFill>
                <a:latin typeface="Gotham Book" panose="02000604040000020004" pitchFamily="50" charset="0"/>
              </a:endParaRPr>
            </a:p>
          </p:txBody>
        </p:sp>
      </p:grpSp>
      <p:pic>
        <p:nvPicPr>
          <p:cNvPr id="149" name="Picture 3">
            <a:extLst>
              <a:ext uri="{FF2B5EF4-FFF2-40B4-BE49-F238E27FC236}">
                <a16:creationId xmlns:a16="http://schemas.microsoft.com/office/drawing/2014/main" id="{04EB6A89-B43F-4DCD-88E2-B3A206284A84}"/>
              </a:ext>
            </a:extLst>
          </p:cNvPr>
          <p:cNvPicPr>
            <a:picLocks noChangeAspect="1"/>
          </p:cNvPicPr>
          <p:nvPr/>
        </p:nvPicPr>
        <p:blipFill rotWithShape="1">
          <a:blip r:embed="rId5" cstate="print">
            <a:lum bright="100000"/>
          </a:blip>
          <a:srcRect l="-7271" t="-64766" r="-22319" b="-64766"/>
          <a:stretch/>
        </p:blipFill>
        <p:spPr>
          <a:xfrm>
            <a:off x="1572964" y="5881545"/>
            <a:ext cx="3117073" cy="672410"/>
          </a:xfrm>
          <a:prstGeom prst="rect">
            <a:avLst/>
          </a:prstGeom>
          <a:noFill/>
          <a:ln>
            <a:noFill/>
          </a:ln>
        </p:spPr>
      </p:pic>
      <p:sp>
        <p:nvSpPr>
          <p:cNvPr id="150" name="Arrondir un rectangle avec un coin diagonal 14">
            <a:extLst>
              <a:ext uri="{FF2B5EF4-FFF2-40B4-BE49-F238E27FC236}">
                <a16:creationId xmlns:a16="http://schemas.microsoft.com/office/drawing/2014/main" id="{7618E166-8892-42C7-9BF4-6F21DF220ACB}"/>
              </a:ext>
            </a:extLst>
          </p:cNvPr>
          <p:cNvSpPr>
            <a:spLocks/>
          </p:cNvSpPr>
          <p:nvPr/>
        </p:nvSpPr>
        <p:spPr>
          <a:xfrm>
            <a:off x="725557" y="1920925"/>
            <a:ext cx="5218043" cy="3732161"/>
          </a:xfrm>
          <a:prstGeom prst="round2DiagRect">
            <a:avLst>
              <a:gd name="adj1" fmla="val 0"/>
              <a:gd name="adj2" fmla="val 14960"/>
            </a:avLst>
          </a:prstGeom>
          <a:solidFill>
            <a:schemeClr val="tx2">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96000" rIns="91440" bIns="45720" rtlCol="0" anchor="t"/>
          <a:lstStyle/>
          <a:p>
            <a:pPr marL="285750" indent="-285750" algn="just">
              <a:spcBef>
                <a:spcPts val="600"/>
              </a:spcBef>
              <a:buFont typeface="Tahoma" panose="020B0604030504040204" pitchFamily="34" charset="0"/>
              <a:buChar char="⁄"/>
            </a:pPr>
            <a:r>
              <a:rPr lang="fr-FR" sz="1200" b="1" dirty="0">
                <a:solidFill>
                  <a:srgbClr val="503078"/>
                </a:solidFill>
                <a:latin typeface="Gotham Book"/>
                <a:sym typeface="Wingdings" panose="05000000000000000000" pitchFamily="2" charset="2"/>
              </a:rPr>
              <a:t>Le Comité d’Organisation des Jeux Internationaux (COJI) </a:t>
            </a:r>
            <a:r>
              <a:rPr lang="fr-FR" sz="1200" dirty="0">
                <a:solidFill>
                  <a:srgbClr val="5F5F5F"/>
                </a:solidFill>
                <a:latin typeface="Gotham Book"/>
                <a:sym typeface="Wingdings" panose="05000000000000000000" pitchFamily="2" charset="2"/>
              </a:rPr>
              <a:t>prépare les jeux internationaux de Paris en 2034 et s’est chargé de la création d’un site web et mobile permettant aux spectateurs de réserver leurs billets en amont de la compétition. Ce service permettra également de diffuser en streaming les différentes épreuves sportives en direct pendant la durée de l’évènement. </a:t>
            </a:r>
          </a:p>
          <a:p>
            <a:pPr marL="285750" indent="-285750" algn="just">
              <a:spcBef>
                <a:spcPts val="600"/>
              </a:spcBef>
              <a:buFont typeface="Tahoma" panose="020B0604030504040204" pitchFamily="34" charset="0"/>
              <a:buChar char="⁄"/>
            </a:pPr>
            <a:r>
              <a:rPr lang="fr-FR" sz="1200" dirty="0">
                <a:solidFill>
                  <a:srgbClr val="5F5F5F"/>
                </a:solidFill>
                <a:latin typeface="Gotham Book"/>
                <a:sym typeface="Wingdings" panose="05000000000000000000" pitchFamily="2" charset="2"/>
              </a:rPr>
              <a:t>Suite aux tests d’intrusion effectués pour auditer la sécurité de ses applications, la résilience de son infrastructure a semblé insuffisante. Dans le but d’améliorer la robustesse et la disponibilité de son service de streaming, le COJI souhaite désormais héberger ses applications dans le cloud.</a:t>
            </a:r>
            <a:endParaRPr lang="fr-FR" sz="1200" dirty="0">
              <a:solidFill>
                <a:srgbClr val="5F5F5F"/>
              </a:solidFill>
              <a:latin typeface="Gotham Book"/>
            </a:endParaRPr>
          </a:p>
        </p:txBody>
      </p:sp>
      <p:sp>
        <p:nvSpPr>
          <p:cNvPr id="151" name="Arrondir un rectangle avec un coin diagonal 25">
            <a:extLst>
              <a:ext uri="{FF2B5EF4-FFF2-40B4-BE49-F238E27FC236}">
                <a16:creationId xmlns:a16="http://schemas.microsoft.com/office/drawing/2014/main" id="{843D23ED-A25A-4061-8FE7-287C256C1551}"/>
              </a:ext>
            </a:extLst>
          </p:cNvPr>
          <p:cNvSpPr/>
          <p:nvPr/>
        </p:nvSpPr>
        <p:spPr>
          <a:xfrm flipH="1">
            <a:off x="795068" y="1790036"/>
            <a:ext cx="1945705" cy="358945"/>
          </a:xfrm>
          <a:prstGeom prst="round2DiagRect">
            <a:avLst>
              <a:gd name="adj1" fmla="val 50000"/>
              <a:gd name="adj2"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pPr>
            <a:r>
              <a:rPr lang="fr-FR" sz="1400" b="1">
                <a:solidFill>
                  <a:schemeClr val="bg1">
                    <a:lumMod val="95000"/>
                  </a:schemeClr>
                </a:solidFill>
                <a:latin typeface="Gotham Book" panose="02000604040000020004" pitchFamily="50" charset="0"/>
                <a:cs typeface="Arial" charset="0"/>
              </a:rPr>
              <a:t>CONTEXTE</a:t>
            </a:r>
          </a:p>
        </p:txBody>
      </p:sp>
      <p:sp>
        <p:nvSpPr>
          <p:cNvPr id="152" name="Arrondir un rectangle avec un coin diagonal 13">
            <a:extLst>
              <a:ext uri="{FF2B5EF4-FFF2-40B4-BE49-F238E27FC236}">
                <a16:creationId xmlns:a16="http://schemas.microsoft.com/office/drawing/2014/main" id="{19F21D26-0C3C-4762-BEAC-228610055F2D}"/>
              </a:ext>
            </a:extLst>
          </p:cNvPr>
          <p:cNvSpPr/>
          <p:nvPr/>
        </p:nvSpPr>
        <p:spPr>
          <a:xfrm>
            <a:off x="6248402" y="1920927"/>
            <a:ext cx="5148529" cy="3732160"/>
          </a:xfrm>
          <a:prstGeom prst="round2DiagRect">
            <a:avLst>
              <a:gd name="adj1" fmla="val 15499"/>
              <a:gd name="adj2" fmla="val 0"/>
            </a:avLst>
          </a:prstGeom>
          <a:solidFill>
            <a:schemeClr val="tx2">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96000" rtlCol="0" anchor="t"/>
          <a:lstStyle/>
          <a:p>
            <a:pPr indent="-274637" algn="just">
              <a:spcBef>
                <a:spcPts val="600"/>
              </a:spcBef>
              <a:spcAft>
                <a:spcPts val="600"/>
              </a:spcAft>
              <a:buClr>
                <a:srgbClr val="1F497D"/>
              </a:buClr>
              <a:defRPr/>
            </a:pPr>
            <a:r>
              <a:rPr lang="fr-FR" sz="1200" dirty="0">
                <a:solidFill>
                  <a:srgbClr val="5F5F5F"/>
                </a:solidFill>
                <a:latin typeface="Gotham Book" panose="02000604040000020004" pitchFamily="50" charset="0"/>
                <a:cs typeface="Arial" panose="020B0604020202020204" pitchFamily="34" charset="0"/>
              </a:rPr>
              <a:t>Dans la continuité des actions menées par Wavestone pour le compte du RSSI</a:t>
            </a:r>
            <a:r>
              <a:rPr kumimoji="1" lang="fr-FR" sz="1200" dirty="0">
                <a:solidFill>
                  <a:schemeClr val="tx1"/>
                </a:solidFill>
                <a:latin typeface="Gotham Book" panose="02000604040000020004" pitchFamily="50" charset="0"/>
              </a:rPr>
              <a:t>, le COJI </a:t>
            </a:r>
            <a:r>
              <a:rPr lang="fr-FR" sz="1200" dirty="0">
                <a:solidFill>
                  <a:srgbClr val="5F5F5F"/>
                </a:solidFill>
                <a:latin typeface="Gotham Book" panose="02000604040000020004" pitchFamily="50" charset="0"/>
                <a:cs typeface="Arial" panose="020B0604020202020204" pitchFamily="34" charset="0"/>
              </a:rPr>
              <a:t>souhaite de nouveau être accompagné afin </a:t>
            </a:r>
            <a:r>
              <a:rPr lang="fr-FR" sz="1200" b="1" dirty="0">
                <a:solidFill>
                  <a:schemeClr val="bg2"/>
                </a:solidFill>
                <a:latin typeface="Gotham Book" panose="02000604040000020004" pitchFamily="50" charset="0"/>
                <a:cs typeface="Arial" panose="020B0604020202020204" pitchFamily="34" charset="0"/>
              </a:rPr>
              <a:t>d’assurer la conformité de son nouvel environnement cloud</a:t>
            </a:r>
            <a:r>
              <a:rPr lang="fr-FR" sz="1200" dirty="0">
                <a:solidFill>
                  <a:srgbClr val="5F5F5F"/>
                </a:solidFill>
                <a:latin typeface="Gotham Book" panose="02000604040000020004" pitchFamily="50" charset="0"/>
                <a:cs typeface="Arial" panose="020B0604020202020204" pitchFamily="34" charset="0"/>
              </a:rPr>
              <a:t>.</a:t>
            </a:r>
          </a:p>
          <a:p>
            <a:pPr indent="-274637" algn="just">
              <a:spcBef>
                <a:spcPts val="600"/>
              </a:spcBef>
              <a:spcAft>
                <a:spcPts val="600"/>
              </a:spcAft>
              <a:buClr>
                <a:srgbClr val="1F497D"/>
              </a:buClr>
              <a:defRPr/>
            </a:pPr>
            <a:r>
              <a:rPr lang="fr-FR" sz="1200" dirty="0">
                <a:solidFill>
                  <a:srgbClr val="5F5F5F"/>
                </a:solidFill>
                <a:latin typeface="Gotham Book" panose="02000604040000020004" pitchFamily="50" charset="0"/>
                <a:cs typeface="Arial" panose="020B0604020202020204" pitchFamily="34" charset="0"/>
              </a:rPr>
              <a:t>Il s’agira donc pour Wavestone de : </a:t>
            </a:r>
          </a:p>
          <a:p>
            <a:pPr marL="285750" indent="-285750" algn="just">
              <a:buFont typeface="Tahoma" panose="020B0604030504040204" pitchFamily="34" charset="0"/>
              <a:buChar char="⁄"/>
            </a:pPr>
            <a:r>
              <a:rPr lang="fr-FR" sz="1200" dirty="0">
                <a:solidFill>
                  <a:srgbClr val="5F5F5F"/>
                </a:solidFill>
                <a:latin typeface="Gotham Book" panose="02000604040000020004" pitchFamily="50" charset="0"/>
                <a:sym typeface="Wingdings" panose="05000000000000000000" pitchFamily="2" charset="2"/>
              </a:rPr>
              <a:t>Prendre connaissance des règles PSSI exprimées</a:t>
            </a:r>
          </a:p>
          <a:p>
            <a:pPr marL="285750" indent="-285750" algn="just">
              <a:buFont typeface="Tahoma" panose="020B0604030504040204" pitchFamily="34" charset="0"/>
              <a:buChar char="⁄"/>
            </a:pPr>
            <a:r>
              <a:rPr lang="fr-FR" sz="1200" dirty="0">
                <a:solidFill>
                  <a:srgbClr val="5F5F5F"/>
                </a:solidFill>
                <a:latin typeface="Gotham Book" panose="02000604040000020004" pitchFamily="50" charset="0"/>
                <a:sym typeface="Wingdings" panose="05000000000000000000" pitchFamily="2" charset="2"/>
              </a:rPr>
              <a:t>Initialiser l’infrastructure cloud initiale avec les modules de sécurité correspondants</a:t>
            </a:r>
          </a:p>
          <a:p>
            <a:pPr marL="285750" indent="-285750" algn="just">
              <a:buFont typeface="Tahoma" panose="020B0604030504040204" pitchFamily="34" charset="0"/>
              <a:buChar char="⁄"/>
            </a:pPr>
            <a:endParaRPr lang="fr-FR" sz="1200" dirty="0">
              <a:solidFill>
                <a:srgbClr val="5F5F5F"/>
              </a:solidFill>
              <a:latin typeface="Gotham Book" panose="02000604040000020004" pitchFamily="50" charset="0"/>
              <a:sym typeface="Wingdings" panose="05000000000000000000" pitchFamily="2" charset="2"/>
            </a:endParaRPr>
          </a:p>
          <a:p>
            <a:pPr algn="just"/>
            <a:r>
              <a:rPr lang="fr-FR" sz="1200" dirty="0">
                <a:solidFill>
                  <a:srgbClr val="5F5F5F"/>
                </a:solidFill>
                <a:latin typeface="Gotham Book" panose="02000604040000020004" pitchFamily="50" charset="0"/>
                <a:sym typeface="Wingdings" panose="05000000000000000000" pitchFamily="2" charset="2"/>
              </a:rPr>
              <a:t>Les livrables de cette mission seront les suivants :</a:t>
            </a:r>
          </a:p>
          <a:p>
            <a:pPr marL="285750" indent="-285750" algn="just">
              <a:buFont typeface="Tahoma" panose="020B0604030504040204" pitchFamily="34" charset="0"/>
              <a:buChar char="⁄"/>
            </a:pPr>
            <a:r>
              <a:rPr lang="fr-FR" sz="1200" dirty="0">
                <a:solidFill>
                  <a:srgbClr val="5F5F5F"/>
                </a:solidFill>
                <a:latin typeface="Gotham Book" panose="02000604040000020004" pitchFamily="50" charset="0"/>
                <a:sym typeface="Wingdings" panose="05000000000000000000" pitchFamily="2" charset="2"/>
              </a:rPr>
              <a:t>Le code IaC Terraform de l’infrastructure finale</a:t>
            </a:r>
          </a:p>
          <a:p>
            <a:pPr marL="285750" indent="-285750" algn="just">
              <a:buFont typeface="Tahoma" panose="020B0604030504040204" pitchFamily="34" charset="0"/>
              <a:buChar char="⁄"/>
            </a:pPr>
            <a:r>
              <a:rPr lang="fr-FR" sz="1200" dirty="0">
                <a:solidFill>
                  <a:srgbClr val="5F5F5F"/>
                </a:solidFill>
                <a:latin typeface="Gotham Book" panose="02000604040000020004" pitchFamily="50" charset="0"/>
                <a:sym typeface="Wingdings" panose="05000000000000000000" pitchFamily="2" charset="2"/>
              </a:rPr>
              <a:t>Le tableau Excel de la PSSI complété avec les actions réalisées et leur mise en place</a:t>
            </a:r>
          </a:p>
          <a:p>
            <a:pPr marL="285750" indent="-285750" algn="just">
              <a:buFont typeface="Tahoma" panose="020B0604030504040204" pitchFamily="34" charset="0"/>
              <a:buChar char="⁄"/>
            </a:pPr>
            <a:r>
              <a:rPr lang="fr-FR" sz="1200" dirty="0">
                <a:solidFill>
                  <a:srgbClr val="5F5F5F"/>
                </a:solidFill>
                <a:latin typeface="Gotham Book" panose="02000604040000020004" pitchFamily="50" charset="0"/>
                <a:sym typeface="Wingdings" panose="05000000000000000000" pitchFamily="2" charset="2"/>
              </a:rPr>
              <a:t>Le PowerPoint du schéma d’architecture final pour refléter les modifications effectuées</a:t>
            </a:r>
          </a:p>
          <a:p>
            <a:pPr algn="just"/>
            <a:endParaRPr lang="fr-FR" sz="1200" dirty="0">
              <a:solidFill>
                <a:srgbClr val="5F5F5F"/>
              </a:solidFill>
              <a:latin typeface="Gotham Book" panose="02000604040000020004" pitchFamily="50" charset="0"/>
              <a:sym typeface="Wingdings" panose="05000000000000000000" pitchFamily="2" charset="2"/>
            </a:endParaRPr>
          </a:p>
          <a:p>
            <a:pPr marL="285750" indent="-285750" algn="just">
              <a:buFont typeface="Tahoma" panose="020B0604030504040204" pitchFamily="34" charset="0"/>
              <a:buChar char="⁄"/>
            </a:pPr>
            <a:endParaRPr lang="fr-FR" sz="1200" dirty="0">
              <a:solidFill>
                <a:srgbClr val="5F5F5F"/>
              </a:solidFill>
              <a:latin typeface="Gotham Book" panose="02000604040000020004" pitchFamily="50" charset="0"/>
              <a:sym typeface="Wingdings" panose="05000000000000000000" pitchFamily="2" charset="2"/>
            </a:endParaRPr>
          </a:p>
          <a:p>
            <a:pPr indent="-274637" algn="just">
              <a:spcBef>
                <a:spcPts val="600"/>
              </a:spcBef>
              <a:spcAft>
                <a:spcPts val="600"/>
              </a:spcAft>
              <a:buClr>
                <a:srgbClr val="1F497D"/>
              </a:buClr>
              <a:defRPr/>
            </a:pPr>
            <a:endParaRPr lang="fr-FR" sz="1200" dirty="0">
              <a:solidFill>
                <a:srgbClr val="5F5F5F"/>
              </a:solidFill>
              <a:latin typeface="Gotham Book" panose="02000604040000020004" pitchFamily="50" charset="0"/>
              <a:cs typeface="Arial" panose="020B0604020202020204" pitchFamily="34" charset="0"/>
            </a:endParaRPr>
          </a:p>
        </p:txBody>
      </p:sp>
      <p:sp>
        <p:nvSpPr>
          <p:cNvPr id="153" name="Arrondir un rectangle avec un coin diagonal 24">
            <a:extLst>
              <a:ext uri="{FF2B5EF4-FFF2-40B4-BE49-F238E27FC236}">
                <a16:creationId xmlns:a16="http://schemas.microsoft.com/office/drawing/2014/main" id="{69F1DB3A-5198-4D80-A301-206F4176FBF8}"/>
              </a:ext>
            </a:extLst>
          </p:cNvPr>
          <p:cNvSpPr/>
          <p:nvPr/>
        </p:nvSpPr>
        <p:spPr>
          <a:xfrm>
            <a:off x="9452472" y="1780454"/>
            <a:ext cx="1748028" cy="317951"/>
          </a:xfrm>
          <a:prstGeom prst="round2DiagRect">
            <a:avLst>
              <a:gd name="adj1" fmla="val 50000"/>
              <a:gd name="adj2"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spcBef>
                <a:spcPts val="200"/>
              </a:spcBef>
            </a:pPr>
            <a:r>
              <a:rPr lang="fr-FR" sz="1200" b="1">
                <a:solidFill>
                  <a:schemeClr val="bg1">
                    <a:lumMod val="95000"/>
                  </a:schemeClr>
                </a:solidFill>
                <a:latin typeface="Gotham Book" panose="02000604040000020004" pitchFamily="50" charset="0"/>
                <a:cs typeface="Arial" charset="0"/>
              </a:rPr>
              <a:t>NOTRE POSITION</a:t>
            </a:r>
          </a:p>
        </p:txBody>
      </p:sp>
    </p:spTree>
    <p:extLst>
      <p:ext uri="{BB962C8B-B14F-4D97-AF65-F5344CB8AC3E}">
        <p14:creationId xmlns:p14="http://schemas.microsoft.com/office/powerpoint/2010/main" val="1511778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8BDAC0-CBEC-4C0C-A386-D29F01D2CDB3}"/>
              </a:ext>
            </a:extLst>
          </p:cNvPr>
          <p:cNvSpPr/>
          <p:nvPr/>
        </p:nvSpPr>
        <p:spPr>
          <a:xfrm>
            <a:off x="0" y="-4360"/>
            <a:ext cx="12192000" cy="9415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pic>
        <p:nvPicPr>
          <p:cNvPr id="31" name="Picture 30">
            <a:extLst>
              <a:ext uri="{FF2B5EF4-FFF2-40B4-BE49-F238E27FC236}">
                <a16:creationId xmlns:a16="http://schemas.microsoft.com/office/drawing/2014/main" id="{122BC4C2-EF34-472D-8E88-1C09E35D9F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242" y="363861"/>
            <a:ext cx="2455359" cy="407795"/>
          </a:xfrm>
          <a:prstGeom prst="rect">
            <a:avLst/>
          </a:prstGeom>
        </p:spPr>
      </p:pic>
      <p:grpSp>
        <p:nvGrpSpPr>
          <p:cNvPr id="3" name="Group 2">
            <a:extLst>
              <a:ext uri="{FF2B5EF4-FFF2-40B4-BE49-F238E27FC236}">
                <a16:creationId xmlns:a16="http://schemas.microsoft.com/office/drawing/2014/main" id="{CA5FD94D-E995-45A5-AF30-42DD3F085CFC}"/>
              </a:ext>
            </a:extLst>
          </p:cNvPr>
          <p:cNvGrpSpPr/>
          <p:nvPr/>
        </p:nvGrpSpPr>
        <p:grpSpPr>
          <a:xfrm>
            <a:off x="9834393" y="0"/>
            <a:ext cx="2324387" cy="1845454"/>
            <a:chOff x="9833613" y="31194"/>
            <a:chExt cx="2324387" cy="1845454"/>
          </a:xfrm>
        </p:grpSpPr>
        <p:sp>
          <p:nvSpPr>
            <p:cNvPr id="184" name="Oval 183">
              <a:extLst>
                <a:ext uri="{FF2B5EF4-FFF2-40B4-BE49-F238E27FC236}">
                  <a16:creationId xmlns:a16="http://schemas.microsoft.com/office/drawing/2014/main" id="{9C1B3620-E40F-43C3-B8E2-F29FFE138F81}"/>
                </a:ext>
              </a:extLst>
            </p:cNvPr>
            <p:cNvSpPr/>
            <p:nvPr/>
          </p:nvSpPr>
          <p:spPr>
            <a:xfrm>
              <a:off x="11803937" y="748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185" name="Oval 184">
              <a:extLst>
                <a:ext uri="{FF2B5EF4-FFF2-40B4-BE49-F238E27FC236}">
                  <a16:creationId xmlns:a16="http://schemas.microsoft.com/office/drawing/2014/main" id="{35EA66C2-A668-4F29-9C8E-656F978C6C85}"/>
                </a:ext>
              </a:extLst>
            </p:cNvPr>
            <p:cNvSpPr/>
            <p:nvPr/>
          </p:nvSpPr>
          <p:spPr>
            <a:xfrm>
              <a:off x="11631815" y="514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190" name="Oval 189">
              <a:extLst>
                <a:ext uri="{FF2B5EF4-FFF2-40B4-BE49-F238E27FC236}">
                  <a16:creationId xmlns:a16="http://schemas.microsoft.com/office/drawing/2014/main" id="{BB8E663C-4DB8-4AA1-9DDB-95D5C300AF5E}"/>
                </a:ext>
              </a:extLst>
            </p:cNvPr>
            <p:cNvSpPr/>
            <p:nvPr/>
          </p:nvSpPr>
          <p:spPr>
            <a:xfrm>
              <a:off x="11569337" y="35757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195" name="Oval 194">
              <a:extLst>
                <a:ext uri="{FF2B5EF4-FFF2-40B4-BE49-F238E27FC236}">
                  <a16:creationId xmlns:a16="http://schemas.microsoft.com/office/drawing/2014/main" id="{B09A2B2C-4BA6-4659-926C-9461D4A3DD6F}"/>
                </a:ext>
              </a:extLst>
            </p:cNvPr>
            <p:cNvSpPr/>
            <p:nvPr/>
          </p:nvSpPr>
          <p:spPr>
            <a:xfrm>
              <a:off x="11569337" y="31464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196" name="Oval 195">
              <a:extLst>
                <a:ext uri="{FF2B5EF4-FFF2-40B4-BE49-F238E27FC236}">
                  <a16:creationId xmlns:a16="http://schemas.microsoft.com/office/drawing/2014/main" id="{0C1C64F7-4805-451D-8FD0-21C02CFC4BB4}"/>
                </a:ext>
              </a:extLst>
            </p:cNvPr>
            <p:cNvSpPr/>
            <p:nvPr/>
          </p:nvSpPr>
          <p:spPr>
            <a:xfrm>
              <a:off x="11616137" y="2495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197" name="Oval 196">
              <a:extLst>
                <a:ext uri="{FF2B5EF4-FFF2-40B4-BE49-F238E27FC236}">
                  <a16:creationId xmlns:a16="http://schemas.microsoft.com/office/drawing/2014/main" id="{4845D8B3-CD64-413F-9895-E90D59FBD2AD}"/>
                </a:ext>
              </a:extLst>
            </p:cNvPr>
            <p:cNvSpPr/>
            <p:nvPr/>
          </p:nvSpPr>
          <p:spPr>
            <a:xfrm>
              <a:off x="11772619" y="2226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198" name="Oval 197">
              <a:extLst>
                <a:ext uri="{FF2B5EF4-FFF2-40B4-BE49-F238E27FC236}">
                  <a16:creationId xmlns:a16="http://schemas.microsoft.com/office/drawing/2014/main" id="{E60B1481-BD83-474D-8EF1-0B5C039E2D6A}"/>
                </a:ext>
              </a:extLst>
            </p:cNvPr>
            <p:cNvSpPr/>
            <p:nvPr/>
          </p:nvSpPr>
          <p:spPr>
            <a:xfrm>
              <a:off x="11772619" y="37339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199" name="Oval 198">
              <a:extLst>
                <a:ext uri="{FF2B5EF4-FFF2-40B4-BE49-F238E27FC236}">
                  <a16:creationId xmlns:a16="http://schemas.microsoft.com/office/drawing/2014/main" id="{78015FEF-2257-4528-BE2D-440518CB665E}"/>
                </a:ext>
              </a:extLst>
            </p:cNvPr>
            <p:cNvSpPr/>
            <p:nvPr/>
          </p:nvSpPr>
          <p:spPr>
            <a:xfrm>
              <a:off x="11639537" y="38414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00" name="Oval 199">
              <a:extLst>
                <a:ext uri="{FF2B5EF4-FFF2-40B4-BE49-F238E27FC236}">
                  <a16:creationId xmlns:a16="http://schemas.microsoft.com/office/drawing/2014/main" id="{A6360FFA-7095-4BB2-B2B0-4A3308514BE2}"/>
                </a:ext>
              </a:extLst>
            </p:cNvPr>
            <p:cNvSpPr/>
            <p:nvPr/>
          </p:nvSpPr>
          <p:spPr>
            <a:xfrm>
              <a:off x="11528779" y="7823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01" name="Oval 200">
              <a:extLst>
                <a:ext uri="{FF2B5EF4-FFF2-40B4-BE49-F238E27FC236}">
                  <a16:creationId xmlns:a16="http://schemas.microsoft.com/office/drawing/2014/main" id="{4ED3C958-59DE-462A-A812-2B8045C89001}"/>
                </a:ext>
              </a:extLst>
            </p:cNvPr>
            <p:cNvSpPr/>
            <p:nvPr/>
          </p:nvSpPr>
          <p:spPr>
            <a:xfrm>
              <a:off x="11596873" y="91268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02" name="Oval 201">
              <a:extLst>
                <a:ext uri="{FF2B5EF4-FFF2-40B4-BE49-F238E27FC236}">
                  <a16:creationId xmlns:a16="http://schemas.microsoft.com/office/drawing/2014/main" id="{D6A3E7DA-6DBC-4910-9236-AFAC93633C8C}"/>
                </a:ext>
              </a:extLst>
            </p:cNvPr>
            <p:cNvSpPr/>
            <p:nvPr/>
          </p:nvSpPr>
          <p:spPr>
            <a:xfrm>
              <a:off x="11793978" y="71563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03" name="Oval 202">
              <a:extLst>
                <a:ext uri="{FF2B5EF4-FFF2-40B4-BE49-F238E27FC236}">
                  <a16:creationId xmlns:a16="http://schemas.microsoft.com/office/drawing/2014/main" id="{B7870286-4EBD-4052-9C27-6C00E6B4D3B9}"/>
                </a:ext>
              </a:extLst>
            </p:cNvPr>
            <p:cNvSpPr/>
            <p:nvPr/>
          </p:nvSpPr>
          <p:spPr>
            <a:xfrm>
              <a:off x="11639537" y="58510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04" name="Oval 203">
              <a:extLst>
                <a:ext uri="{FF2B5EF4-FFF2-40B4-BE49-F238E27FC236}">
                  <a16:creationId xmlns:a16="http://schemas.microsoft.com/office/drawing/2014/main" id="{095493D3-BC74-425C-B012-7BAC5C199D90}"/>
                </a:ext>
              </a:extLst>
            </p:cNvPr>
            <p:cNvSpPr/>
            <p:nvPr/>
          </p:nvSpPr>
          <p:spPr>
            <a:xfrm>
              <a:off x="11852453" y="51283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05" name="Oval 204">
              <a:extLst>
                <a:ext uri="{FF2B5EF4-FFF2-40B4-BE49-F238E27FC236}">
                  <a16:creationId xmlns:a16="http://schemas.microsoft.com/office/drawing/2014/main" id="{237BDE51-8A5C-4A94-A5EF-B6EF15E74611}"/>
                </a:ext>
              </a:extLst>
            </p:cNvPr>
            <p:cNvSpPr/>
            <p:nvPr/>
          </p:nvSpPr>
          <p:spPr>
            <a:xfrm>
              <a:off x="12053335" y="2226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06" name="Oval 205">
              <a:extLst>
                <a:ext uri="{FF2B5EF4-FFF2-40B4-BE49-F238E27FC236}">
                  <a16:creationId xmlns:a16="http://schemas.microsoft.com/office/drawing/2014/main" id="{A392B171-CC85-4907-9A36-50D107AF7733}"/>
                </a:ext>
              </a:extLst>
            </p:cNvPr>
            <p:cNvSpPr/>
            <p:nvPr/>
          </p:nvSpPr>
          <p:spPr>
            <a:xfrm>
              <a:off x="12006535" y="4851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25" name="Oval 224">
              <a:extLst>
                <a:ext uri="{FF2B5EF4-FFF2-40B4-BE49-F238E27FC236}">
                  <a16:creationId xmlns:a16="http://schemas.microsoft.com/office/drawing/2014/main" id="{962B14C0-9A34-4814-8CC4-7EFEC128798F}"/>
                </a:ext>
              </a:extLst>
            </p:cNvPr>
            <p:cNvSpPr/>
            <p:nvPr/>
          </p:nvSpPr>
          <p:spPr>
            <a:xfrm>
              <a:off x="10043933" y="13325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28" name="Oval 227">
              <a:extLst>
                <a:ext uri="{FF2B5EF4-FFF2-40B4-BE49-F238E27FC236}">
                  <a16:creationId xmlns:a16="http://schemas.microsoft.com/office/drawing/2014/main" id="{E3F42103-9E2B-4FEA-A3E0-0BF0533F92DD}"/>
                </a:ext>
              </a:extLst>
            </p:cNvPr>
            <p:cNvSpPr/>
            <p:nvPr/>
          </p:nvSpPr>
          <p:spPr>
            <a:xfrm>
              <a:off x="10114329" y="1895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29" name="Oval 228">
              <a:extLst>
                <a:ext uri="{FF2B5EF4-FFF2-40B4-BE49-F238E27FC236}">
                  <a16:creationId xmlns:a16="http://schemas.microsoft.com/office/drawing/2014/main" id="{9494C393-EA32-4206-9B4D-12AB60B2FC09}"/>
                </a:ext>
              </a:extLst>
            </p:cNvPr>
            <p:cNvSpPr/>
            <p:nvPr/>
          </p:nvSpPr>
          <p:spPr>
            <a:xfrm>
              <a:off x="9983328" y="40437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30" name="Oval 229">
              <a:extLst>
                <a:ext uri="{FF2B5EF4-FFF2-40B4-BE49-F238E27FC236}">
                  <a16:creationId xmlns:a16="http://schemas.microsoft.com/office/drawing/2014/main" id="{453EDABB-3952-41D9-BBFB-9E7D0AFF73F4}"/>
                </a:ext>
              </a:extLst>
            </p:cNvPr>
            <p:cNvSpPr/>
            <p:nvPr/>
          </p:nvSpPr>
          <p:spPr>
            <a:xfrm>
              <a:off x="9833613" y="1992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36" name="Oval 235">
              <a:extLst>
                <a:ext uri="{FF2B5EF4-FFF2-40B4-BE49-F238E27FC236}">
                  <a16:creationId xmlns:a16="http://schemas.microsoft.com/office/drawing/2014/main" id="{25D8B68D-7E5B-4668-AA27-B04B04964460}"/>
                </a:ext>
              </a:extLst>
            </p:cNvPr>
            <p:cNvSpPr/>
            <p:nvPr/>
          </p:nvSpPr>
          <p:spPr>
            <a:xfrm>
              <a:off x="10295887" y="3149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37" name="Oval 236">
              <a:extLst>
                <a:ext uri="{FF2B5EF4-FFF2-40B4-BE49-F238E27FC236}">
                  <a16:creationId xmlns:a16="http://schemas.microsoft.com/office/drawing/2014/main" id="{8D9E89A3-531E-4166-A324-B66B70C76500}"/>
                </a:ext>
              </a:extLst>
            </p:cNvPr>
            <p:cNvSpPr/>
            <p:nvPr/>
          </p:nvSpPr>
          <p:spPr>
            <a:xfrm>
              <a:off x="10295887" y="748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38" name="Oval 237">
              <a:extLst>
                <a:ext uri="{FF2B5EF4-FFF2-40B4-BE49-F238E27FC236}">
                  <a16:creationId xmlns:a16="http://schemas.microsoft.com/office/drawing/2014/main" id="{C3000093-9B97-4317-802A-1B7A596F0AF7}"/>
                </a:ext>
              </a:extLst>
            </p:cNvPr>
            <p:cNvSpPr/>
            <p:nvPr/>
          </p:nvSpPr>
          <p:spPr>
            <a:xfrm>
              <a:off x="10200018" y="1290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45" name="Oval 244">
              <a:extLst>
                <a:ext uri="{FF2B5EF4-FFF2-40B4-BE49-F238E27FC236}">
                  <a16:creationId xmlns:a16="http://schemas.microsoft.com/office/drawing/2014/main" id="{49864948-BCEE-4A36-9E83-943ECBD1CB08}"/>
                </a:ext>
              </a:extLst>
            </p:cNvPr>
            <p:cNvSpPr/>
            <p:nvPr/>
          </p:nvSpPr>
          <p:spPr>
            <a:xfrm rot="11521080">
              <a:off x="11391344" y="161470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50" name="Oval 249">
              <a:extLst>
                <a:ext uri="{FF2B5EF4-FFF2-40B4-BE49-F238E27FC236}">
                  <a16:creationId xmlns:a16="http://schemas.microsoft.com/office/drawing/2014/main" id="{D718E920-631F-48DB-B796-682A02A75256}"/>
                </a:ext>
              </a:extLst>
            </p:cNvPr>
            <p:cNvSpPr/>
            <p:nvPr/>
          </p:nvSpPr>
          <p:spPr>
            <a:xfrm rot="11521080">
              <a:off x="11935085" y="55249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58" name="Oval 257">
              <a:extLst>
                <a:ext uri="{FF2B5EF4-FFF2-40B4-BE49-F238E27FC236}">
                  <a16:creationId xmlns:a16="http://schemas.microsoft.com/office/drawing/2014/main" id="{82DF8F59-BD3F-4B28-A2F9-67C45927B0AF}"/>
                </a:ext>
              </a:extLst>
            </p:cNvPr>
            <p:cNvSpPr/>
            <p:nvPr/>
          </p:nvSpPr>
          <p:spPr>
            <a:xfrm rot="11521080">
              <a:off x="11107545" y="36743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59" name="Oval 258">
              <a:extLst>
                <a:ext uri="{FF2B5EF4-FFF2-40B4-BE49-F238E27FC236}">
                  <a16:creationId xmlns:a16="http://schemas.microsoft.com/office/drawing/2014/main" id="{EB0B1841-9368-45EE-B145-6C082287AB16}"/>
                </a:ext>
              </a:extLst>
            </p:cNvPr>
            <p:cNvSpPr/>
            <p:nvPr/>
          </p:nvSpPr>
          <p:spPr>
            <a:xfrm rot="11521080">
              <a:off x="11191425" y="198179"/>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60" name="Oval 259">
              <a:extLst>
                <a:ext uri="{FF2B5EF4-FFF2-40B4-BE49-F238E27FC236}">
                  <a16:creationId xmlns:a16="http://schemas.microsoft.com/office/drawing/2014/main" id="{ABF0F1C0-D462-48CB-BA80-3AC145B18481}"/>
                </a:ext>
              </a:extLst>
            </p:cNvPr>
            <p:cNvSpPr/>
            <p:nvPr/>
          </p:nvSpPr>
          <p:spPr>
            <a:xfrm rot="11521080">
              <a:off x="11126201" y="11302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62" name="Oval 261">
              <a:extLst>
                <a:ext uri="{FF2B5EF4-FFF2-40B4-BE49-F238E27FC236}">
                  <a16:creationId xmlns:a16="http://schemas.microsoft.com/office/drawing/2014/main" id="{F5E4A246-F1C3-45E5-9E9C-F9867099389C}"/>
                </a:ext>
              </a:extLst>
            </p:cNvPr>
            <p:cNvSpPr/>
            <p:nvPr/>
          </p:nvSpPr>
          <p:spPr>
            <a:xfrm rot="11521080">
              <a:off x="11549501" y="19081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64" name="Oval 263">
              <a:extLst>
                <a:ext uri="{FF2B5EF4-FFF2-40B4-BE49-F238E27FC236}">
                  <a16:creationId xmlns:a16="http://schemas.microsoft.com/office/drawing/2014/main" id="{62E289FF-3F03-497B-BDE7-7A126B452CC8}"/>
                </a:ext>
              </a:extLst>
            </p:cNvPr>
            <p:cNvSpPr/>
            <p:nvPr/>
          </p:nvSpPr>
          <p:spPr>
            <a:xfrm rot="11521080">
              <a:off x="10687343" y="3119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66" name="Oval 265">
              <a:extLst>
                <a:ext uri="{FF2B5EF4-FFF2-40B4-BE49-F238E27FC236}">
                  <a16:creationId xmlns:a16="http://schemas.microsoft.com/office/drawing/2014/main" id="{6D2E32D2-858D-472A-A576-DF5DDD9B8DBA}"/>
                </a:ext>
              </a:extLst>
            </p:cNvPr>
            <p:cNvSpPr/>
            <p:nvPr/>
          </p:nvSpPr>
          <p:spPr>
            <a:xfrm rot="11521080">
              <a:off x="10861768" y="5673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67" name="Oval 266">
              <a:extLst>
                <a:ext uri="{FF2B5EF4-FFF2-40B4-BE49-F238E27FC236}">
                  <a16:creationId xmlns:a16="http://schemas.microsoft.com/office/drawing/2014/main" id="{12409767-BE76-440A-AA52-65D58C3E8D9E}"/>
                </a:ext>
              </a:extLst>
            </p:cNvPr>
            <p:cNvSpPr/>
            <p:nvPr/>
          </p:nvSpPr>
          <p:spPr>
            <a:xfrm rot="11521080">
              <a:off x="10389219" y="27526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70" name="Oval 269">
              <a:extLst>
                <a:ext uri="{FF2B5EF4-FFF2-40B4-BE49-F238E27FC236}">
                  <a16:creationId xmlns:a16="http://schemas.microsoft.com/office/drawing/2014/main" id="{46F14E7E-2436-4293-9814-650A235DDF5C}"/>
                </a:ext>
              </a:extLst>
            </p:cNvPr>
            <p:cNvSpPr/>
            <p:nvPr/>
          </p:nvSpPr>
          <p:spPr>
            <a:xfrm rot="11521080">
              <a:off x="10457040" y="16422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73" name="Oval 272">
              <a:extLst>
                <a:ext uri="{FF2B5EF4-FFF2-40B4-BE49-F238E27FC236}">
                  <a16:creationId xmlns:a16="http://schemas.microsoft.com/office/drawing/2014/main" id="{698BA9DA-11EA-4265-ACBE-72D3CC716002}"/>
                </a:ext>
              </a:extLst>
            </p:cNvPr>
            <p:cNvSpPr/>
            <p:nvPr/>
          </p:nvSpPr>
          <p:spPr>
            <a:xfrm rot="11521080">
              <a:off x="10432945" y="9469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79" name="Oval 278">
              <a:extLst>
                <a:ext uri="{FF2B5EF4-FFF2-40B4-BE49-F238E27FC236}">
                  <a16:creationId xmlns:a16="http://schemas.microsoft.com/office/drawing/2014/main" id="{92BFE6C8-C6CA-4618-B0B8-45435B66A3CA}"/>
                </a:ext>
              </a:extLst>
            </p:cNvPr>
            <p:cNvSpPr/>
            <p:nvPr/>
          </p:nvSpPr>
          <p:spPr>
            <a:xfrm rot="11521080">
              <a:off x="11793460" y="13605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80" name="Oval 279">
              <a:extLst>
                <a:ext uri="{FF2B5EF4-FFF2-40B4-BE49-F238E27FC236}">
                  <a16:creationId xmlns:a16="http://schemas.microsoft.com/office/drawing/2014/main" id="{6B34973A-FD22-4C6A-A931-6AA71247760A}"/>
                </a:ext>
              </a:extLst>
            </p:cNvPr>
            <p:cNvSpPr/>
            <p:nvPr/>
          </p:nvSpPr>
          <p:spPr>
            <a:xfrm rot="11521080">
              <a:off x="11630820" y="32001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84" name="Oval 283">
              <a:extLst>
                <a:ext uri="{FF2B5EF4-FFF2-40B4-BE49-F238E27FC236}">
                  <a16:creationId xmlns:a16="http://schemas.microsoft.com/office/drawing/2014/main" id="{94F64405-FA0D-4ECA-81B3-0614E3FF4333}"/>
                </a:ext>
              </a:extLst>
            </p:cNvPr>
            <p:cNvSpPr/>
            <p:nvPr/>
          </p:nvSpPr>
          <p:spPr>
            <a:xfrm rot="11521080">
              <a:off x="12111200" y="35358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85" name="Oval 284">
              <a:extLst>
                <a:ext uri="{FF2B5EF4-FFF2-40B4-BE49-F238E27FC236}">
                  <a16:creationId xmlns:a16="http://schemas.microsoft.com/office/drawing/2014/main" id="{B4504721-6E43-4445-8EAA-226BB7C4C954}"/>
                </a:ext>
              </a:extLst>
            </p:cNvPr>
            <p:cNvSpPr/>
            <p:nvPr/>
          </p:nvSpPr>
          <p:spPr>
            <a:xfrm rot="11521080">
              <a:off x="11821581" y="45572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89" name="Oval 288">
              <a:extLst>
                <a:ext uri="{FF2B5EF4-FFF2-40B4-BE49-F238E27FC236}">
                  <a16:creationId xmlns:a16="http://schemas.microsoft.com/office/drawing/2014/main" id="{5F3066FB-DC2B-481B-A1FE-A53F36BFAAFF}"/>
                </a:ext>
              </a:extLst>
            </p:cNvPr>
            <p:cNvSpPr/>
            <p:nvPr/>
          </p:nvSpPr>
          <p:spPr>
            <a:xfrm>
              <a:off x="11202687" y="9723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90" name="Oval 289">
              <a:extLst>
                <a:ext uri="{FF2B5EF4-FFF2-40B4-BE49-F238E27FC236}">
                  <a16:creationId xmlns:a16="http://schemas.microsoft.com/office/drawing/2014/main" id="{E679230E-411C-4797-BB98-89B59D9B7D16}"/>
                </a:ext>
              </a:extLst>
            </p:cNvPr>
            <p:cNvSpPr/>
            <p:nvPr/>
          </p:nvSpPr>
          <p:spPr>
            <a:xfrm>
              <a:off x="11273083" y="15354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91" name="Oval 290">
              <a:extLst>
                <a:ext uri="{FF2B5EF4-FFF2-40B4-BE49-F238E27FC236}">
                  <a16:creationId xmlns:a16="http://schemas.microsoft.com/office/drawing/2014/main" id="{7EE84838-D2FB-4227-B65A-03A7020D0D09}"/>
                </a:ext>
              </a:extLst>
            </p:cNvPr>
            <p:cNvSpPr/>
            <p:nvPr/>
          </p:nvSpPr>
          <p:spPr>
            <a:xfrm>
              <a:off x="11142082" y="36835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92" name="Oval 291">
              <a:extLst>
                <a:ext uri="{FF2B5EF4-FFF2-40B4-BE49-F238E27FC236}">
                  <a16:creationId xmlns:a16="http://schemas.microsoft.com/office/drawing/2014/main" id="{F2FA53B8-8903-44C8-9BA5-A458BA02C4C0}"/>
                </a:ext>
              </a:extLst>
            </p:cNvPr>
            <p:cNvSpPr/>
            <p:nvPr/>
          </p:nvSpPr>
          <p:spPr>
            <a:xfrm>
              <a:off x="10992367" y="1632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94" name="Oval 293">
              <a:extLst>
                <a:ext uri="{FF2B5EF4-FFF2-40B4-BE49-F238E27FC236}">
                  <a16:creationId xmlns:a16="http://schemas.microsoft.com/office/drawing/2014/main" id="{9AE4CC11-9ACA-466C-B005-5D48A46A6A8F}"/>
                </a:ext>
              </a:extLst>
            </p:cNvPr>
            <p:cNvSpPr/>
            <p:nvPr/>
          </p:nvSpPr>
          <p:spPr>
            <a:xfrm>
              <a:off x="11454641" y="3881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95" name="Oval 294">
              <a:extLst>
                <a:ext uri="{FF2B5EF4-FFF2-40B4-BE49-F238E27FC236}">
                  <a16:creationId xmlns:a16="http://schemas.microsoft.com/office/drawing/2014/main" id="{E8E32ECD-00BD-4525-83DA-00F28B32A463}"/>
                </a:ext>
              </a:extLst>
            </p:cNvPr>
            <p:cNvSpPr/>
            <p:nvPr/>
          </p:nvSpPr>
          <p:spPr>
            <a:xfrm>
              <a:off x="11358772" y="930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96" name="Oval 295">
              <a:extLst>
                <a:ext uri="{FF2B5EF4-FFF2-40B4-BE49-F238E27FC236}">
                  <a16:creationId xmlns:a16="http://schemas.microsoft.com/office/drawing/2014/main" id="{3A95C143-7FAB-48BC-B954-5EBAB5D67FBE}"/>
                </a:ext>
              </a:extLst>
            </p:cNvPr>
            <p:cNvSpPr/>
            <p:nvPr/>
          </p:nvSpPr>
          <p:spPr>
            <a:xfrm rot="11521080">
              <a:off x="11547973" y="23924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97" name="Oval 296">
              <a:extLst>
                <a:ext uri="{FF2B5EF4-FFF2-40B4-BE49-F238E27FC236}">
                  <a16:creationId xmlns:a16="http://schemas.microsoft.com/office/drawing/2014/main" id="{A14863D3-1057-4B61-9763-6D3CED034F15}"/>
                </a:ext>
              </a:extLst>
            </p:cNvPr>
            <p:cNvSpPr/>
            <p:nvPr/>
          </p:nvSpPr>
          <p:spPr>
            <a:xfrm rot="11521080">
              <a:off x="11527747" y="50997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98" name="Oval 297">
              <a:extLst>
                <a:ext uri="{FF2B5EF4-FFF2-40B4-BE49-F238E27FC236}">
                  <a16:creationId xmlns:a16="http://schemas.microsoft.com/office/drawing/2014/main" id="{3EEBC10D-59F3-4879-AA73-B81D43D32C5C}"/>
                </a:ext>
              </a:extLst>
            </p:cNvPr>
            <p:cNvSpPr/>
            <p:nvPr/>
          </p:nvSpPr>
          <p:spPr>
            <a:xfrm rot="8041282" flipH="1">
              <a:off x="12019135" y="71532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299" name="Oval 298">
              <a:extLst>
                <a:ext uri="{FF2B5EF4-FFF2-40B4-BE49-F238E27FC236}">
                  <a16:creationId xmlns:a16="http://schemas.microsoft.com/office/drawing/2014/main" id="{CB371C1A-36E7-48B3-A78A-60BCD797D093}"/>
                </a:ext>
              </a:extLst>
            </p:cNvPr>
            <p:cNvSpPr/>
            <p:nvPr/>
          </p:nvSpPr>
          <p:spPr>
            <a:xfrm rot="8041282" flipH="1">
              <a:off x="11916350" y="85535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02" name="Oval 301">
              <a:extLst>
                <a:ext uri="{FF2B5EF4-FFF2-40B4-BE49-F238E27FC236}">
                  <a16:creationId xmlns:a16="http://schemas.microsoft.com/office/drawing/2014/main" id="{C4744398-513D-4A00-9757-091F788207E3}"/>
                </a:ext>
              </a:extLst>
            </p:cNvPr>
            <p:cNvSpPr/>
            <p:nvPr/>
          </p:nvSpPr>
          <p:spPr>
            <a:xfrm rot="8041282" flipH="1">
              <a:off x="11652786" y="68753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03" name="Oval 302">
              <a:extLst>
                <a:ext uri="{FF2B5EF4-FFF2-40B4-BE49-F238E27FC236}">
                  <a16:creationId xmlns:a16="http://schemas.microsoft.com/office/drawing/2014/main" id="{10B51586-4A86-41CA-A11E-7944FA4E375D}"/>
                </a:ext>
              </a:extLst>
            </p:cNvPr>
            <p:cNvSpPr/>
            <p:nvPr/>
          </p:nvSpPr>
          <p:spPr>
            <a:xfrm rot="8041282" flipH="1">
              <a:off x="11891546" y="95081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04" name="Oval 303">
              <a:extLst>
                <a:ext uri="{FF2B5EF4-FFF2-40B4-BE49-F238E27FC236}">
                  <a16:creationId xmlns:a16="http://schemas.microsoft.com/office/drawing/2014/main" id="{67794499-3A6C-4965-9247-202F8BD32A91}"/>
                </a:ext>
              </a:extLst>
            </p:cNvPr>
            <p:cNvSpPr/>
            <p:nvPr/>
          </p:nvSpPr>
          <p:spPr>
            <a:xfrm rot="8041282" flipH="1">
              <a:off x="11683658" y="71736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05" name="Oval 304">
              <a:extLst>
                <a:ext uri="{FF2B5EF4-FFF2-40B4-BE49-F238E27FC236}">
                  <a16:creationId xmlns:a16="http://schemas.microsoft.com/office/drawing/2014/main" id="{278179C4-9290-4A4B-9363-E04117B779DD}"/>
                </a:ext>
              </a:extLst>
            </p:cNvPr>
            <p:cNvSpPr/>
            <p:nvPr/>
          </p:nvSpPr>
          <p:spPr>
            <a:xfrm rot="8041282" flipH="1">
              <a:off x="11762966" y="72892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06" name="Oval 305">
              <a:extLst>
                <a:ext uri="{FF2B5EF4-FFF2-40B4-BE49-F238E27FC236}">
                  <a16:creationId xmlns:a16="http://schemas.microsoft.com/office/drawing/2014/main" id="{E18D738E-FFB6-41EF-BCA0-8535B6518E83}"/>
                </a:ext>
              </a:extLst>
            </p:cNvPr>
            <p:cNvSpPr/>
            <p:nvPr/>
          </p:nvSpPr>
          <p:spPr>
            <a:xfrm rot="8041282" flipH="1">
              <a:off x="11891053" y="63509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07" name="Oval 306">
              <a:extLst>
                <a:ext uri="{FF2B5EF4-FFF2-40B4-BE49-F238E27FC236}">
                  <a16:creationId xmlns:a16="http://schemas.microsoft.com/office/drawing/2014/main" id="{3AC1DF15-FC4D-4948-B7DA-35C42E65FF37}"/>
                </a:ext>
              </a:extLst>
            </p:cNvPr>
            <p:cNvSpPr/>
            <p:nvPr/>
          </p:nvSpPr>
          <p:spPr>
            <a:xfrm rot="8041282" flipH="1">
              <a:off x="11782681" y="53036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08" name="Oval 307">
              <a:extLst>
                <a:ext uri="{FF2B5EF4-FFF2-40B4-BE49-F238E27FC236}">
                  <a16:creationId xmlns:a16="http://schemas.microsoft.com/office/drawing/2014/main" id="{2BFBA0CE-CFE2-4B97-9605-411B5FFE5DF4}"/>
                </a:ext>
              </a:extLst>
            </p:cNvPr>
            <p:cNvSpPr/>
            <p:nvPr/>
          </p:nvSpPr>
          <p:spPr>
            <a:xfrm rot="8041282" flipH="1">
              <a:off x="11682466" y="61859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10" name="Oval 309">
              <a:extLst>
                <a:ext uri="{FF2B5EF4-FFF2-40B4-BE49-F238E27FC236}">
                  <a16:creationId xmlns:a16="http://schemas.microsoft.com/office/drawing/2014/main" id="{80D8F92D-4776-4E65-AB52-526721C574EB}"/>
                </a:ext>
              </a:extLst>
            </p:cNvPr>
            <p:cNvSpPr/>
            <p:nvPr/>
          </p:nvSpPr>
          <p:spPr>
            <a:xfrm rot="8041282" flipH="1">
              <a:off x="11272754" y="28197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11" name="Oval 310">
              <a:extLst>
                <a:ext uri="{FF2B5EF4-FFF2-40B4-BE49-F238E27FC236}">
                  <a16:creationId xmlns:a16="http://schemas.microsoft.com/office/drawing/2014/main" id="{3E34B6B2-E3D5-405B-B2FA-3D768EACC874}"/>
                </a:ext>
              </a:extLst>
            </p:cNvPr>
            <p:cNvSpPr/>
            <p:nvPr/>
          </p:nvSpPr>
          <p:spPr>
            <a:xfrm rot="8041282" flipH="1">
              <a:off x="11551426" y="27717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12" name="Oval 311">
              <a:extLst>
                <a:ext uri="{FF2B5EF4-FFF2-40B4-BE49-F238E27FC236}">
                  <a16:creationId xmlns:a16="http://schemas.microsoft.com/office/drawing/2014/main" id="{6E9C62FF-7CEE-46AD-881B-85BB062AE45A}"/>
                </a:ext>
              </a:extLst>
            </p:cNvPr>
            <p:cNvSpPr/>
            <p:nvPr/>
          </p:nvSpPr>
          <p:spPr>
            <a:xfrm rot="8041282" flipH="1">
              <a:off x="11537960" y="47893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13" name="Oval 312">
              <a:extLst>
                <a:ext uri="{FF2B5EF4-FFF2-40B4-BE49-F238E27FC236}">
                  <a16:creationId xmlns:a16="http://schemas.microsoft.com/office/drawing/2014/main" id="{5FD690ED-F304-4619-B2DB-3DCB15373E87}"/>
                </a:ext>
              </a:extLst>
            </p:cNvPr>
            <p:cNvSpPr/>
            <p:nvPr/>
          </p:nvSpPr>
          <p:spPr>
            <a:xfrm rot="8041282" flipH="1">
              <a:off x="11737891" y="37605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14" name="Oval 313">
              <a:extLst>
                <a:ext uri="{FF2B5EF4-FFF2-40B4-BE49-F238E27FC236}">
                  <a16:creationId xmlns:a16="http://schemas.microsoft.com/office/drawing/2014/main" id="{AF4BBE66-EB95-4299-8453-171ACD645377}"/>
                </a:ext>
              </a:extLst>
            </p:cNvPr>
            <p:cNvSpPr/>
            <p:nvPr/>
          </p:nvSpPr>
          <p:spPr>
            <a:xfrm rot="8041282" flipH="1">
              <a:off x="12086130" y="43324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22" name="Oval 321">
              <a:extLst>
                <a:ext uri="{FF2B5EF4-FFF2-40B4-BE49-F238E27FC236}">
                  <a16:creationId xmlns:a16="http://schemas.microsoft.com/office/drawing/2014/main" id="{08D19609-9951-41EA-8E2A-14628F44BD5F}"/>
                </a:ext>
              </a:extLst>
            </p:cNvPr>
            <p:cNvSpPr/>
            <p:nvPr/>
          </p:nvSpPr>
          <p:spPr>
            <a:xfrm rot="8041282" flipH="1">
              <a:off x="11002311" y="182984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23" name="Oval 322">
              <a:extLst>
                <a:ext uri="{FF2B5EF4-FFF2-40B4-BE49-F238E27FC236}">
                  <a16:creationId xmlns:a16="http://schemas.microsoft.com/office/drawing/2014/main" id="{DE0CC815-4211-450C-86A8-003993A58C9B}"/>
                </a:ext>
              </a:extLst>
            </p:cNvPr>
            <p:cNvSpPr/>
            <p:nvPr/>
          </p:nvSpPr>
          <p:spPr>
            <a:xfrm rot="8041282" flipH="1">
              <a:off x="10971151" y="179973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27" name="Oval 326">
              <a:extLst>
                <a:ext uri="{FF2B5EF4-FFF2-40B4-BE49-F238E27FC236}">
                  <a16:creationId xmlns:a16="http://schemas.microsoft.com/office/drawing/2014/main" id="{66BAB380-534E-486C-982F-EAA0B4907822}"/>
                </a:ext>
              </a:extLst>
            </p:cNvPr>
            <p:cNvSpPr/>
            <p:nvPr/>
          </p:nvSpPr>
          <p:spPr>
            <a:xfrm rot="18120202" flipH="1">
              <a:off x="11766796" y="28908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31" name="Oval 330">
              <a:extLst>
                <a:ext uri="{FF2B5EF4-FFF2-40B4-BE49-F238E27FC236}">
                  <a16:creationId xmlns:a16="http://schemas.microsoft.com/office/drawing/2014/main" id="{2ACEFEA8-6F0A-4A2D-AD81-02DA9874D219}"/>
                </a:ext>
              </a:extLst>
            </p:cNvPr>
            <p:cNvSpPr/>
            <p:nvPr/>
          </p:nvSpPr>
          <p:spPr>
            <a:xfrm rot="18120202" flipH="1">
              <a:off x="11504787" y="1070053"/>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32" name="Oval 331">
              <a:extLst>
                <a:ext uri="{FF2B5EF4-FFF2-40B4-BE49-F238E27FC236}">
                  <a16:creationId xmlns:a16="http://schemas.microsoft.com/office/drawing/2014/main" id="{D0233DA3-8AE9-4FE8-9BB5-563F6DF5E099}"/>
                </a:ext>
              </a:extLst>
            </p:cNvPr>
            <p:cNvSpPr/>
            <p:nvPr/>
          </p:nvSpPr>
          <p:spPr>
            <a:xfrm rot="18120202" flipH="1">
              <a:off x="11520691" y="117612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33" name="Oval 332">
              <a:extLst>
                <a:ext uri="{FF2B5EF4-FFF2-40B4-BE49-F238E27FC236}">
                  <a16:creationId xmlns:a16="http://schemas.microsoft.com/office/drawing/2014/main" id="{3D18BF05-8C1D-4514-BB4A-9D6D8E7BC49F}"/>
                </a:ext>
              </a:extLst>
            </p:cNvPr>
            <p:cNvSpPr/>
            <p:nvPr/>
          </p:nvSpPr>
          <p:spPr>
            <a:xfrm rot="18120202" flipH="1">
              <a:off x="11625414" y="122822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34" name="Oval 333">
              <a:extLst>
                <a:ext uri="{FF2B5EF4-FFF2-40B4-BE49-F238E27FC236}">
                  <a16:creationId xmlns:a16="http://schemas.microsoft.com/office/drawing/2014/main" id="{6B2F5C7B-89C4-49F6-B9D8-89A6A6698B2C}"/>
                </a:ext>
              </a:extLst>
            </p:cNvPr>
            <p:cNvSpPr/>
            <p:nvPr/>
          </p:nvSpPr>
          <p:spPr>
            <a:xfrm rot="18120202" flipH="1">
              <a:off x="11758922" y="81768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36" name="Oval 335">
              <a:extLst>
                <a:ext uri="{FF2B5EF4-FFF2-40B4-BE49-F238E27FC236}">
                  <a16:creationId xmlns:a16="http://schemas.microsoft.com/office/drawing/2014/main" id="{0255C806-9439-4F80-8973-EE26C1775D36}"/>
                </a:ext>
              </a:extLst>
            </p:cNvPr>
            <p:cNvSpPr/>
            <p:nvPr/>
          </p:nvSpPr>
          <p:spPr>
            <a:xfrm rot="18120202" flipH="1">
              <a:off x="11274562" y="154857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37" name="Oval 336">
              <a:extLst>
                <a:ext uri="{FF2B5EF4-FFF2-40B4-BE49-F238E27FC236}">
                  <a16:creationId xmlns:a16="http://schemas.microsoft.com/office/drawing/2014/main" id="{EA42280E-67CD-428B-91B5-1FF0067AA097}"/>
                </a:ext>
              </a:extLst>
            </p:cNvPr>
            <p:cNvSpPr/>
            <p:nvPr/>
          </p:nvSpPr>
          <p:spPr>
            <a:xfrm rot="18120202" flipH="1">
              <a:off x="11377410" y="140539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41" name="Oval 340">
              <a:extLst>
                <a:ext uri="{FF2B5EF4-FFF2-40B4-BE49-F238E27FC236}">
                  <a16:creationId xmlns:a16="http://schemas.microsoft.com/office/drawing/2014/main" id="{ACE0BF18-2F3D-4386-8163-69BE7C288485}"/>
                </a:ext>
              </a:extLst>
            </p:cNvPr>
            <p:cNvSpPr/>
            <p:nvPr/>
          </p:nvSpPr>
          <p:spPr>
            <a:xfrm rot="18120202" flipH="1">
              <a:off x="11018859" y="162173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42" name="Oval 341">
              <a:extLst>
                <a:ext uri="{FF2B5EF4-FFF2-40B4-BE49-F238E27FC236}">
                  <a16:creationId xmlns:a16="http://schemas.microsoft.com/office/drawing/2014/main" id="{3EEF51BA-5880-4DAA-8125-D09750EF9948}"/>
                </a:ext>
              </a:extLst>
            </p:cNvPr>
            <p:cNvSpPr/>
            <p:nvPr/>
          </p:nvSpPr>
          <p:spPr>
            <a:xfrm rot="18120202" flipH="1">
              <a:off x="11052111" y="168737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43" name="Oval 342">
              <a:extLst>
                <a:ext uri="{FF2B5EF4-FFF2-40B4-BE49-F238E27FC236}">
                  <a16:creationId xmlns:a16="http://schemas.microsoft.com/office/drawing/2014/main" id="{F50B03B1-1969-43C6-9CDC-862CE9CF0544}"/>
                </a:ext>
              </a:extLst>
            </p:cNvPr>
            <p:cNvSpPr/>
            <p:nvPr/>
          </p:nvSpPr>
          <p:spPr>
            <a:xfrm rot="18120202" flipH="1">
              <a:off x="11967830" y="68031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44" name="Oval 343">
              <a:extLst>
                <a:ext uri="{FF2B5EF4-FFF2-40B4-BE49-F238E27FC236}">
                  <a16:creationId xmlns:a16="http://schemas.microsoft.com/office/drawing/2014/main" id="{8EDC89C1-1D94-45D5-96D3-55CEC068F209}"/>
                </a:ext>
              </a:extLst>
            </p:cNvPr>
            <p:cNvSpPr/>
            <p:nvPr/>
          </p:nvSpPr>
          <p:spPr>
            <a:xfrm rot="18120202" flipH="1">
              <a:off x="11722523" y="66942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45" name="Oval 344">
              <a:extLst>
                <a:ext uri="{FF2B5EF4-FFF2-40B4-BE49-F238E27FC236}">
                  <a16:creationId xmlns:a16="http://schemas.microsoft.com/office/drawing/2014/main" id="{D9D73AB4-5AB3-4D48-87BB-86853B9296F7}"/>
                </a:ext>
              </a:extLst>
            </p:cNvPr>
            <p:cNvSpPr/>
            <p:nvPr/>
          </p:nvSpPr>
          <p:spPr>
            <a:xfrm rot="18120202" flipH="1">
              <a:off x="11481756" y="70574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47" name="Oval 346">
              <a:extLst>
                <a:ext uri="{FF2B5EF4-FFF2-40B4-BE49-F238E27FC236}">
                  <a16:creationId xmlns:a16="http://schemas.microsoft.com/office/drawing/2014/main" id="{44D5297D-81A2-4975-B666-15312894639D}"/>
                </a:ext>
              </a:extLst>
            </p:cNvPr>
            <p:cNvSpPr/>
            <p:nvPr/>
          </p:nvSpPr>
          <p:spPr>
            <a:xfrm rot="18120202" flipH="1">
              <a:off x="12032214" y="30066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48" name="Oval 347">
              <a:extLst>
                <a:ext uri="{FF2B5EF4-FFF2-40B4-BE49-F238E27FC236}">
                  <a16:creationId xmlns:a16="http://schemas.microsoft.com/office/drawing/2014/main" id="{77B00FD4-4BEB-4E58-A9DC-EBB11B4CB923}"/>
                </a:ext>
              </a:extLst>
            </p:cNvPr>
            <p:cNvSpPr/>
            <p:nvPr/>
          </p:nvSpPr>
          <p:spPr>
            <a:xfrm rot="18120202" flipH="1">
              <a:off x="11757502" y="43794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51" name="Oval 350">
              <a:extLst>
                <a:ext uri="{FF2B5EF4-FFF2-40B4-BE49-F238E27FC236}">
                  <a16:creationId xmlns:a16="http://schemas.microsoft.com/office/drawing/2014/main" id="{FBBCAABD-6CD2-47EB-BFCF-B40BF763D34E}"/>
                </a:ext>
              </a:extLst>
            </p:cNvPr>
            <p:cNvSpPr/>
            <p:nvPr/>
          </p:nvSpPr>
          <p:spPr>
            <a:xfrm rot="8041282" flipH="1">
              <a:off x="11467558" y="81999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52" name="Oval 351">
              <a:extLst>
                <a:ext uri="{FF2B5EF4-FFF2-40B4-BE49-F238E27FC236}">
                  <a16:creationId xmlns:a16="http://schemas.microsoft.com/office/drawing/2014/main" id="{451548A7-1FA6-4D4F-B723-5795A65DC6CC}"/>
                </a:ext>
              </a:extLst>
            </p:cNvPr>
            <p:cNvSpPr/>
            <p:nvPr/>
          </p:nvSpPr>
          <p:spPr>
            <a:xfrm rot="8041282" flipH="1">
              <a:off x="11585203" y="113210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53" name="Oval 352">
              <a:extLst>
                <a:ext uri="{FF2B5EF4-FFF2-40B4-BE49-F238E27FC236}">
                  <a16:creationId xmlns:a16="http://schemas.microsoft.com/office/drawing/2014/main" id="{FE20067F-AB5A-4EE0-960B-B136F436FD93}"/>
                </a:ext>
              </a:extLst>
            </p:cNvPr>
            <p:cNvSpPr/>
            <p:nvPr/>
          </p:nvSpPr>
          <p:spPr>
            <a:xfrm rot="8041282" flipH="1">
              <a:off x="11593629" y="104235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55" name="Oval 354">
              <a:extLst>
                <a:ext uri="{FF2B5EF4-FFF2-40B4-BE49-F238E27FC236}">
                  <a16:creationId xmlns:a16="http://schemas.microsoft.com/office/drawing/2014/main" id="{296E20B0-40C9-4FA6-84A7-D7632348D8F8}"/>
                </a:ext>
              </a:extLst>
            </p:cNvPr>
            <p:cNvSpPr/>
            <p:nvPr/>
          </p:nvSpPr>
          <p:spPr>
            <a:xfrm rot="8041282" flipH="1">
              <a:off x="11391563" y="123745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56" name="Oval 355">
              <a:extLst>
                <a:ext uri="{FF2B5EF4-FFF2-40B4-BE49-F238E27FC236}">
                  <a16:creationId xmlns:a16="http://schemas.microsoft.com/office/drawing/2014/main" id="{4018B5E4-4F86-4B32-916E-9016D5ACFBEC}"/>
                </a:ext>
              </a:extLst>
            </p:cNvPr>
            <p:cNvSpPr/>
            <p:nvPr/>
          </p:nvSpPr>
          <p:spPr>
            <a:xfrm rot="8041282" flipH="1">
              <a:off x="11833461" y="102164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57" name="Oval 356">
              <a:extLst>
                <a:ext uri="{FF2B5EF4-FFF2-40B4-BE49-F238E27FC236}">
                  <a16:creationId xmlns:a16="http://schemas.microsoft.com/office/drawing/2014/main" id="{A6D67BA4-09DC-476E-BBC5-78DC6041C854}"/>
                </a:ext>
              </a:extLst>
            </p:cNvPr>
            <p:cNvSpPr/>
            <p:nvPr/>
          </p:nvSpPr>
          <p:spPr>
            <a:xfrm rot="8041282" flipH="1">
              <a:off x="11802302" y="99152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58" name="Oval 357">
              <a:extLst>
                <a:ext uri="{FF2B5EF4-FFF2-40B4-BE49-F238E27FC236}">
                  <a16:creationId xmlns:a16="http://schemas.microsoft.com/office/drawing/2014/main" id="{96DE505A-3DE9-424F-8C83-3FDE82AB9F25}"/>
                </a:ext>
              </a:extLst>
            </p:cNvPr>
            <p:cNvSpPr/>
            <p:nvPr/>
          </p:nvSpPr>
          <p:spPr>
            <a:xfrm rot="8041282" flipH="1">
              <a:off x="11696667" y="10227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59" name="Oval 358">
              <a:extLst>
                <a:ext uri="{FF2B5EF4-FFF2-40B4-BE49-F238E27FC236}">
                  <a16:creationId xmlns:a16="http://schemas.microsoft.com/office/drawing/2014/main" id="{F1870F3D-61FB-4E0F-AAEB-977DEE61561B}"/>
                </a:ext>
              </a:extLst>
            </p:cNvPr>
            <p:cNvSpPr/>
            <p:nvPr/>
          </p:nvSpPr>
          <p:spPr>
            <a:xfrm rot="18120202" flipH="1">
              <a:off x="11723029" y="78512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sp>
          <p:nvSpPr>
            <p:cNvPr id="360" name="Oval 359">
              <a:extLst>
                <a:ext uri="{FF2B5EF4-FFF2-40B4-BE49-F238E27FC236}">
                  <a16:creationId xmlns:a16="http://schemas.microsoft.com/office/drawing/2014/main" id="{E69CEBA8-74C4-4B83-B09F-3B54AB6DD319}"/>
                </a:ext>
              </a:extLst>
            </p:cNvPr>
            <p:cNvSpPr/>
            <p:nvPr/>
          </p:nvSpPr>
          <p:spPr>
            <a:xfrm rot="18120202" flipH="1">
              <a:off x="11514301" y="61153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latin typeface="Gotham Book" pitchFamily="50" charset="0"/>
                <a:ea typeface="+mj-ea"/>
                <a:cs typeface="Gotham Book" pitchFamily="50" charset="0"/>
              </a:endParaRPr>
            </a:p>
          </p:txBody>
        </p:sp>
      </p:grpSp>
      <p:sp>
        <p:nvSpPr>
          <p:cNvPr id="255" name="ZoneTexte 23">
            <a:extLst>
              <a:ext uri="{FF2B5EF4-FFF2-40B4-BE49-F238E27FC236}">
                <a16:creationId xmlns:a16="http://schemas.microsoft.com/office/drawing/2014/main" id="{A40914AF-4BE6-402D-B0F6-CF1DEF73D59A}"/>
              </a:ext>
            </a:extLst>
          </p:cNvPr>
          <p:cNvSpPr txBox="1">
            <a:spLocks/>
          </p:cNvSpPr>
          <p:nvPr/>
        </p:nvSpPr>
        <p:spPr>
          <a:xfrm>
            <a:off x="712223" y="190105"/>
            <a:ext cx="10753340" cy="584775"/>
          </a:xfrm>
          <a:prstGeom prst="rect">
            <a:avLst/>
          </a:prstGeom>
          <a:noFill/>
        </p:spPr>
        <p:txBody>
          <a:bodyPr wrap="square" lIns="108000" rIns="108000" rtlCol="0">
            <a:spAutoFit/>
          </a:bodyPr>
          <a:lstStyle/>
          <a:p>
            <a:pPr algn="ctr"/>
            <a:r>
              <a:rPr lang="fr-FR" sz="3200">
                <a:solidFill>
                  <a:schemeClr val="bg1"/>
                </a:solidFill>
                <a:latin typeface="Gotham Bold" pitchFamily="50" charset="0"/>
                <a:cs typeface="Gotham Bold" pitchFamily="50" charset="0"/>
              </a:rPr>
              <a:t>Prérequis et livrables</a:t>
            </a:r>
          </a:p>
        </p:txBody>
      </p:sp>
      <p:pic>
        <p:nvPicPr>
          <p:cNvPr id="133" name="Picture 377">
            <a:extLst>
              <a:ext uri="{FF2B5EF4-FFF2-40B4-BE49-F238E27FC236}">
                <a16:creationId xmlns:a16="http://schemas.microsoft.com/office/drawing/2014/main" id="{62F16D6C-6455-4F29-B116-A66DC2A32DF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6220" t="29048" b="21900"/>
          <a:stretch/>
        </p:blipFill>
        <p:spPr>
          <a:xfrm rot="10800000">
            <a:off x="-11106" y="921092"/>
            <a:ext cx="1694796" cy="1898873"/>
          </a:xfrm>
          <a:prstGeom prst="rect">
            <a:avLst/>
          </a:prstGeom>
        </p:spPr>
      </p:pic>
      <p:sp>
        <p:nvSpPr>
          <p:cNvPr id="91" name="TextBox 378">
            <a:extLst>
              <a:ext uri="{FF2B5EF4-FFF2-40B4-BE49-F238E27FC236}">
                <a16:creationId xmlns:a16="http://schemas.microsoft.com/office/drawing/2014/main" id="{9208608C-A08E-4E2D-BFB1-5ED0F3D52AA0}"/>
              </a:ext>
            </a:extLst>
          </p:cNvPr>
          <p:cNvSpPr txBox="1">
            <a:spLocks/>
          </p:cNvSpPr>
          <p:nvPr/>
        </p:nvSpPr>
        <p:spPr>
          <a:xfrm>
            <a:off x="798363" y="3778650"/>
            <a:ext cx="10449326" cy="2508642"/>
          </a:xfrm>
          <a:prstGeom prst="rect">
            <a:avLst/>
          </a:prstGeom>
        </p:spPr>
        <p:txBody>
          <a:bodyPr vert="horz" lIns="108000" tIns="108000" rIns="108000" bIns="108000" rtlCol="0">
            <a:noAutofit/>
          </a:bodyPr>
          <a:lstStyle>
            <a:lvl1pPr marL="0" indent="0" algn="just" defTabSz="914400" rtl="0" eaLnBrk="1" latinLnBrk="0" hangingPunct="1">
              <a:lnSpc>
                <a:spcPct val="100000"/>
              </a:lnSpc>
              <a:spcBef>
                <a:spcPts val="1800"/>
              </a:spcBef>
              <a:buFont typeface="Arial" panose="020B0604020202020204" pitchFamily="34" charset="0"/>
              <a:buNone/>
              <a:tabLst/>
              <a:defRPr sz="1600" i="0" kern="1200" cap="none" baseline="0">
                <a:solidFill>
                  <a:schemeClr val="bg2"/>
                </a:solidFill>
                <a:latin typeface="+mn-lt"/>
                <a:ea typeface="+mn-ea"/>
                <a:cs typeface="+mn-cs"/>
              </a:defRPr>
            </a:lvl1pPr>
            <a:lvl2pPr marL="358775" indent="-358775" algn="just" defTabSz="914400" rtl="0" eaLnBrk="1" latinLnBrk="0" hangingPunct="1">
              <a:lnSpc>
                <a:spcPct val="100000"/>
              </a:lnSpc>
              <a:spcBef>
                <a:spcPts val="1400"/>
              </a:spcBef>
              <a:buClr>
                <a:schemeClr val="bg2"/>
              </a:buClr>
              <a:buFont typeface="Tempus Sans ITC" panose="04020404030D07020202" pitchFamily="82" charset="0"/>
              <a:buChar char="/"/>
              <a:defRPr sz="1400" kern="1200" baseline="0">
                <a:solidFill>
                  <a:schemeClr val="tx1"/>
                </a:solidFill>
                <a:latin typeface="+mn-lt"/>
                <a:ea typeface="+mn-ea"/>
                <a:cs typeface="+mn-cs"/>
              </a:defRPr>
            </a:lvl2pPr>
            <a:lvl3pPr marL="360000" indent="0" algn="just" defTabSz="914400" rtl="0" eaLnBrk="1" latinLnBrk="0" hangingPunct="1">
              <a:lnSpc>
                <a:spcPct val="100000"/>
              </a:lnSpc>
              <a:spcBef>
                <a:spcPts val="600"/>
              </a:spcBef>
              <a:buFontTx/>
              <a:buNone/>
              <a:defRPr sz="1400" kern="1200" baseline="0">
                <a:solidFill>
                  <a:schemeClr val="tx1"/>
                </a:solidFill>
                <a:latin typeface="+mn-lt"/>
                <a:ea typeface="+mn-ea"/>
                <a:cs typeface="+mn-cs"/>
              </a:defRPr>
            </a:lvl3pPr>
            <a:lvl4pPr marL="648000" indent="-288000" algn="just" defTabSz="914400" rtl="0" eaLnBrk="1" latinLnBrk="0" hangingPunct="1">
              <a:lnSpc>
                <a:spcPct val="100000"/>
              </a:lnSpc>
              <a:spcBef>
                <a:spcPts val="600"/>
              </a:spcBef>
              <a:buClr>
                <a:schemeClr val="bg2"/>
              </a:buClr>
              <a:buFont typeface="Tahoma" panose="020B0604030504040204" pitchFamily="34" charset="0"/>
              <a:buChar char="›"/>
              <a:defRPr sz="1200" kern="1200" cap="none" baseline="0">
                <a:solidFill>
                  <a:schemeClr val="tx1"/>
                </a:solidFill>
                <a:latin typeface="+mn-lt"/>
                <a:ea typeface="+mn-ea"/>
                <a:cs typeface="+mn-cs"/>
              </a:defRPr>
            </a:lvl4pPr>
            <a:lvl5pPr marL="900000" marR="0" indent="-252000" algn="just" defTabSz="914400" rtl="0" eaLnBrk="1" fontAlgn="auto" latinLnBrk="0" hangingPunct="1">
              <a:lnSpc>
                <a:spcPct val="100000"/>
              </a:lnSpc>
              <a:spcBef>
                <a:spcPts val="500"/>
              </a:spcBef>
              <a:spcAft>
                <a:spcPts val="0"/>
              </a:spcAft>
              <a:buClr>
                <a:schemeClr val="bg2"/>
              </a:buClr>
              <a:buSzTx/>
              <a:buFont typeface="Tahoma" panose="020B0604030504040204" pitchFamily="34" charset="0"/>
              <a:buChar char="»"/>
              <a:tabLst/>
              <a:defRPr lang="fr-FR" sz="1000" kern="1200" baseline="0" dirty="0" smtClean="0">
                <a:solidFill>
                  <a:schemeClr val="tx1"/>
                </a:solidFill>
                <a:latin typeface="+mn-lt"/>
                <a:ea typeface="+mn-ea"/>
                <a:cs typeface="+mn-cs"/>
              </a:defRPr>
            </a:lvl5pPr>
            <a:lvl6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baseline="0" noProof="0" dirty="0" smtClean="0">
                <a:solidFill>
                  <a:schemeClr val="tx1"/>
                </a:solidFill>
                <a:latin typeface="+mn-lt"/>
                <a:ea typeface="+mn-ea"/>
                <a:cs typeface="+mn-cs"/>
              </a:defRPr>
            </a:lvl6pPr>
            <a:lvl7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baseline="0" noProof="0" dirty="0" smtClean="0">
                <a:solidFill>
                  <a:schemeClr val="tx1"/>
                </a:solidFill>
                <a:latin typeface="+mn-lt"/>
                <a:ea typeface="+mn-ea"/>
                <a:cs typeface="+mn-cs"/>
              </a:defRPr>
            </a:lvl7pPr>
            <a:lvl8pPr marL="900000" marR="0" indent="-252000" algn="just" defTabSz="914400" rtl="0" eaLnBrk="1" fontAlgn="auto" latinLnBrk="0" hangingPunct="1">
              <a:lnSpc>
                <a:spcPct val="100000"/>
              </a:lnSpc>
              <a:spcBef>
                <a:spcPts val="500"/>
              </a:spcBef>
              <a:spcAft>
                <a:spcPts val="0"/>
              </a:spcAft>
              <a:buClr>
                <a:schemeClr val="bg2"/>
              </a:buClr>
              <a:buSzTx/>
              <a:buFont typeface="Tahoma" panose="020B0604030504040204" pitchFamily="34" charset="0"/>
              <a:buChar char="»"/>
              <a:tabLst/>
              <a:defRPr lang="fr-FR" sz="1000" kern="1200" noProof="0" dirty="0" smtClean="0">
                <a:solidFill>
                  <a:schemeClr val="tx1"/>
                </a:solidFill>
                <a:latin typeface="+mn-lt"/>
                <a:ea typeface="+mn-ea"/>
                <a:cs typeface="+mn-cs"/>
              </a:defRPr>
            </a:lvl8pPr>
            <a:lvl9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noProof="0" dirty="0" smtClean="0">
                <a:solidFill>
                  <a:schemeClr val="tx1"/>
                </a:solidFill>
                <a:latin typeface="+mn-lt"/>
                <a:ea typeface="+mn-ea"/>
                <a:cs typeface="+mn-cs"/>
              </a:defRPr>
            </a:lvl9pPr>
          </a:lstStyle>
          <a:p>
            <a:endParaRPr lang="fr-FR">
              <a:latin typeface="Gotham Book" pitchFamily="50" charset="0"/>
              <a:cs typeface="Gotham Book" pitchFamily="50" charset="0"/>
            </a:endParaRPr>
          </a:p>
        </p:txBody>
      </p:sp>
      <p:grpSp>
        <p:nvGrpSpPr>
          <p:cNvPr id="93" name="Gruppieren 19">
            <a:extLst>
              <a:ext uri="{FF2B5EF4-FFF2-40B4-BE49-F238E27FC236}">
                <a16:creationId xmlns:a16="http://schemas.microsoft.com/office/drawing/2014/main" id="{C39FA6FF-D02B-495B-AD52-42E45D842595}"/>
              </a:ext>
            </a:extLst>
          </p:cNvPr>
          <p:cNvGrpSpPr/>
          <p:nvPr/>
        </p:nvGrpSpPr>
        <p:grpSpPr bwMode="gray">
          <a:xfrm>
            <a:off x="5968845" y="1766462"/>
            <a:ext cx="264715" cy="373715"/>
            <a:chOff x="4445793" y="3708400"/>
            <a:chExt cx="222647" cy="314325"/>
          </a:xfrm>
          <a:solidFill>
            <a:schemeClr val="bg2"/>
          </a:solidFill>
        </p:grpSpPr>
        <p:sp>
          <p:nvSpPr>
            <p:cNvPr id="100" name="AutoShape 392">
              <a:extLst>
                <a:ext uri="{FF2B5EF4-FFF2-40B4-BE49-F238E27FC236}">
                  <a16:creationId xmlns:a16="http://schemas.microsoft.com/office/drawing/2014/main" id="{81A8CE9E-004A-4F25-8633-71726532FE73}"/>
                </a:ext>
              </a:extLst>
            </p:cNvPr>
            <p:cNvSpPr>
              <a:spLocks noChangeArrowheads="1"/>
            </p:cNvSpPr>
            <p:nvPr/>
          </p:nvSpPr>
          <p:spPr bwMode="gray">
            <a:xfrm>
              <a:off x="4445793" y="3708400"/>
              <a:ext cx="160338" cy="314325"/>
            </a:xfrm>
            <a:prstGeom prst="chevron">
              <a:avLst>
                <a:gd name="adj" fmla="val 76741"/>
              </a:avLst>
            </a:prstGeom>
            <a:grpFill/>
            <a:ln w="12700">
              <a:noFill/>
              <a:miter lim="800000"/>
              <a:headEnd/>
              <a:tailEnd/>
            </a:ln>
            <a:effectLst/>
          </p:spPr>
          <p:txBody>
            <a:bodyPr lIns="0" tIns="0" rIns="0" bIns="0" anchor="ctr"/>
            <a:lstStyle/>
            <a:p>
              <a:endParaRPr lang="en-GB">
                <a:latin typeface="Gotham Book" pitchFamily="50" charset="0"/>
                <a:cs typeface="Gotham Book" pitchFamily="50" charset="0"/>
              </a:endParaRPr>
            </a:p>
          </p:txBody>
        </p:sp>
        <p:sp>
          <p:nvSpPr>
            <p:cNvPr id="101" name="AutoShape 392">
              <a:extLst>
                <a:ext uri="{FF2B5EF4-FFF2-40B4-BE49-F238E27FC236}">
                  <a16:creationId xmlns:a16="http://schemas.microsoft.com/office/drawing/2014/main" id="{4D2A4782-D548-4C49-A339-9C6EB02A9AC7}"/>
                </a:ext>
              </a:extLst>
            </p:cNvPr>
            <p:cNvSpPr>
              <a:spLocks noChangeArrowheads="1"/>
            </p:cNvSpPr>
            <p:nvPr/>
          </p:nvSpPr>
          <p:spPr bwMode="gray">
            <a:xfrm>
              <a:off x="4508102" y="3708400"/>
              <a:ext cx="160338" cy="314325"/>
            </a:xfrm>
            <a:prstGeom prst="chevron">
              <a:avLst>
                <a:gd name="adj" fmla="val 76741"/>
              </a:avLst>
            </a:prstGeom>
            <a:grpFill/>
            <a:ln w="12700">
              <a:noFill/>
              <a:miter lim="800000"/>
              <a:headEnd/>
              <a:tailEnd/>
            </a:ln>
            <a:effectLst/>
          </p:spPr>
          <p:txBody>
            <a:bodyPr lIns="0" tIns="0" rIns="0" bIns="0" anchor="ctr"/>
            <a:lstStyle/>
            <a:p>
              <a:endParaRPr lang="en-GB">
                <a:latin typeface="Gotham Book" pitchFamily="50" charset="0"/>
                <a:cs typeface="Gotham Book" pitchFamily="50" charset="0"/>
              </a:endParaRPr>
            </a:p>
          </p:txBody>
        </p:sp>
      </p:grpSp>
      <p:grpSp>
        <p:nvGrpSpPr>
          <p:cNvPr id="94" name="Group 3">
            <a:extLst>
              <a:ext uri="{FF2B5EF4-FFF2-40B4-BE49-F238E27FC236}">
                <a16:creationId xmlns:a16="http://schemas.microsoft.com/office/drawing/2014/main" id="{D9DEB543-358D-45CC-9CA3-E8E2B6F845EC}"/>
              </a:ext>
            </a:extLst>
          </p:cNvPr>
          <p:cNvGrpSpPr/>
          <p:nvPr/>
        </p:nvGrpSpPr>
        <p:grpSpPr>
          <a:xfrm>
            <a:off x="6381253" y="1255687"/>
            <a:ext cx="5220000" cy="5030816"/>
            <a:chOff x="5235920" y="1561947"/>
            <a:chExt cx="4032000" cy="4857049"/>
          </a:xfrm>
        </p:grpSpPr>
        <p:sp>
          <p:nvSpPr>
            <p:cNvPr id="98" name="Espace réservé du contenu 3">
              <a:extLst>
                <a:ext uri="{FF2B5EF4-FFF2-40B4-BE49-F238E27FC236}">
                  <a16:creationId xmlns:a16="http://schemas.microsoft.com/office/drawing/2014/main" id="{58C47B4F-2FA2-411B-86FC-7D6C8A13A233}"/>
                </a:ext>
              </a:extLst>
            </p:cNvPr>
            <p:cNvSpPr txBox="1">
              <a:spLocks/>
            </p:cNvSpPr>
            <p:nvPr/>
          </p:nvSpPr>
          <p:spPr>
            <a:xfrm>
              <a:off x="5235920" y="2237971"/>
              <a:ext cx="4032000" cy="4181025"/>
            </a:xfrm>
            <a:prstGeom prst="rect">
              <a:avLst/>
            </a:prstGeom>
            <a:ln w="9525">
              <a:solidFill>
                <a:schemeClr val="accent2"/>
              </a:solidFill>
            </a:ln>
          </p:spPr>
          <p:txBody>
            <a:bodyPr lIns="108000" tIns="108000" rIns="108000" bIns="108000" anchor="t">
              <a:noAutofit/>
            </a:bodyPr>
            <a:lstStyle>
              <a:lvl1pPr marL="0" indent="0" algn="just" defTabSz="914400" rtl="0" eaLnBrk="1" latinLnBrk="0" hangingPunct="1">
                <a:lnSpc>
                  <a:spcPct val="100000"/>
                </a:lnSpc>
                <a:spcBef>
                  <a:spcPts val="1800"/>
                </a:spcBef>
                <a:buFont typeface="Arial" panose="020B0604020202020204" pitchFamily="34" charset="0"/>
                <a:buNone/>
                <a:tabLst/>
                <a:defRPr sz="1600" i="0" kern="1200" cap="none" baseline="0">
                  <a:solidFill>
                    <a:schemeClr val="bg2"/>
                  </a:solidFill>
                  <a:latin typeface="+mn-lt"/>
                  <a:ea typeface="+mn-ea"/>
                  <a:cs typeface="+mn-cs"/>
                </a:defRPr>
              </a:lvl1pPr>
              <a:lvl2pPr marL="358775" indent="-358775" algn="just" defTabSz="914400" rtl="0" eaLnBrk="1" latinLnBrk="0" hangingPunct="1">
                <a:lnSpc>
                  <a:spcPct val="100000"/>
                </a:lnSpc>
                <a:spcBef>
                  <a:spcPts val="1400"/>
                </a:spcBef>
                <a:buClr>
                  <a:schemeClr val="bg2"/>
                </a:buClr>
                <a:buFont typeface="Tempus Sans ITC" panose="04020404030D07020202" pitchFamily="82" charset="0"/>
                <a:buChar char="/"/>
                <a:defRPr sz="1400" kern="1200" baseline="0">
                  <a:solidFill>
                    <a:schemeClr val="tx1"/>
                  </a:solidFill>
                  <a:latin typeface="+mn-lt"/>
                  <a:ea typeface="+mn-ea"/>
                  <a:cs typeface="+mn-cs"/>
                </a:defRPr>
              </a:lvl2pPr>
              <a:lvl3pPr marL="360000" indent="0" algn="just" defTabSz="914400" rtl="0" eaLnBrk="1" latinLnBrk="0" hangingPunct="1">
                <a:lnSpc>
                  <a:spcPct val="100000"/>
                </a:lnSpc>
                <a:spcBef>
                  <a:spcPts val="600"/>
                </a:spcBef>
                <a:buFontTx/>
                <a:buNone/>
                <a:defRPr sz="1400" kern="1200" baseline="0">
                  <a:solidFill>
                    <a:schemeClr val="tx1"/>
                  </a:solidFill>
                  <a:latin typeface="+mn-lt"/>
                  <a:ea typeface="+mn-ea"/>
                  <a:cs typeface="+mn-cs"/>
                </a:defRPr>
              </a:lvl3pPr>
              <a:lvl4pPr marL="648000" indent="-288000" algn="just" defTabSz="914400" rtl="0" eaLnBrk="1" latinLnBrk="0" hangingPunct="1">
                <a:lnSpc>
                  <a:spcPct val="100000"/>
                </a:lnSpc>
                <a:spcBef>
                  <a:spcPts val="600"/>
                </a:spcBef>
                <a:buClr>
                  <a:schemeClr val="bg2"/>
                </a:buClr>
                <a:buFont typeface="Tahoma" panose="020B0604030504040204" pitchFamily="34" charset="0"/>
                <a:buChar char="›"/>
                <a:defRPr sz="1200" kern="1200" cap="none" baseline="0">
                  <a:solidFill>
                    <a:schemeClr val="tx1"/>
                  </a:solidFill>
                  <a:latin typeface="+mn-lt"/>
                  <a:ea typeface="+mn-ea"/>
                  <a:cs typeface="+mn-cs"/>
                </a:defRPr>
              </a:lvl4pPr>
              <a:lvl5pPr marL="900000" marR="0" indent="-252000" algn="just" defTabSz="914400" rtl="0" eaLnBrk="1" fontAlgn="auto" latinLnBrk="0" hangingPunct="1">
                <a:lnSpc>
                  <a:spcPct val="100000"/>
                </a:lnSpc>
                <a:spcBef>
                  <a:spcPts val="500"/>
                </a:spcBef>
                <a:spcAft>
                  <a:spcPts val="0"/>
                </a:spcAft>
                <a:buClr>
                  <a:schemeClr val="bg2"/>
                </a:buClr>
                <a:buSzTx/>
                <a:buFont typeface="Tahoma" panose="020B0604030504040204" pitchFamily="34" charset="0"/>
                <a:buChar char="»"/>
                <a:tabLst/>
                <a:defRPr lang="fr-FR" sz="1000" kern="1200" baseline="0" dirty="0">
                  <a:solidFill>
                    <a:schemeClr val="tx1"/>
                  </a:solidFill>
                  <a:latin typeface="+mn-lt"/>
                  <a:ea typeface="+mn-ea"/>
                  <a:cs typeface="+mn-cs"/>
                </a:defRPr>
              </a:lvl5pPr>
              <a:lvl6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baseline="0" noProof="0" dirty="0">
                  <a:solidFill>
                    <a:schemeClr val="tx1"/>
                  </a:solidFill>
                  <a:latin typeface="+mn-lt"/>
                  <a:ea typeface="+mn-ea"/>
                  <a:cs typeface="+mn-cs"/>
                </a:defRPr>
              </a:lvl6pPr>
              <a:lvl7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baseline="0" noProof="0" dirty="0">
                  <a:solidFill>
                    <a:schemeClr val="tx1"/>
                  </a:solidFill>
                  <a:latin typeface="+mn-lt"/>
                  <a:ea typeface="+mn-ea"/>
                  <a:cs typeface="+mn-cs"/>
                </a:defRPr>
              </a:lvl7pPr>
              <a:lvl8pPr marL="900000" marR="0" indent="-252000" algn="just" defTabSz="914400" rtl="0" eaLnBrk="1" fontAlgn="auto" latinLnBrk="0" hangingPunct="1">
                <a:lnSpc>
                  <a:spcPct val="100000"/>
                </a:lnSpc>
                <a:spcBef>
                  <a:spcPts val="500"/>
                </a:spcBef>
                <a:spcAft>
                  <a:spcPts val="0"/>
                </a:spcAft>
                <a:buClr>
                  <a:schemeClr val="bg2"/>
                </a:buClr>
                <a:buSzTx/>
                <a:buFont typeface="Tahoma" panose="020B0604030504040204" pitchFamily="34" charset="0"/>
                <a:buChar char="»"/>
                <a:tabLst/>
                <a:defRPr lang="fr-FR" sz="1000" kern="1200" noProof="0" dirty="0">
                  <a:solidFill>
                    <a:schemeClr val="tx1"/>
                  </a:solidFill>
                  <a:latin typeface="+mn-lt"/>
                  <a:ea typeface="+mn-ea"/>
                  <a:cs typeface="+mn-cs"/>
                </a:defRPr>
              </a:lvl8pPr>
              <a:lvl9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noProof="0" dirty="0">
                  <a:solidFill>
                    <a:schemeClr val="tx1"/>
                  </a:solidFill>
                  <a:latin typeface="+mn-lt"/>
                  <a:ea typeface="+mn-ea"/>
                  <a:cs typeface="+mn-cs"/>
                </a:defRPr>
              </a:lvl9pPr>
            </a:lstStyle>
            <a:p>
              <a:r>
                <a:rPr lang="fr-FR" dirty="0">
                  <a:latin typeface="Gotham Book"/>
                  <a:cs typeface="Gotham Book" pitchFamily="50" charset="0"/>
                </a:rPr>
                <a:t>A la fin de la mission, le RSSI souhaite recevoir les livrables suivants :</a:t>
              </a:r>
            </a:p>
            <a:p>
              <a:pPr lvl="1"/>
              <a:r>
                <a:rPr lang="fr-FR" dirty="0">
                  <a:latin typeface="Gotham Book"/>
                  <a:cs typeface="Gotham Book" pitchFamily="50" charset="0"/>
                </a:rPr>
                <a:t>Le code IaC Terraform de l’infrastructure finale (l’infrastructure ne devra pas être rendue montée)</a:t>
              </a:r>
            </a:p>
            <a:p>
              <a:pPr lvl="1"/>
              <a:r>
                <a:rPr lang="fr-FR" dirty="0">
                  <a:latin typeface="Gotham Book"/>
                  <a:cs typeface="Gotham Book" pitchFamily="50" charset="0"/>
                </a:rPr>
                <a:t>Le tableau Excel de la PSSI complété avec les actions réalisées et leur mise en place</a:t>
              </a:r>
            </a:p>
            <a:p>
              <a:pPr lvl="1"/>
              <a:r>
                <a:rPr lang="fr-FR" dirty="0">
                  <a:latin typeface="Gotham Book"/>
                  <a:cs typeface="Gotham Book" pitchFamily="50" charset="0"/>
                </a:rPr>
                <a:t>Le PowerPoint du schéma d’architecture final pour refléter les modifications effectuée</a:t>
              </a:r>
            </a:p>
            <a:p>
              <a:pPr marL="0" lvl="1" indent="0">
                <a:buNone/>
              </a:pPr>
              <a:r>
                <a:rPr lang="fr-FR" dirty="0">
                  <a:latin typeface="Gotham Book"/>
                  <a:cs typeface="Gotham Book" pitchFamily="50" charset="0"/>
                </a:rPr>
                <a:t>Comptant sur notre force de proposition en tant que consultants, le RSSI est également intéressé par les éventuelles améliorations des règles qui pourraient être mises en place pour renforcer la sécurité de l’architecture. Ces dernières pourront être ajoutées dans le tableau Excel.</a:t>
              </a:r>
            </a:p>
          </p:txBody>
        </p:sp>
        <p:sp>
          <p:nvSpPr>
            <p:cNvPr id="99" name="Rectangle 396">
              <a:extLst>
                <a:ext uri="{FF2B5EF4-FFF2-40B4-BE49-F238E27FC236}">
                  <a16:creationId xmlns:a16="http://schemas.microsoft.com/office/drawing/2014/main" id="{A306523D-E454-4908-9B6A-74A8F8A5DCF6}"/>
                </a:ext>
              </a:extLst>
            </p:cNvPr>
            <p:cNvSpPr>
              <a:spLocks noChangeArrowheads="1"/>
            </p:cNvSpPr>
            <p:nvPr/>
          </p:nvSpPr>
          <p:spPr bwMode="gray">
            <a:xfrm>
              <a:off x="5235920" y="1561947"/>
              <a:ext cx="4032000" cy="666000"/>
            </a:xfrm>
            <a:prstGeom prst="rect">
              <a:avLst/>
            </a:prstGeom>
            <a:solidFill>
              <a:schemeClr val="accent2"/>
            </a:solidFill>
            <a:ln w="9525">
              <a:solidFill>
                <a:schemeClr val="accent2"/>
              </a:solidFill>
              <a:miter lim="800000"/>
              <a:headEnd/>
              <a:tailEnd/>
            </a:ln>
            <a:effectLst/>
          </p:spPr>
          <p:txBody>
            <a:bodyPr lIns="108000" tIns="0" rIns="108000" bIns="0" anchor="ctr"/>
            <a:lstStyle/>
            <a:p>
              <a:pPr algn="ctr" defTabSz="801688" eaLnBrk="0" hangingPunct="0"/>
              <a:r>
                <a:rPr lang="en-GB" altLang="de-DE" b="1" noProof="1">
                  <a:solidFill>
                    <a:schemeClr val="bg1"/>
                  </a:solidFill>
                  <a:latin typeface="Gotham Book" pitchFamily="50" charset="0"/>
                  <a:cs typeface="Gotham Book" pitchFamily="50" charset="0"/>
                </a:rPr>
                <a:t>Livrables</a:t>
              </a:r>
              <a:endParaRPr lang="en-GB" altLang="de-DE" sz="2000" b="1" noProof="1">
                <a:solidFill>
                  <a:schemeClr val="bg1"/>
                </a:solidFill>
                <a:latin typeface="Gotham Book" pitchFamily="50" charset="0"/>
                <a:cs typeface="Gotham Book" pitchFamily="50" charset="0"/>
              </a:endParaRPr>
            </a:p>
          </p:txBody>
        </p:sp>
      </p:grpSp>
      <p:grpSp>
        <p:nvGrpSpPr>
          <p:cNvPr id="95" name="Group 4">
            <a:extLst>
              <a:ext uri="{FF2B5EF4-FFF2-40B4-BE49-F238E27FC236}">
                <a16:creationId xmlns:a16="http://schemas.microsoft.com/office/drawing/2014/main" id="{4F65D3CA-37AA-4705-B009-80CB1B543678}"/>
              </a:ext>
            </a:extLst>
          </p:cNvPr>
          <p:cNvGrpSpPr/>
          <p:nvPr/>
        </p:nvGrpSpPr>
        <p:grpSpPr>
          <a:xfrm>
            <a:off x="590747" y="1255687"/>
            <a:ext cx="5220000" cy="5031605"/>
            <a:chOff x="633413" y="1561947"/>
            <a:chExt cx="4032000" cy="5031605"/>
          </a:xfrm>
        </p:grpSpPr>
        <p:sp>
          <p:nvSpPr>
            <p:cNvPr id="96" name="Espace réservé du contenu 3">
              <a:extLst>
                <a:ext uri="{FF2B5EF4-FFF2-40B4-BE49-F238E27FC236}">
                  <a16:creationId xmlns:a16="http://schemas.microsoft.com/office/drawing/2014/main" id="{85DA5E84-102E-4B1A-B669-5050F1A01D1D}"/>
                </a:ext>
              </a:extLst>
            </p:cNvPr>
            <p:cNvSpPr txBox="1">
              <a:spLocks/>
            </p:cNvSpPr>
            <p:nvPr/>
          </p:nvSpPr>
          <p:spPr>
            <a:xfrm>
              <a:off x="633413" y="2237971"/>
              <a:ext cx="4032000" cy="4355581"/>
            </a:xfrm>
            <a:prstGeom prst="rect">
              <a:avLst/>
            </a:prstGeom>
            <a:ln w="9525">
              <a:solidFill>
                <a:schemeClr val="tx1"/>
              </a:solidFill>
            </a:ln>
          </p:spPr>
          <p:txBody>
            <a:bodyPr lIns="108000" tIns="108000" rIns="108000" bIns="108000" anchor="t">
              <a:noAutofit/>
            </a:bodyPr>
            <a:lstStyle>
              <a:lvl1pPr marL="0" indent="0" algn="just" defTabSz="914400" rtl="0" eaLnBrk="1" latinLnBrk="0" hangingPunct="1">
                <a:lnSpc>
                  <a:spcPct val="100000"/>
                </a:lnSpc>
                <a:spcBef>
                  <a:spcPts val="1800"/>
                </a:spcBef>
                <a:buFont typeface="Arial" panose="020B0604020202020204" pitchFamily="34" charset="0"/>
                <a:buNone/>
                <a:tabLst/>
                <a:defRPr sz="1600" i="0" kern="1200" cap="none" baseline="0">
                  <a:solidFill>
                    <a:schemeClr val="bg2"/>
                  </a:solidFill>
                  <a:latin typeface="+mn-lt"/>
                  <a:ea typeface="+mn-ea"/>
                  <a:cs typeface="+mn-cs"/>
                </a:defRPr>
              </a:lvl1pPr>
              <a:lvl2pPr marL="358775" indent="-358775" algn="just" defTabSz="914400" rtl="0" eaLnBrk="1" latinLnBrk="0" hangingPunct="1">
                <a:lnSpc>
                  <a:spcPct val="100000"/>
                </a:lnSpc>
                <a:spcBef>
                  <a:spcPts val="1400"/>
                </a:spcBef>
                <a:buClr>
                  <a:schemeClr val="bg2"/>
                </a:buClr>
                <a:buFont typeface="Tempus Sans ITC" panose="04020404030D07020202" pitchFamily="82" charset="0"/>
                <a:buChar char="/"/>
                <a:defRPr sz="1400" kern="1200" baseline="0">
                  <a:solidFill>
                    <a:schemeClr val="tx1"/>
                  </a:solidFill>
                  <a:latin typeface="+mn-lt"/>
                  <a:ea typeface="+mn-ea"/>
                  <a:cs typeface="+mn-cs"/>
                </a:defRPr>
              </a:lvl2pPr>
              <a:lvl3pPr marL="360000" indent="0" algn="just" defTabSz="914400" rtl="0" eaLnBrk="1" latinLnBrk="0" hangingPunct="1">
                <a:lnSpc>
                  <a:spcPct val="100000"/>
                </a:lnSpc>
                <a:spcBef>
                  <a:spcPts val="600"/>
                </a:spcBef>
                <a:buFontTx/>
                <a:buNone/>
                <a:defRPr sz="1400" kern="1200" baseline="0">
                  <a:solidFill>
                    <a:schemeClr val="tx1"/>
                  </a:solidFill>
                  <a:latin typeface="+mn-lt"/>
                  <a:ea typeface="+mn-ea"/>
                  <a:cs typeface="+mn-cs"/>
                </a:defRPr>
              </a:lvl3pPr>
              <a:lvl4pPr marL="648000" indent="-288000" algn="just" defTabSz="914400" rtl="0" eaLnBrk="1" latinLnBrk="0" hangingPunct="1">
                <a:lnSpc>
                  <a:spcPct val="100000"/>
                </a:lnSpc>
                <a:spcBef>
                  <a:spcPts val="600"/>
                </a:spcBef>
                <a:buClr>
                  <a:schemeClr val="bg2"/>
                </a:buClr>
                <a:buFont typeface="Tahoma" panose="020B0604030504040204" pitchFamily="34" charset="0"/>
                <a:buChar char="›"/>
                <a:defRPr sz="1200" kern="1200" cap="none" baseline="0">
                  <a:solidFill>
                    <a:schemeClr val="tx1"/>
                  </a:solidFill>
                  <a:latin typeface="+mn-lt"/>
                  <a:ea typeface="+mn-ea"/>
                  <a:cs typeface="+mn-cs"/>
                </a:defRPr>
              </a:lvl4pPr>
              <a:lvl5pPr marL="900000" marR="0" indent="-252000" algn="just" defTabSz="914400" rtl="0" eaLnBrk="1" fontAlgn="auto" latinLnBrk="0" hangingPunct="1">
                <a:lnSpc>
                  <a:spcPct val="100000"/>
                </a:lnSpc>
                <a:spcBef>
                  <a:spcPts val="500"/>
                </a:spcBef>
                <a:spcAft>
                  <a:spcPts val="0"/>
                </a:spcAft>
                <a:buClr>
                  <a:schemeClr val="bg2"/>
                </a:buClr>
                <a:buSzTx/>
                <a:buFont typeface="Tahoma" panose="020B0604030504040204" pitchFamily="34" charset="0"/>
                <a:buChar char="»"/>
                <a:tabLst/>
                <a:defRPr lang="fr-FR" sz="1000" kern="1200" baseline="0" dirty="0">
                  <a:solidFill>
                    <a:schemeClr val="tx1"/>
                  </a:solidFill>
                  <a:latin typeface="+mn-lt"/>
                  <a:ea typeface="+mn-ea"/>
                  <a:cs typeface="+mn-cs"/>
                </a:defRPr>
              </a:lvl5pPr>
              <a:lvl6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baseline="0" noProof="0" dirty="0">
                  <a:solidFill>
                    <a:schemeClr val="tx1"/>
                  </a:solidFill>
                  <a:latin typeface="+mn-lt"/>
                  <a:ea typeface="+mn-ea"/>
                  <a:cs typeface="+mn-cs"/>
                </a:defRPr>
              </a:lvl6pPr>
              <a:lvl7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baseline="0" noProof="0" dirty="0">
                  <a:solidFill>
                    <a:schemeClr val="tx1"/>
                  </a:solidFill>
                  <a:latin typeface="+mn-lt"/>
                  <a:ea typeface="+mn-ea"/>
                  <a:cs typeface="+mn-cs"/>
                </a:defRPr>
              </a:lvl7pPr>
              <a:lvl8pPr marL="900000" marR="0" indent="-252000" algn="just" defTabSz="914400" rtl="0" eaLnBrk="1" fontAlgn="auto" latinLnBrk="0" hangingPunct="1">
                <a:lnSpc>
                  <a:spcPct val="100000"/>
                </a:lnSpc>
                <a:spcBef>
                  <a:spcPts val="500"/>
                </a:spcBef>
                <a:spcAft>
                  <a:spcPts val="0"/>
                </a:spcAft>
                <a:buClr>
                  <a:schemeClr val="bg2"/>
                </a:buClr>
                <a:buSzTx/>
                <a:buFont typeface="Tahoma" panose="020B0604030504040204" pitchFamily="34" charset="0"/>
                <a:buChar char="»"/>
                <a:tabLst/>
                <a:defRPr lang="fr-FR" sz="1000" kern="1200" noProof="0" dirty="0">
                  <a:solidFill>
                    <a:schemeClr val="tx1"/>
                  </a:solidFill>
                  <a:latin typeface="+mn-lt"/>
                  <a:ea typeface="+mn-ea"/>
                  <a:cs typeface="+mn-cs"/>
                </a:defRPr>
              </a:lvl8pPr>
              <a:lvl9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noProof="0" dirty="0">
                  <a:solidFill>
                    <a:schemeClr val="tx1"/>
                  </a:solidFill>
                  <a:latin typeface="+mn-lt"/>
                  <a:ea typeface="+mn-ea"/>
                  <a:cs typeface="+mn-cs"/>
                </a:defRPr>
              </a:lvl9pPr>
            </a:lstStyle>
            <a:p>
              <a:r>
                <a:rPr lang="fr-FR" dirty="0">
                  <a:latin typeface="Gotham Book"/>
                  <a:cs typeface="Gotham Book" pitchFamily="50" charset="0"/>
                </a:rPr>
                <a:t>Afin de travailler sur le projet, le RSSI du COJI a fourni les éléments suivants :</a:t>
              </a:r>
            </a:p>
            <a:p>
              <a:pPr lvl="1"/>
              <a:r>
                <a:rPr lang="fr-FR" dirty="0">
                  <a:latin typeface="Gotham Book"/>
                  <a:cs typeface="Gotham Book" pitchFamily="50" charset="0"/>
                </a:rPr>
                <a:t>1 compte AWS de production avec un utilisateur administreur</a:t>
              </a:r>
            </a:p>
            <a:p>
              <a:pPr lvl="1"/>
              <a:r>
                <a:rPr lang="fr-FR" dirty="0">
                  <a:latin typeface="Gotham Book"/>
                  <a:cs typeface="Gotham Book" pitchFamily="50" charset="0"/>
                </a:rPr>
                <a:t>1 second compte AWS de sécurité avec un compte utilisateur administrateur</a:t>
              </a:r>
            </a:p>
            <a:p>
              <a:pPr lvl="1"/>
              <a:r>
                <a:rPr lang="fr-FR" dirty="0">
                  <a:latin typeface="Gotham Book"/>
                  <a:cs typeface="Gotham Book" pitchFamily="50" charset="0"/>
                </a:rPr>
                <a:t>1 archive « architecture-fournie.zip » contenant le code Terraform de l’architecture initiale</a:t>
              </a:r>
            </a:p>
            <a:p>
              <a:pPr lvl="1"/>
              <a:r>
                <a:rPr lang="fr-FR" dirty="0">
                  <a:latin typeface="Gotham Book"/>
                  <a:cs typeface="Gotham Book" pitchFamily="50" charset="0"/>
                </a:rPr>
                <a:t>1 tableau Excel « PSSI COJI v1.0 » déclinant les règles à mettre en place</a:t>
              </a:r>
            </a:p>
            <a:p>
              <a:pPr lvl="1"/>
              <a:r>
                <a:rPr lang="fr-FR" dirty="0">
                  <a:latin typeface="Gotham Book"/>
                  <a:cs typeface="Gotham Book" pitchFamily="50" charset="0"/>
                </a:rPr>
                <a:t>1 présentation PowerPoint « Expression de besoin 2022 v1.0» avec le schéma initial de l’architecture</a:t>
              </a:r>
            </a:p>
            <a:p>
              <a:pPr lvl="1"/>
              <a:r>
                <a:rPr lang="fr-FR" dirty="0">
                  <a:latin typeface="Gotham Book"/>
                  <a:cs typeface="Gotham Book" pitchFamily="50" charset="0"/>
                </a:rPr>
                <a:t>25$ de budget AWS maximum pour le compte de production, 10$ pour le compte de sécurité</a:t>
              </a:r>
            </a:p>
          </p:txBody>
        </p:sp>
        <p:sp>
          <p:nvSpPr>
            <p:cNvPr id="97" name="Rectangle 395">
              <a:extLst>
                <a:ext uri="{FF2B5EF4-FFF2-40B4-BE49-F238E27FC236}">
                  <a16:creationId xmlns:a16="http://schemas.microsoft.com/office/drawing/2014/main" id="{E7A72EC3-0B4D-4ADD-8295-DEA86DC95582}"/>
                </a:ext>
              </a:extLst>
            </p:cNvPr>
            <p:cNvSpPr>
              <a:spLocks noChangeArrowheads="1"/>
            </p:cNvSpPr>
            <p:nvPr/>
          </p:nvSpPr>
          <p:spPr bwMode="gray">
            <a:xfrm>
              <a:off x="633413" y="1561947"/>
              <a:ext cx="4032000" cy="666000"/>
            </a:xfrm>
            <a:prstGeom prst="rect">
              <a:avLst/>
            </a:prstGeom>
            <a:solidFill>
              <a:schemeClr val="bg2"/>
            </a:solidFill>
            <a:ln w="9525">
              <a:solidFill>
                <a:schemeClr val="bg2"/>
              </a:solidFill>
              <a:miter lim="800000"/>
              <a:headEnd/>
              <a:tailEnd/>
            </a:ln>
            <a:effectLst/>
          </p:spPr>
          <p:txBody>
            <a:bodyPr lIns="108000" tIns="0" rIns="108000" bIns="0" anchor="ctr"/>
            <a:lstStyle>
              <a:lvl1pPr defTabSz="801688">
                <a:defRPr>
                  <a:solidFill>
                    <a:schemeClr val="tx1"/>
                  </a:solidFill>
                  <a:latin typeface="Arial" charset="0"/>
                  <a:cs typeface="Arial" charset="0"/>
                </a:defRPr>
              </a:lvl1pPr>
              <a:lvl2pPr marL="742950" indent="-285750" defTabSz="801688">
                <a:defRPr>
                  <a:solidFill>
                    <a:schemeClr val="tx1"/>
                  </a:solidFill>
                  <a:latin typeface="Arial" charset="0"/>
                  <a:cs typeface="Arial" charset="0"/>
                </a:defRPr>
              </a:lvl2pPr>
              <a:lvl3pPr marL="1143000" indent="-228600" defTabSz="801688">
                <a:defRPr>
                  <a:solidFill>
                    <a:schemeClr val="tx1"/>
                  </a:solidFill>
                  <a:latin typeface="Arial" charset="0"/>
                  <a:cs typeface="Arial" charset="0"/>
                </a:defRPr>
              </a:lvl3pPr>
              <a:lvl4pPr marL="1600200" indent="-228600" defTabSz="801688">
                <a:defRPr>
                  <a:solidFill>
                    <a:schemeClr val="tx1"/>
                  </a:solidFill>
                  <a:latin typeface="Arial" charset="0"/>
                  <a:cs typeface="Arial" charset="0"/>
                </a:defRPr>
              </a:lvl4pPr>
              <a:lvl5pPr marL="2057400" indent="-228600" defTabSz="801688">
                <a:defRPr>
                  <a:solidFill>
                    <a:schemeClr val="tx1"/>
                  </a:solidFill>
                  <a:latin typeface="Arial" charset="0"/>
                  <a:cs typeface="Arial" charset="0"/>
                </a:defRPr>
              </a:lvl5pPr>
              <a:lvl6pPr marL="2514600" indent="-228600" defTabSz="801688" fontAlgn="base">
                <a:spcBef>
                  <a:spcPct val="0"/>
                </a:spcBef>
                <a:spcAft>
                  <a:spcPct val="0"/>
                </a:spcAft>
                <a:defRPr>
                  <a:solidFill>
                    <a:schemeClr val="tx1"/>
                  </a:solidFill>
                  <a:latin typeface="Arial" charset="0"/>
                  <a:cs typeface="Arial" charset="0"/>
                </a:defRPr>
              </a:lvl6pPr>
              <a:lvl7pPr marL="2971800" indent="-228600" defTabSz="801688" fontAlgn="base">
                <a:spcBef>
                  <a:spcPct val="0"/>
                </a:spcBef>
                <a:spcAft>
                  <a:spcPct val="0"/>
                </a:spcAft>
                <a:defRPr>
                  <a:solidFill>
                    <a:schemeClr val="tx1"/>
                  </a:solidFill>
                  <a:latin typeface="Arial" charset="0"/>
                  <a:cs typeface="Arial" charset="0"/>
                </a:defRPr>
              </a:lvl7pPr>
              <a:lvl8pPr marL="3429000" indent="-228600" defTabSz="801688" fontAlgn="base">
                <a:spcBef>
                  <a:spcPct val="0"/>
                </a:spcBef>
                <a:spcAft>
                  <a:spcPct val="0"/>
                </a:spcAft>
                <a:defRPr>
                  <a:solidFill>
                    <a:schemeClr val="tx1"/>
                  </a:solidFill>
                  <a:latin typeface="Arial" charset="0"/>
                  <a:cs typeface="Arial" charset="0"/>
                </a:defRPr>
              </a:lvl8pPr>
              <a:lvl9pPr marL="3886200" indent="-228600" defTabSz="801688" fontAlgn="base">
                <a:spcBef>
                  <a:spcPct val="0"/>
                </a:spcBef>
                <a:spcAft>
                  <a:spcPct val="0"/>
                </a:spcAft>
                <a:defRPr>
                  <a:solidFill>
                    <a:schemeClr val="tx1"/>
                  </a:solidFill>
                  <a:latin typeface="Arial" charset="0"/>
                  <a:cs typeface="Arial" charset="0"/>
                </a:defRPr>
              </a:lvl9pPr>
            </a:lstStyle>
            <a:p>
              <a:pPr algn="ctr" eaLnBrk="0" hangingPunct="0"/>
              <a:r>
                <a:rPr lang="en-GB" b="1" noProof="1">
                  <a:solidFill>
                    <a:schemeClr val="bg1"/>
                  </a:solidFill>
                  <a:latin typeface="Gotham Book" pitchFamily="50" charset="0"/>
                  <a:cs typeface="Gotham Book" pitchFamily="50" charset="0"/>
                </a:rPr>
                <a:t>Inputs</a:t>
              </a:r>
              <a:endParaRPr lang="en-GB" sz="2000" b="1" noProof="1">
                <a:solidFill>
                  <a:schemeClr val="bg1"/>
                </a:solidFill>
                <a:latin typeface="Gotham Book" pitchFamily="50" charset="0"/>
                <a:cs typeface="Gotham Book" pitchFamily="50" charset="0"/>
              </a:endParaRPr>
            </a:p>
          </p:txBody>
        </p:sp>
      </p:grpSp>
    </p:spTree>
    <p:extLst>
      <p:ext uri="{BB962C8B-B14F-4D97-AF65-F5344CB8AC3E}">
        <p14:creationId xmlns:p14="http://schemas.microsoft.com/office/powerpoint/2010/main" val="1081104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8BDAC0-CBEC-4C0C-A386-D29F01D2CDB3}"/>
              </a:ext>
            </a:extLst>
          </p:cNvPr>
          <p:cNvSpPr/>
          <p:nvPr/>
        </p:nvSpPr>
        <p:spPr>
          <a:xfrm>
            <a:off x="0" y="-4360"/>
            <a:ext cx="12192000" cy="9415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pic>
        <p:nvPicPr>
          <p:cNvPr id="31" name="Picture 30">
            <a:extLst>
              <a:ext uri="{FF2B5EF4-FFF2-40B4-BE49-F238E27FC236}">
                <a16:creationId xmlns:a16="http://schemas.microsoft.com/office/drawing/2014/main" id="{122BC4C2-EF34-472D-8E88-1C09E35D9F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242" y="363861"/>
            <a:ext cx="2455359" cy="407795"/>
          </a:xfrm>
          <a:prstGeom prst="rect">
            <a:avLst/>
          </a:prstGeom>
        </p:spPr>
      </p:pic>
      <p:grpSp>
        <p:nvGrpSpPr>
          <p:cNvPr id="3" name="Group 2">
            <a:extLst>
              <a:ext uri="{FF2B5EF4-FFF2-40B4-BE49-F238E27FC236}">
                <a16:creationId xmlns:a16="http://schemas.microsoft.com/office/drawing/2014/main" id="{CA5FD94D-E995-45A5-AF30-42DD3F085CFC}"/>
              </a:ext>
            </a:extLst>
          </p:cNvPr>
          <p:cNvGrpSpPr/>
          <p:nvPr/>
        </p:nvGrpSpPr>
        <p:grpSpPr>
          <a:xfrm>
            <a:off x="9834393" y="0"/>
            <a:ext cx="2324387" cy="1845454"/>
            <a:chOff x="9833613" y="31194"/>
            <a:chExt cx="2324387" cy="1845454"/>
          </a:xfrm>
        </p:grpSpPr>
        <p:sp>
          <p:nvSpPr>
            <p:cNvPr id="184" name="Oval 183">
              <a:extLst>
                <a:ext uri="{FF2B5EF4-FFF2-40B4-BE49-F238E27FC236}">
                  <a16:creationId xmlns:a16="http://schemas.microsoft.com/office/drawing/2014/main" id="{9C1B3620-E40F-43C3-B8E2-F29FFE138F81}"/>
                </a:ext>
              </a:extLst>
            </p:cNvPr>
            <p:cNvSpPr/>
            <p:nvPr/>
          </p:nvSpPr>
          <p:spPr>
            <a:xfrm>
              <a:off x="11803937" y="748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85" name="Oval 184">
              <a:extLst>
                <a:ext uri="{FF2B5EF4-FFF2-40B4-BE49-F238E27FC236}">
                  <a16:creationId xmlns:a16="http://schemas.microsoft.com/office/drawing/2014/main" id="{35EA66C2-A668-4F29-9C8E-656F978C6C85}"/>
                </a:ext>
              </a:extLst>
            </p:cNvPr>
            <p:cNvSpPr/>
            <p:nvPr/>
          </p:nvSpPr>
          <p:spPr>
            <a:xfrm>
              <a:off x="11631815" y="514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0" name="Oval 189">
              <a:extLst>
                <a:ext uri="{FF2B5EF4-FFF2-40B4-BE49-F238E27FC236}">
                  <a16:creationId xmlns:a16="http://schemas.microsoft.com/office/drawing/2014/main" id="{BB8E663C-4DB8-4AA1-9DDB-95D5C300AF5E}"/>
                </a:ext>
              </a:extLst>
            </p:cNvPr>
            <p:cNvSpPr/>
            <p:nvPr/>
          </p:nvSpPr>
          <p:spPr>
            <a:xfrm>
              <a:off x="11569337" y="35757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5" name="Oval 194">
              <a:extLst>
                <a:ext uri="{FF2B5EF4-FFF2-40B4-BE49-F238E27FC236}">
                  <a16:creationId xmlns:a16="http://schemas.microsoft.com/office/drawing/2014/main" id="{B09A2B2C-4BA6-4659-926C-9461D4A3DD6F}"/>
                </a:ext>
              </a:extLst>
            </p:cNvPr>
            <p:cNvSpPr/>
            <p:nvPr/>
          </p:nvSpPr>
          <p:spPr>
            <a:xfrm>
              <a:off x="11569337" y="31464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6" name="Oval 195">
              <a:extLst>
                <a:ext uri="{FF2B5EF4-FFF2-40B4-BE49-F238E27FC236}">
                  <a16:creationId xmlns:a16="http://schemas.microsoft.com/office/drawing/2014/main" id="{0C1C64F7-4805-451D-8FD0-21C02CFC4BB4}"/>
                </a:ext>
              </a:extLst>
            </p:cNvPr>
            <p:cNvSpPr/>
            <p:nvPr/>
          </p:nvSpPr>
          <p:spPr>
            <a:xfrm>
              <a:off x="11616137" y="2495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7" name="Oval 196">
              <a:extLst>
                <a:ext uri="{FF2B5EF4-FFF2-40B4-BE49-F238E27FC236}">
                  <a16:creationId xmlns:a16="http://schemas.microsoft.com/office/drawing/2014/main" id="{4845D8B3-CD64-413F-9895-E90D59FBD2AD}"/>
                </a:ext>
              </a:extLst>
            </p:cNvPr>
            <p:cNvSpPr/>
            <p:nvPr/>
          </p:nvSpPr>
          <p:spPr>
            <a:xfrm>
              <a:off x="11772619" y="2226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8" name="Oval 197">
              <a:extLst>
                <a:ext uri="{FF2B5EF4-FFF2-40B4-BE49-F238E27FC236}">
                  <a16:creationId xmlns:a16="http://schemas.microsoft.com/office/drawing/2014/main" id="{E60B1481-BD83-474D-8EF1-0B5C039E2D6A}"/>
                </a:ext>
              </a:extLst>
            </p:cNvPr>
            <p:cNvSpPr/>
            <p:nvPr/>
          </p:nvSpPr>
          <p:spPr>
            <a:xfrm>
              <a:off x="11772619" y="37339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9" name="Oval 198">
              <a:extLst>
                <a:ext uri="{FF2B5EF4-FFF2-40B4-BE49-F238E27FC236}">
                  <a16:creationId xmlns:a16="http://schemas.microsoft.com/office/drawing/2014/main" id="{78015FEF-2257-4528-BE2D-440518CB665E}"/>
                </a:ext>
              </a:extLst>
            </p:cNvPr>
            <p:cNvSpPr/>
            <p:nvPr/>
          </p:nvSpPr>
          <p:spPr>
            <a:xfrm>
              <a:off x="11639537" y="38414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0" name="Oval 199">
              <a:extLst>
                <a:ext uri="{FF2B5EF4-FFF2-40B4-BE49-F238E27FC236}">
                  <a16:creationId xmlns:a16="http://schemas.microsoft.com/office/drawing/2014/main" id="{A6360FFA-7095-4BB2-B2B0-4A3308514BE2}"/>
                </a:ext>
              </a:extLst>
            </p:cNvPr>
            <p:cNvSpPr/>
            <p:nvPr/>
          </p:nvSpPr>
          <p:spPr>
            <a:xfrm>
              <a:off x="11528779" y="7823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1" name="Oval 200">
              <a:extLst>
                <a:ext uri="{FF2B5EF4-FFF2-40B4-BE49-F238E27FC236}">
                  <a16:creationId xmlns:a16="http://schemas.microsoft.com/office/drawing/2014/main" id="{4ED3C958-59DE-462A-A812-2B8045C89001}"/>
                </a:ext>
              </a:extLst>
            </p:cNvPr>
            <p:cNvSpPr/>
            <p:nvPr/>
          </p:nvSpPr>
          <p:spPr>
            <a:xfrm>
              <a:off x="11596873" y="91268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2" name="Oval 201">
              <a:extLst>
                <a:ext uri="{FF2B5EF4-FFF2-40B4-BE49-F238E27FC236}">
                  <a16:creationId xmlns:a16="http://schemas.microsoft.com/office/drawing/2014/main" id="{D6A3E7DA-6DBC-4910-9236-AFAC93633C8C}"/>
                </a:ext>
              </a:extLst>
            </p:cNvPr>
            <p:cNvSpPr/>
            <p:nvPr/>
          </p:nvSpPr>
          <p:spPr>
            <a:xfrm>
              <a:off x="11793978" y="71563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3" name="Oval 202">
              <a:extLst>
                <a:ext uri="{FF2B5EF4-FFF2-40B4-BE49-F238E27FC236}">
                  <a16:creationId xmlns:a16="http://schemas.microsoft.com/office/drawing/2014/main" id="{B7870286-4EBD-4052-9C27-6C00E6B4D3B9}"/>
                </a:ext>
              </a:extLst>
            </p:cNvPr>
            <p:cNvSpPr/>
            <p:nvPr/>
          </p:nvSpPr>
          <p:spPr>
            <a:xfrm>
              <a:off x="11639537" y="58510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4" name="Oval 203">
              <a:extLst>
                <a:ext uri="{FF2B5EF4-FFF2-40B4-BE49-F238E27FC236}">
                  <a16:creationId xmlns:a16="http://schemas.microsoft.com/office/drawing/2014/main" id="{095493D3-BC74-425C-B012-7BAC5C199D90}"/>
                </a:ext>
              </a:extLst>
            </p:cNvPr>
            <p:cNvSpPr/>
            <p:nvPr/>
          </p:nvSpPr>
          <p:spPr>
            <a:xfrm>
              <a:off x="11852453" y="51283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5" name="Oval 204">
              <a:extLst>
                <a:ext uri="{FF2B5EF4-FFF2-40B4-BE49-F238E27FC236}">
                  <a16:creationId xmlns:a16="http://schemas.microsoft.com/office/drawing/2014/main" id="{237BDE51-8A5C-4A94-A5EF-B6EF15E74611}"/>
                </a:ext>
              </a:extLst>
            </p:cNvPr>
            <p:cNvSpPr/>
            <p:nvPr/>
          </p:nvSpPr>
          <p:spPr>
            <a:xfrm>
              <a:off x="12053335" y="2226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6" name="Oval 205">
              <a:extLst>
                <a:ext uri="{FF2B5EF4-FFF2-40B4-BE49-F238E27FC236}">
                  <a16:creationId xmlns:a16="http://schemas.microsoft.com/office/drawing/2014/main" id="{A392B171-CC85-4907-9A36-50D107AF7733}"/>
                </a:ext>
              </a:extLst>
            </p:cNvPr>
            <p:cNvSpPr/>
            <p:nvPr/>
          </p:nvSpPr>
          <p:spPr>
            <a:xfrm>
              <a:off x="12006535" y="4851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5" name="Oval 224">
              <a:extLst>
                <a:ext uri="{FF2B5EF4-FFF2-40B4-BE49-F238E27FC236}">
                  <a16:creationId xmlns:a16="http://schemas.microsoft.com/office/drawing/2014/main" id="{962B14C0-9A34-4814-8CC4-7EFEC128798F}"/>
                </a:ext>
              </a:extLst>
            </p:cNvPr>
            <p:cNvSpPr/>
            <p:nvPr/>
          </p:nvSpPr>
          <p:spPr>
            <a:xfrm>
              <a:off x="10043933" y="13325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8" name="Oval 227">
              <a:extLst>
                <a:ext uri="{FF2B5EF4-FFF2-40B4-BE49-F238E27FC236}">
                  <a16:creationId xmlns:a16="http://schemas.microsoft.com/office/drawing/2014/main" id="{E3F42103-9E2B-4FEA-A3E0-0BF0533F92DD}"/>
                </a:ext>
              </a:extLst>
            </p:cNvPr>
            <p:cNvSpPr/>
            <p:nvPr/>
          </p:nvSpPr>
          <p:spPr>
            <a:xfrm>
              <a:off x="10114329" y="1895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9" name="Oval 228">
              <a:extLst>
                <a:ext uri="{FF2B5EF4-FFF2-40B4-BE49-F238E27FC236}">
                  <a16:creationId xmlns:a16="http://schemas.microsoft.com/office/drawing/2014/main" id="{9494C393-EA32-4206-9B4D-12AB60B2FC09}"/>
                </a:ext>
              </a:extLst>
            </p:cNvPr>
            <p:cNvSpPr/>
            <p:nvPr/>
          </p:nvSpPr>
          <p:spPr>
            <a:xfrm>
              <a:off x="9983328" y="40437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0" name="Oval 229">
              <a:extLst>
                <a:ext uri="{FF2B5EF4-FFF2-40B4-BE49-F238E27FC236}">
                  <a16:creationId xmlns:a16="http://schemas.microsoft.com/office/drawing/2014/main" id="{453EDABB-3952-41D9-BBFB-9E7D0AFF73F4}"/>
                </a:ext>
              </a:extLst>
            </p:cNvPr>
            <p:cNvSpPr/>
            <p:nvPr/>
          </p:nvSpPr>
          <p:spPr>
            <a:xfrm>
              <a:off x="9833613" y="1992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6" name="Oval 235">
              <a:extLst>
                <a:ext uri="{FF2B5EF4-FFF2-40B4-BE49-F238E27FC236}">
                  <a16:creationId xmlns:a16="http://schemas.microsoft.com/office/drawing/2014/main" id="{25D8B68D-7E5B-4668-AA27-B04B04964460}"/>
                </a:ext>
              </a:extLst>
            </p:cNvPr>
            <p:cNvSpPr/>
            <p:nvPr/>
          </p:nvSpPr>
          <p:spPr>
            <a:xfrm>
              <a:off x="10295887" y="3149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7" name="Oval 236">
              <a:extLst>
                <a:ext uri="{FF2B5EF4-FFF2-40B4-BE49-F238E27FC236}">
                  <a16:creationId xmlns:a16="http://schemas.microsoft.com/office/drawing/2014/main" id="{8D9E89A3-531E-4166-A324-B66B70C76500}"/>
                </a:ext>
              </a:extLst>
            </p:cNvPr>
            <p:cNvSpPr/>
            <p:nvPr/>
          </p:nvSpPr>
          <p:spPr>
            <a:xfrm>
              <a:off x="10295887" y="748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8" name="Oval 237">
              <a:extLst>
                <a:ext uri="{FF2B5EF4-FFF2-40B4-BE49-F238E27FC236}">
                  <a16:creationId xmlns:a16="http://schemas.microsoft.com/office/drawing/2014/main" id="{C3000093-9B97-4317-802A-1B7A596F0AF7}"/>
                </a:ext>
              </a:extLst>
            </p:cNvPr>
            <p:cNvSpPr/>
            <p:nvPr/>
          </p:nvSpPr>
          <p:spPr>
            <a:xfrm>
              <a:off x="10200018" y="1290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45" name="Oval 244">
              <a:extLst>
                <a:ext uri="{FF2B5EF4-FFF2-40B4-BE49-F238E27FC236}">
                  <a16:creationId xmlns:a16="http://schemas.microsoft.com/office/drawing/2014/main" id="{49864948-BCEE-4A36-9E83-943ECBD1CB08}"/>
                </a:ext>
              </a:extLst>
            </p:cNvPr>
            <p:cNvSpPr/>
            <p:nvPr/>
          </p:nvSpPr>
          <p:spPr>
            <a:xfrm rot="11521080">
              <a:off x="11391344" y="161470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0" name="Oval 249">
              <a:extLst>
                <a:ext uri="{FF2B5EF4-FFF2-40B4-BE49-F238E27FC236}">
                  <a16:creationId xmlns:a16="http://schemas.microsoft.com/office/drawing/2014/main" id="{D718E920-631F-48DB-B796-682A02A75256}"/>
                </a:ext>
              </a:extLst>
            </p:cNvPr>
            <p:cNvSpPr/>
            <p:nvPr/>
          </p:nvSpPr>
          <p:spPr>
            <a:xfrm rot="11521080">
              <a:off x="11935085" y="55249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8" name="Oval 257">
              <a:extLst>
                <a:ext uri="{FF2B5EF4-FFF2-40B4-BE49-F238E27FC236}">
                  <a16:creationId xmlns:a16="http://schemas.microsoft.com/office/drawing/2014/main" id="{82DF8F59-BD3F-4B28-A2F9-67C45927B0AF}"/>
                </a:ext>
              </a:extLst>
            </p:cNvPr>
            <p:cNvSpPr/>
            <p:nvPr/>
          </p:nvSpPr>
          <p:spPr>
            <a:xfrm rot="11521080">
              <a:off x="11107545" y="36743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9" name="Oval 258">
              <a:extLst>
                <a:ext uri="{FF2B5EF4-FFF2-40B4-BE49-F238E27FC236}">
                  <a16:creationId xmlns:a16="http://schemas.microsoft.com/office/drawing/2014/main" id="{EB0B1841-9368-45EE-B145-6C082287AB16}"/>
                </a:ext>
              </a:extLst>
            </p:cNvPr>
            <p:cNvSpPr/>
            <p:nvPr/>
          </p:nvSpPr>
          <p:spPr>
            <a:xfrm rot="11521080">
              <a:off x="11191425" y="198179"/>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0" name="Oval 259">
              <a:extLst>
                <a:ext uri="{FF2B5EF4-FFF2-40B4-BE49-F238E27FC236}">
                  <a16:creationId xmlns:a16="http://schemas.microsoft.com/office/drawing/2014/main" id="{ABF0F1C0-D462-48CB-BA80-3AC145B18481}"/>
                </a:ext>
              </a:extLst>
            </p:cNvPr>
            <p:cNvSpPr/>
            <p:nvPr/>
          </p:nvSpPr>
          <p:spPr>
            <a:xfrm rot="11521080">
              <a:off x="11126201" y="11302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2" name="Oval 261">
              <a:extLst>
                <a:ext uri="{FF2B5EF4-FFF2-40B4-BE49-F238E27FC236}">
                  <a16:creationId xmlns:a16="http://schemas.microsoft.com/office/drawing/2014/main" id="{F5E4A246-F1C3-45E5-9E9C-F9867099389C}"/>
                </a:ext>
              </a:extLst>
            </p:cNvPr>
            <p:cNvSpPr/>
            <p:nvPr/>
          </p:nvSpPr>
          <p:spPr>
            <a:xfrm rot="11521080">
              <a:off x="11549501" y="19081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4" name="Oval 263">
              <a:extLst>
                <a:ext uri="{FF2B5EF4-FFF2-40B4-BE49-F238E27FC236}">
                  <a16:creationId xmlns:a16="http://schemas.microsoft.com/office/drawing/2014/main" id="{62E289FF-3F03-497B-BDE7-7A126B452CC8}"/>
                </a:ext>
              </a:extLst>
            </p:cNvPr>
            <p:cNvSpPr/>
            <p:nvPr/>
          </p:nvSpPr>
          <p:spPr>
            <a:xfrm rot="11521080">
              <a:off x="10687343" y="3119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6" name="Oval 265">
              <a:extLst>
                <a:ext uri="{FF2B5EF4-FFF2-40B4-BE49-F238E27FC236}">
                  <a16:creationId xmlns:a16="http://schemas.microsoft.com/office/drawing/2014/main" id="{6D2E32D2-858D-472A-A576-DF5DDD9B8DBA}"/>
                </a:ext>
              </a:extLst>
            </p:cNvPr>
            <p:cNvSpPr/>
            <p:nvPr/>
          </p:nvSpPr>
          <p:spPr>
            <a:xfrm rot="11521080">
              <a:off x="10861768" y="5673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7" name="Oval 266">
              <a:extLst>
                <a:ext uri="{FF2B5EF4-FFF2-40B4-BE49-F238E27FC236}">
                  <a16:creationId xmlns:a16="http://schemas.microsoft.com/office/drawing/2014/main" id="{12409767-BE76-440A-AA52-65D58C3E8D9E}"/>
                </a:ext>
              </a:extLst>
            </p:cNvPr>
            <p:cNvSpPr/>
            <p:nvPr/>
          </p:nvSpPr>
          <p:spPr>
            <a:xfrm rot="11521080">
              <a:off x="10389219" y="27526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0" name="Oval 269">
              <a:extLst>
                <a:ext uri="{FF2B5EF4-FFF2-40B4-BE49-F238E27FC236}">
                  <a16:creationId xmlns:a16="http://schemas.microsoft.com/office/drawing/2014/main" id="{46F14E7E-2436-4293-9814-650A235DDF5C}"/>
                </a:ext>
              </a:extLst>
            </p:cNvPr>
            <p:cNvSpPr/>
            <p:nvPr/>
          </p:nvSpPr>
          <p:spPr>
            <a:xfrm rot="11521080">
              <a:off x="10457040" y="16422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3" name="Oval 272">
              <a:extLst>
                <a:ext uri="{FF2B5EF4-FFF2-40B4-BE49-F238E27FC236}">
                  <a16:creationId xmlns:a16="http://schemas.microsoft.com/office/drawing/2014/main" id="{698BA9DA-11EA-4265-ACBE-72D3CC716002}"/>
                </a:ext>
              </a:extLst>
            </p:cNvPr>
            <p:cNvSpPr/>
            <p:nvPr/>
          </p:nvSpPr>
          <p:spPr>
            <a:xfrm rot="11521080">
              <a:off x="10432945" y="9469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9" name="Oval 278">
              <a:extLst>
                <a:ext uri="{FF2B5EF4-FFF2-40B4-BE49-F238E27FC236}">
                  <a16:creationId xmlns:a16="http://schemas.microsoft.com/office/drawing/2014/main" id="{92BFE6C8-C6CA-4618-B0B8-45435B66A3CA}"/>
                </a:ext>
              </a:extLst>
            </p:cNvPr>
            <p:cNvSpPr/>
            <p:nvPr/>
          </p:nvSpPr>
          <p:spPr>
            <a:xfrm rot="11521080">
              <a:off x="11793460" y="13605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0" name="Oval 279">
              <a:extLst>
                <a:ext uri="{FF2B5EF4-FFF2-40B4-BE49-F238E27FC236}">
                  <a16:creationId xmlns:a16="http://schemas.microsoft.com/office/drawing/2014/main" id="{6B34973A-FD22-4C6A-A931-6AA71247760A}"/>
                </a:ext>
              </a:extLst>
            </p:cNvPr>
            <p:cNvSpPr/>
            <p:nvPr/>
          </p:nvSpPr>
          <p:spPr>
            <a:xfrm rot="11521080">
              <a:off x="11630820" y="32001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4" name="Oval 283">
              <a:extLst>
                <a:ext uri="{FF2B5EF4-FFF2-40B4-BE49-F238E27FC236}">
                  <a16:creationId xmlns:a16="http://schemas.microsoft.com/office/drawing/2014/main" id="{94F64405-FA0D-4ECA-81B3-0614E3FF4333}"/>
                </a:ext>
              </a:extLst>
            </p:cNvPr>
            <p:cNvSpPr/>
            <p:nvPr/>
          </p:nvSpPr>
          <p:spPr>
            <a:xfrm rot="11521080">
              <a:off x="12111200" y="35358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5" name="Oval 284">
              <a:extLst>
                <a:ext uri="{FF2B5EF4-FFF2-40B4-BE49-F238E27FC236}">
                  <a16:creationId xmlns:a16="http://schemas.microsoft.com/office/drawing/2014/main" id="{B4504721-6E43-4445-8EAA-226BB7C4C954}"/>
                </a:ext>
              </a:extLst>
            </p:cNvPr>
            <p:cNvSpPr/>
            <p:nvPr/>
          </p:nvSpPr>
          <p:spPr>
            <a:xfrm rot="11521080">
              <a:off x="11821581" y="45572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9" name="Oval 288">
              <a:extLst>
                <a:ext uri="{FF2B5EF4-FFF2-40B4-BE49-F238E27FC236}">
                  <a16:creationId xmlns:a16="http://schemas.microsoft.com/office/drawing/2014/main" id="{5F3066FB-DC2B-481B-A1FE-A53F36BFAAFF}"/>
                </a:ext>
              </a:extLst>
            </p:cNvPr>
            <p:cNvSpPr/>
            <p:nvPr/>
          </p:nvSpPr>
          <p:spPr>
            <a:xfrm>
              <a:off x="11202687" y="9723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0" name="Oval 289">
              <a:extLst>
                <a:ext uri="{FF2B5EF4-FFF2-40B4-BE49-F238E27FC236}">
                  <a16:creationId xmlns:a16="http://schemas.microsoft.com/office/drawing/2014/main" id="{E679230E-411C-4797-BB98-89B59D9B7D16}"/>
                </a:ext>
              </a:extLst>
            </p:cNvPr>
            <p:cNvSpPr/>
            <p:nvPr/>
          </p:nvSpPr>
          <p:spPr>
            <a:xfrm>
              <a:off x="11273083" y="15354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1" name="Oval 290">
              <a:extLst>
                <a:ext uri="{FF2B5EF4-FFF2-40B4-BE49-F238E27FC236}">
                  <a16:creationId xmlns:a16="http://schemas.microsoft.com/office/drawing/2014/main" id="{7EE84838-D2FB-4227-B65A-03A7020D0D09}"/>
                </a:ext>
              </a:extLst>
            </p:cNvPr>
            <p:cNvSpPr/>
            <p:nvPr/>
          </p:nvSpPr>
          <p:spPr>
            <a:xfrm>
              <a:off x="11142082" y="36835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2" name="Oval 291">
              <a:extLst>
                <a:ext uri="{FF2B5EF4-FFF2-40B4-BE49-F238E27FC236}">
                  <a16:creationId xmlns:a16="http://schemas.microsoft.com/office/drawing/2014/main" id="{F2FA53B8-8903-44C8-9BA5-A458BA02C4C0}"/>
                </a:ext>
              </a:extLst>
            </p:cNvPr>
            <p:cNvSpPr/>
            <p:nvPr/>
          </p:nvSpPr>
          <p:spPr>
            <a:xfrm>
              <a:off x="10992367" y="1632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4" name="Oval 293">
              <a:extLst>
                <a:ext uri="{FF2B5EF4-FFF2-40B4-BE49-F238E27FC236}">
                  <a16:creationId xmlns:a16="http://schemas.microsoft.com/office/drawing/2014/main" id="{9AE4CC11-9ACA-466C-B005-5D48A46A6A8F}"/>
                </a:ext>
              </a:extLst>
            </p:cNvPr>
            <p:cNvSpPr/>
            <p:nvPr/>
          </p:nvSpPr>
          <p:spPr>
            <a:xfrm>
              <a:off x="11454641" y="3881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5" name="Oval 294">
              <a:extLst>
                <a:ext uri="{FF2B5EF4-FFF2-40B4-BE49-F238E27FC236}">
                  <a16:creationId xmlns:a16="http://schemas.microsoft.com/office/drawing/2014/main" id="{E8E32ECD-00BD-4525-83DA-00F28B32A463}"/>
                </a:ext>
              </a:extLst>
            </p:cNvPr>
            <p:cNvSpPr/>
            <p:nvPr/>
          </p:nvSpPr>
          <p:spPr>
            <a:xfrm>
              <a:off x="11358772" y="930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6" name="Oval 295">
              <a:extLst>
                <a:ext uri="{FF2B5EF4-FFF2-40B4-BE49-F238E27FC236}">
                  <a16:creationId xmlns:a16="http://schemas.microsoft.com/office/drawing/2014/main" id="{3A95C143-7FAB-48BC-B954-5EBAB5D67FBE}"/>
                </a:ext>
              </a:extLst>
            </p:cNvPr>
            <p:cNvSpPr/>
            <p:nvPr/>
          </p:nvSpPr>
          <p:spPr>
            <a:xfrm rot="11521080">
              <a:off x="11547973" y="23924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7" name="Oval 296">
              <a:extLst>
                <a:ext uri="{FF2B5EF4-FFF2-40B4-BE49-F238E27FC236}">
                  <a16:creationId xmlns:a16="http://schemas.microsoft.com/office/drawing/2014/main" id="{A14863D3-1057-4B61-9763-6D3CED034F15}"/>
                </a:ext>
              </a:extLst>
            </p:cNvPr>
            <p:cNvSpPr/>
            <p:nvPr/>
          </p:nvSpPr>
          <p:spPr>
            <a:xfrm rot="11521080">
              <a:off x="11527747" y="50997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8" name="Oval 297">
              <a:extLst>
                <a:ext uri="{FF2B5EF4-FFF2-40B4-BE49-F238E27FC236}">
                  <a16:creationId xmlns:a16="http://schemas.microsoft.com/office/drawing/2014/main" id="{3EEBC10D-59F3-4879-AA73-B81D43D32C5C}"/>
                </a:ext>
              </a:extLst>
            </p:cNvPr>
            <p:cNvSpPr/>
            <p:nvPr/>
          </p:nvSpPr>
          <p:spPr>
            <a:xfrm rot="8041282" flipH="1">
              <a:off x="12019135" y="71532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9" name="Oval 298">
              <a:extLst>
                <a:ext uri="{FF2B5EF4-FFF2-40B4-BE49-F238E27FC236}">
                  <a16:creationId xmlns:a16="http://schemas.microsoft.com/office/drawing/2014/main" id="{CB371C1A-36E7-48B3-A78A-60BCD797D093}"/>
                </a:ext>
              </a:extLst>
            </p:cNvPr>
            <p:cNvSpPr/>
            <p:nvPr/>
          </p:nvSpPr>
          <p:spPr>
            <a:xfrm rot="8041282" flipH="1">
              <a:off x="11916350" y="85535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2" name="Oval 301">
              <a:extLst>
                <a:ext uri="{FF2B5EF4-FFF2-40B4-BE49-F238E27FC236}">
                  <a16:creationId xmlns:a16="http://schemas.microsoft.com/office/drawing/2014/main" id="{C4744398-513D-4A00-9757-091F788207E3}"/>
                </a:ext>
              </a:extLst>
            </p:cNvPr>
            <p:cNvSpPr/>
            <p:nvPr/>
          </p:nvSpPr>
          <p:spPr>
            <a:xfrm rot="8041282" flipH="1">
              <a:off x="11652786" y="68753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3" name="Oval 302">
              <a:extLst>
                <a:ext uri="{FF2B5EF4-FFF2-40B4-BE49-F238E27FC236}">
                  <a16:creationId xmlns:a16="http://schemas.microsoft.com/office/drawing/2014/main" id="{10B51586-4A86-41CA-A11E-7944FA4E375D}"/>
                </a:ext>
              </a:extLst>
            </p:cNvPr>
            <p:cNvSpPr/>
            <p:nvPr/>
          </p:nvSpPr>
          <p:spPr>
            <a:xfrm rot="8041282" flipH="1">
              <a:off x="11891546" y="95081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4" name="Oval 303">
              <a:extLst>
                <a:ext uri="{FF2B5EF4-FFF2-40B4-BE49-F238E27FC236}">
                  <a16:creationId xmlns:a16="http://schemas.microsoft.com/office/drawing/2014/main" id="{67794499-3A6C-4965-9247-202F8BD32A91}"/>
                </a:ext>
              </a:extLst>
            </p:cNvPr>
            <p:cNvSpPr/>
            <p:nvPr/>
          </p:nvSpPr>
          <p:spPr>
            <a:xfrm rot="8041282" flipH="1">
              <a:off x="11683658" y="71736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5" name="Oval 304">
              <a:extLst>
                <a:ext uri="{FF2B5EF4-FFF2-40B4-BE49-F238E27FC236}">
                  <a16:creationId xmlns:a16="http://schemas.microsoft.com/office/drawing/2014/main" id="{278179C4-9290-4A4B-9363-E04117B779DD}"/>
                </a:ext>
              </a:extLst>
            </p:cNvPr>
            <p:cNvSpPr/>
            <p:nvPr/>
          </p:nvSpPr>
          <p:spPr>
            <a:xfrm rot="8041282" flipH="1">
              <a:off x="11762966" y="72892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6" name="Oval 305">
              <a:extLst>
                <a:ext uri="{FF2B5EF4-FFF2-40B4-BE49-F238E27FC236}">
                  <a16:creationId xmlns:a16="http://schemas.microsoft.com/office/drawing/2014/main" id="{E18D738E-FFB6-41EF-BCA0-8535B6518E83}"/>
                </a:ext>
              </a:extLst>
            </p:cNvPr>
            <p:cNvSpPr/>
            <p:nvPr/>
          </p:nvSpPr>
          <p:spPr>
            <a:xfrm rot="8041282" flipH="1">
              <a:off x="11891053" y="63509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7" name="Oval 306">
              <a:extLst>
                <a:ext uri="{FF2B5EF4-FFF2-40B4-BE49-F238E27FC236}">
                  <a16:creationId xmlns:a16="http://schemas.microsoft.com/office/drawing/2014/main" id="{3AC1DF15-FC4D-4948-B7DA-35C42E65FF37}"/>
                </a:ext>
              </a:extLst>
            </p:cNvPr>
            <p:cNvSpPr/>
            <p:nvPr/>
          </p:nvSpPr>
          <p:spPr>
            <a:xfrm rot="8041282" flipH="1">
              <a:off x="11782681" y="53036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8" name="Oval 307">
              <a:extLst>
                <a:ext uri="{FF2B5EF4-FFF2-40B4-BE49-F238E27FC236}">
                  <a16:creationId xmlns:a16="http://schemas.microsoft.com/office/drawing/2014/main" id="{2BFBA0CE-CFE2-4B97-9605-411B5FFE5DF4}"/>
                </a:ext>
              </a:extLst>
            </p:cNvPr>
            <p:cNvSpPr/>
            <p:nvPr/>
          </p:nvSpPr>
          <p:spPr>
            <a:xfrm rot="8041282" flipH="1">
              <a:off x="11682466" y="61859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0" name="Oval 309">
              <a:extLst>
                <a:ext uri="{FF2B5EF4-FFF2-40B4-BE49-F238E27FC236}">
                  <a16:creationId xmlns:a16="http://schemas.microsoft.com/office/drawing/2014/main" id="{80D8F92D-4776-4E65-AB52-526721C574EB}"/>
                </a:ext>
              </a:extLst>
            </p:cNvPr>
            <p:cNvSpPr/>
            <p:nvPr/>
          </p:nvSpPr>
          <p:spPr>
            <a:xfrm rot="8041282" flipH="1">
              <a:off x="11272754" y="28197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1" name="Oval 310">
              <a:extLst>
                <a:ext uri="{FF2B5EF4-FFF2-40B4-BE49-F238E27FC236}">
                  <a16:creationId xmlns:a16="http://schemas.microsoft.com/office/drawing/2014/main" id="{3E34B6B2-E3D5-405B-B2FA-3D768EACC874}"/>
                </a:ext>
              </a:extLst>
            </p:cNvPr>
            <p:cNvSpPr/>
            <p:nvPr/>
          </p:nvSpPr>
          <p:spPr>
            <a:xfrm rot="8041282" flipH="1">
              <a:off x="11551426" y="27717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2" name="Oval 311">
              <a:extLst>
                <a:ext uri="{FF2B5EF4-FFF2-40B4-BE49-F238E27FC236}">
                  <a16:creationId xmlns:a16="http://schemas.microsoft.com/office/drawing/2014/main" id="{6E9C62FF-7CEE-46AD-881B-85BB062AE45A}"/>
                </a:ext>
              </a:extLst>
            </p:cNvPr>
            <p:cNvSpPr/>
            <p:nvPr/>
          </p:nvSpPr>
          <p:spPr>
            <a:xfrm rot="8041282" flipH="1">
              <a:off x="11537960" y="47893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3" name="Oval 312">
              <a:extLst>
                <a:ext uri="{FF2B5EF4-FFF2-40B4-BE49-F238E27FC236}">
                  <a16:creationId xmlns:a16="http://schemas.microsoft.com/office/drawing/2014/main" id="{5FD690ED-F304-4619-B2DB-3DCB15373E87}"/>
                </a:ext>
              </a:extLst>
            </p:cNvPr>
            <p:cNvSpPr/>
            <p:nvPr/>
          </p:nvSpPr>
          <p:spPr>
            <a:xfrm rot="8041282" flipH="1">
              <a:off x="11737891" y="37605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4" name="Oval 313">
              <a:extLst>
                <a:ext uri="{FF2B5EF4-FFF2-40B4-BE49-F238E27FC236}">
                  <a16:creationId xmlns:a16="http://schemas.microsoft.com/office/drawing/2014/main" id="{AF4BBE66-EB95-4299-8453-171ACD645377}"/>
                </a:ext>
              </a:extLst>
            </p:cNvPr>
            <p:cNvSpPr/>
            <p:nvPr/>
          </p:nvSpPr>
          <p:spPr>
            <a:xfrm rot="8041282" flipH="1">
              <a:off x="12086130" y="43324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2" name="Oval 321">
              <a:extLst>
                <a:ext uri="{FF2B5EF4-FFF2-40B4-BE49-F238E27FC236}">
                  <a16:creationId xmlns:a16="http://schemas.microsoft.com/office/drawing/2014/main" id="{08D19609-9951-41EA-8E2A-14628F44BD5F}"/>
                </a:ext>
              </a:extLst>
            </p:cNvPr>
            <p:cNvSpPr/>
            <p:nvPr/>
          </p:nvSpPr>
          <p:spPr>
            <a:xfrm rot="8041282" flipH="1">
              <a:off x="11002311" y="182984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3" name="Oval 322">
              <a:extLst>
                <a:ext uri="{FF2B5EF4-FFF2-40B4-BE49-F238E27FC236}">
                  <a16:creationId xmlns:a16="http://schemas.microsoft.com/office/drawing/2014/main" id="{DE0CC815-4211-450C-86A8-003993A58C9B}"/>
                </a:ext>
              </a:extLst>
            </p:cNvPr>
            <p:cNvSpPr/>
            <p:nvPr/>
          </p:nvSpPr>
          <p:spPr>
            <a:xfrm rot="8041282" flipH="1">
              <a:off x="10971151" y="179973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7" name="Oval 326">
              <a:extLst>
                <a:ext uri="{FF2B5EF4-FFF2-40B4-BE49-F238E27FC236}">
                  <a16:creationId xmlns:a16="http://schemas.microsoft.com/office/drawing/2014/main" id="{66BAB380-534E-486C-982F-EAA0B4907822}"/>
                </a:ext>
              </a:extLst>
            </p:cNvPr>
            <p:cNvSpPr/>
            <p:nvPr/>
          </p:nvSpPr>
          <p:spPr>
            <a:xfrm rot="18120202" flipH="1">
              <a:off x="11766796" y="28908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1" name="Oval 330">
              <a:extLst>
                <a:ext uri="{FF2B5EF4-FFF2-40B4-BE49-F238E27FC236}">
                  <a16:creationId xmlns:a16="http://schemas.microsoft.com/office/drawing/2014/main" id="{2ACEFEA8-6F0A-4A2D-AD81-02DA9874D219}"/>
                </a:ext>
              </a:extLst>
            </p:cNvPr>
            <p:cNvSpPr/>
            <p:nvPr/>
          </p:nvSpPr>
          <p:spPr>
            <a:xfrm rot="18120202" flipH="1">
              <a:off x="11504787" y="1070053"/>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2" name="Oval 331">
              <a:extLst>
                <a:ext uri="{FF2B5EF4-FFF2-40B4-BE49-F238E27FC236}">
                  <a16:creationId xmlns:a16="http://schemas.microsoft.com/office/drawing/2014/main" id="{D0233DA3-8AE9-4FE8-9BB5-563F6DF5E099}"/>
                </a:ext>
              </a:extLst>
            </p:cNvPr>
            <p:cNvSpPr/>
            <p:nvPr/>
          </p:nvSpPr>
          <p:spPr>
            <a:xfrm rot="18120202" flipH="1">
              <a:off x="11520691" y="117612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3" name="Oval 332">
              <a:extLst>
                <a:ext uri="{FF2B5EF4-FFF2-40B4-BE49-F238E27FC236}">
                  <a16:creationId xmlns:a16="http://schemas.microsoft.com/office/drawing/2014/main" id="{3D18BF05-8C1D-4514-BB4A-9D6D8E7BC49F}"/>
                </a:ext>
              </a:extLst>
            </p:cNvPr>
            <p:cNvSpPr/>
            <p:nvPr/>
          </p:nvSpPr>
          <p:spPr>
            <a:xfrm rot="18120202" flipH="1">
              <a:off x="11625414" y="122822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4" name="Oval 333">
              <a:extLst>
                <a:ext uri="{FF2B5EF4-FFF2-40B4-BE49-F238E27FC236}">
                  <a16:creationId xmlns:a16="http://schemas.microsoft.com/office/drawing/2014/main" id="{6B2F5C7B-89C4-49F6-B9D8-89A6A6698B2C}"/>
                </a:ext>
              </a:extLst>
            </p:cNvPr>
            <p:cNvSpPr/>
            <p:nvPr/>
          </p:nvSpPr>
          <p:spPr>
            <a:xfrm rot="18120202" flipH="1">
              <a:off x="11758922" y="81768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6" name="Oval 335">
              <a:extLst>
                <a:ext uri="{FF2B5EF4-FFF2-40B4-BE49-F238E27FC236}">
                  <a16:creationId xmlns:a16="http://schemas.microsoft.com/office/drawing/2014/main" id="{0255C806-9439-4F80-8973-EE26C1775D36}"/>
                </a:ext>
              </a:extLst>
            </p:cNvPr>
            <p:cNvSpPr/>
            <p:nvPr/>
          </p:nvSpPr>
          <p:spPr>
            <a:xfrm rot="18120202" flipH="1">
              <a:off x="11274562" y="154857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7" name="Oval 336">
              <a:extLst>
                <a:ext uri="{FF2B5EF4-FFF2-40B4-BE49-F238E27FC236}">
                  <a16:creationId xmlns:a16="http://schemas.microsoft.com/office/drawing/2014/main" id="{EA42280E-67CD-428B-91B5-1FF0067AA097}"/>
                </a:ext>
              </a:extLst>
            </p:cNvPr>
            <p:cNvSpPr/>
            <p:nvPr/>
          </p:nvSpPr>
          <p:spPr>
            <a:xfrm rot="18120202" flipH="1">
              <a:off x="11377410" y="140539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1" name="Oval 340">
              <a:extLst>
                <a:ext uri="{FF2B5EF4-FFF2-40B4-BE49-F238E27FC236}">
                  <a16:creationId xmlns:a16="http://schemas.microsoft.com/office/drawing/2014/main" id="{ACE0BF18-2F3D-4386-8163-69BE7C288485}"/>
                </a:ext>
              </a:extLst>
            </p:cNvPr>
            <p:cNvSpPr/>
            <p:nvPr/>
          </p:nvSpPr>
          <p:spPr>
            <a:xfrm rot="18120202" flipH="1">
              <a:off x="11018859" y="162173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2" name="Oval 341">
              <a:extLst>
                <a:ext uri="{FF2B5EF4-FFF2-40B4-BE49-F238E27FC236}">
                  <a16:creationId xmlns:a16="http://schemas.microsoft.com/office/drawing/2014/main" id="{3EEF51BA-5880-4DAA-8125-D09750EF9948}"/>
                </a:ext>
              </a:extLst>
            </p:cNvPr>
            <p:cNvSpPr/>
            <p:nvPr/>
          </p:nvSpPr>
          <p:spPr>
            <a:xfrm rot="18120202" flipH="1">
              <a:off x="11052111" y="168737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3" name="Oval 342">
              <a:extLst>
                <a:ext uri="{FF2B5EF4-FFF2-40B4-BE49-F238E27FC236}">
                  <a16:creationId xmlns:a16="http://schemas.microsoft.com/office/drawing/2014/main" id="{F50B03B1-1969-43C6-9CDC-862CE9CF0544}"/>
                </a:ext>
              </a:extLst>
            </p:cNvPr>
            <p:cNvSpPr/>
            <p:nvPr/>
          </p:nvSpPr>
          <p:spPr>
            <a:xfrm rot="18120202" flipH="1">
              <a:off x="11967830" y="68031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4" name="Oval 343">
              <a:extLst>
                <a:ext uri="{FF2B5EF4-FFF2-40B4-BE49-F238E27FC236}">
                  <a16:creationId xmlns:a16="http://schemas.microsoft.com/office/drawing/2014/main" id="{8EDC89C1-1D94-45D5-96D3-55CEC068F209}"/>
                </a:ext>
              </a:extLst>
            </p:cNvPr>
            <p:cNvSpPr/>
            <p:nvPr/>
          </p:nvSpPr>
          <p:spPr>
            <a:xfrm rot="18120202" flipH="1">
              <a:off x="11722523" y="66942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5" name="Oval 344">
              <a:extLst>
                <a:ext uri="{FF2B5EF4-FFF2-40B4-BE49-F238E27FC236}">
                  <a16:creationId xmlns:a16="http://schemas.microsoft.com/office/drawing/2014/main" id="{D9D73AB4-5AB3-4D48-87BB-86853B9296F7}"/>
                </a:ext>
              </a:extLst>
            </p:cNvPr>
            <p:cNvSpPr/>
            <p:nvPr/>
          </p:nvSpPr>
          <p:spPr>
            <a:xfrm rot="18120202" flipH="1">
              <a:off x="11481756" y="70574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7" name="Oval 346">
              <a:extLst>
                <a:ext uri="{FF2B5EF4-FFF2-40B4-BE49-F238E27FC236}">
                  <a16:creationId xmlns:a16="http://schemas.microsoft.com/office/drawing/2014/main" id="{44D5297D-81A2-4975-B666-15312894639D}"/>
                </a:ext>
              </a:extLst>
            </p:cNvPr>
            <p:cNvSpPr/>
            <p:nvPr/>
          </p:nvSpPr>
          <p:spPr>
            <a:xfrm rot="18120202" flipH="1">
              <a:off x="12032214" y="30066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8" name="Oval 347">
              <a:extLst>
                <a:ext uri="{FF2B5EF4-FFF2-40B4-BE49-F238E27FC236}">
                  <a16:creationId xmlns:a16="http://schemas.microsoft.com/office/drawing/2014/main" id="{77B00FD4-4BEB-4E58-A9DC-EBB11B4CB923}"/>
                </a:ext>
              </a:extLst>
            </p:cNvPr>
            <p:cNvSpPr/>
            <p:nvPr/>
          </p:nvSpPr>
          <p:spPr>
            <a:xfrm rot="18120202" flipH="1">
              <a:off x="11757502" y="43794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1" name="Oval 350">
              <a:extLst>
                <a:ext uri="{FF2B5EF4-FFF2-40B4-BE49-F238E27FC236}">
                  <a16:creationId xmlns:a16="http://schemas.microsoft.com/office/drawing/2014/main" id="{FBBCAABD-6CD2-47EB-BFCF-B40BF763D34E}"/>
                </a:ext>
              </a:extLst>
            </p:cNvPr>
            <p:cNvSpPr/>
            <p:nvPr/>
          </p:nvSpPr>
          <p:spPr>
            <a:xfrm rot="8041282" flipH="1">
              <a:off x="11467558" y="81999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2" name="Oval 351">
              <a:extLst>
                <a:ext uri="{FF2B5EF4-FFF2-40B4-BE49-F238E27FC236}">
                  <a16:creationId xmlns:a16="http://schemas.microsoft.com/office/drawing/2014/main" id="{451548A7-1FA6-4D4F-B723-5795A65DC6CC}"/>
                </a:ext>
              </a:extLst>
            </p:cNvPr>
            <p:cNvSpPr/>
            <p:nvPr/>
          </p:nvSpPr>
          <p:spPr>
            <a:xfrm rot="8041282" flipH="1">
              <a:off x="11585203" y="113210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3" name="Oval 352">
              <a:extLst>
                <a:ext uri="{FF2B5EF4-FFF2-40B4-BE49-F238E27FC236}">
                  <a16:creationId xmlns:a16="http://schemas.microsoft.com/office/drawing/2014/main" id="{FE20067F-AB5A-4EE0-960B-B136F436FD93}"/>
                </a:ext>
              </a:extLst>
            </p:cNvPr>
            <p:cNvSpPr/>
            <p:nvPr/>
          </p:nvSpPr>
          <p:spPr>
            <a:xfrm rot="8041282" flipH="1">
              <a:off x="11593629" y="104235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5" name="Oval 354">
              <a:extLst>
                <a:ext uri="{FF2B5EF4-FFF2-40B4-BE49-F238E27FC236}">
                  <a16:creationId xmlns:a16="http://schemas.microsoft.com/office/drawing/2014/main" id="{296E20B0-40C9-4FA6-84A7-D7632348D8F8}"/>
                </a:ext>
              </a:extLst>
            </p:cNvPr>
            <p:cNvSpPr/>
            <p:nvPr/>
          </p:nvSpPr>
          <p:spPr>
            <a:xfrm rot="8041282" flipH="1">
              <a:off x="11391563" y="123745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6" name="Oval 355">
              <a:extLst>
                <a:ext uri="{FF2B5EF4-FFF2-40B4-BE49-F238E27FC236}">
                  <a16:creationId xmlns:a16="http://schemas.microsoft.com/office/drawing/2014/main" id="{4018B5E4-4F86-4B32-916E-9016D5ACFBEC}"/>
                </a:ext>
              </a:extLst>
            </p:cNvPr>
            <p:cNvSpPr/>
            <p:nvPr/>
          </p:nvSpPr>
          <p:spPr>
            <a:xfrm rot="8041282" flipH="1">
              <a:off x="11833461" y="102164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7" name="Oval 356">
              <a:extLst>
                <a:ext uri="{FF2B5EF4-FFF2-40B4-BE49-F238E27FC236}">
                  <a16:creationId xmlns:a16="http://schemas.microsoft.com/office/drawing/2014/main" id="{A6D67BA4-09DC-476E-BBC5-78DC6041C854}"/>
                </a:ext>
              </a:extLst>
            </p:cNvPr>
            <p:cNvSpPr/>
            <p:nvPr/>
          </p:nvSpPr>
          <p:spPr>
            <a:xfrm rot="8041282" flipH="1">
              <a:off x="11802302" y="99152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8" name="Oval 357">
              <a:extLst>
                <a:ext uri="{FF2B5EF4-FFF2-40B4-BE49-F238E27FC236}">
                  <a16:creationId xmlns:a16="http://schemas.microsoft.com/office/drawing/2014/main" id="{96DE505A-3DE9-424F-8C83-3FDE82AB9F25}"/>
                </a:ext>
              </a:extLst>
            </p:cNvPr>
            <p:cNvSpPr/>
            <p:nvPr/>
          </p:nvSpPr>
          <p:spPr>
            <a:xfrm rot="8041282" flipH="1">
              <a:off x="11696667" y="10227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9" name="Oval 358">
              <a:extLst>
                <a:ext uri="{FF2B5EF4-FFF2-40B4-BE49-F238E27FC236}">
                  <a16:creationId xmlns:a16="http://schemas.microsoft.com/office/drawing/2014/main" id="{F1870F3D-61FB-4E0F-AAEB-977DEE61561B}"/>
                </a:ext>
              </a:extLst>
            </p:cNvPr>
            <p:cNvSpPr/>
            <p:nvPr/>
          </p:nvSpPr>
          <p:spPr>
            <a:xfrm rot="18120202" flipH="1">
              <a:off x="11723029" y="78512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60" name="Oval 359">
              <a:extLst>
                <a:ext uri="{FF2B5EF4-FFF2-40B4-BE49-F238E27FC236}">
                  <a16:creationId xmlns:a16="http://schemas.microsoft.com/office/drawing/2014/main" id="{E69CEBA8-74C4-4B83-B09F-3B54AB6DD319}"/>
                </a:ext>
              </a:extLst>
            </p:cNvPr>
            <p:cNvSpPr/>
            <p:nvPr/>
          </p:nvSpPr>
          <p:spPr>
            <a:xfrm rot="18120202" flipH="1">
              <a:off x="11514301" y="61153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grpSp>
      <p:sp>
        <p:nvSpPr>
          <p:cNvPr id="255" name="ZoneTexte 23">
            <a:extLst>
              <a:ext uri="{FF2B5EF4-FFF2-40B4-BE49-F238E27FC236}">
                <a16:creationId xmlns:a16="http://schemas.microsoft.com/office/drawing/2014/main" id="{A40914AF-4BE6-402D-B0F6-CF1DEF73D59A}"/>
              </a:ext>
            </a:extLst>
          </p:cNvPr>
          <p:cNvSpPr txBox="1">
            <a:spLocks/>
          </p:cNvSpPr>
          <p:nvPr/>
        </p:nvSpPr>
        <p:spPr>
          <a:xfrm>
            <a:off x="1333665" y="190105"/>
            <a:ext cx="10131898" cy="584775"/>
          </a:xfrm>
          <a:prstGeom prst="rect">
            <a:avLst/>
          </a:prstGeom>
          <a:noFill/>
        </p:spPr>
        <p:txBody>
          <a:bodyPr wrap="square" lIns="108000" rIns="108000" rtlCol="0">
            <a:spAutoFit/>
          </a:bodyPr>
          <a:lstStyle/>
          <a:p>
            <a:pPr algn="ctr"/>
            <a:r>
              <a:rPr lang="fr-FR" sz="3200" dirty="0">
                <a:solidFill>
                  <a:schemeClr val="bg1"/>
                </a:solidFill>
                <a:latin typeface="Gotham Bold" panose="02000803030000020004" pitchFamily="2" charset="0"/>
              </a:rPr>
              <a:t>Mise en place des règles PSSI</a:t>
            </a:r>
          </a:p>
        </p:txBody>
      </p:sp>
      <p:pic>
        <p:nvPicPr>
          <p:cNvPr id="133" name="Picture 377">
            <a:extLst>
              <a:ext uri="{FF2B5EF4-FFF2-40B4-BE49-F238E27FC236}">
                <a16:creationId xmlns:a16="http://schemas.microsoft.com/office/drawing/2014/main" id="{62F16D6C-6455-4F29-B116-A66DC2A32DF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6220" t="29048" b="21900"/>
          <a:stretch/>
        </p:blipFill>
        <p:spPr>
          <a:xfrm rot="10800000">
            <a:off x="-11106" y="921092"/>
            <a:ext cx="1694796" cy="1898873"/>
          </a:xfrm>
          <a:prstGeom prst="rect">
            <a:avLst/>
          </a:prstGeom>
        </p:spPr>
      </p:pic>
      <p:sp>
        <p:nvSpPr>
          <p:cNvPr id="137" name="TextBox 378">
            <a:extLst>
              <a:ext uri="{FF2B5EF4-FFF2-40B4-BE49-F238E27FC236}">
                <a16:creationId xmlns:a16="http://schemas.microsoft.com/office/drawing/2014/main" id="{91375AE2-17B2-4182-83FB-658F8A768DD3}"/>
              </a:ext>
            </a:extLst>
          </p:cNvPr>
          <p:cNvSpPr txBox="1">
            <a:spLocks/>
          </p:cNvSpPr>
          <p:nvPr/>
        </p:nvSpPr>
        <p:spPr>
          <a:xfrm>
            <a:off x="1596000" y="1157400"/>
            <a:ext cx="9000000" cy="5460886"/>
          </a:xfrm>
          <a:prstGeom prst="rect">
            <a:avLst/>
          </a:prstGeom>
        </p:spPr>
        <p:txBody>
          <a:bodyPr vert="horz" lIns="108000" tIns="108000" rIns="108000" bIns="108000" rtlCol="0">
            <a:noAutofit/>
          </a:bodyPr>
          <a:lstStyle>
            <a:lvl1pPr marL="0" indent="0" algn="just" defTabSz="914400" rtl="0" eaLnBrk="1" latinLnBrk="0" hangingPunct="1">
              <a:lnSpc>
                <a:spcPct val="100000"/>
              </a:lnSpc>
              <a:spcBef>
                <a:spcPts val="1800"/>
              </a:spcBef>
              <a:buFont typeface="Arial" panose="020B0604020202020204" pitchFamily="34" charset="0"/>
              <a:buNone/>
              <a:tabLst/>
              <a:defRPr sz="1600" i="0" kern="1200" cap="none" baseline="0">
                <a:solidFill>
                  <a:schemeClr val="bg2"/>
                </a:solidFill>
                <a:latin typeface="+mn-lt"/>
                <a:ea typeface="+mn-ea"/>
                <a:cs typeface="+mn-cs"/>
              </a:defRPr>
            </a:lvl1pPr>
            <a:lvl2pPr marL="358775" indent="-358775" algn="just" defTabSz="914400" rtl="0" eaLnBrk="1" latinLnBrk="0" hangingPunct="1">
              <a:lnSpc>
                <a:spcPct val="100000"/>
              </a:lnSpc>
              <a:spcBef>
                <a:spcPts val="1400"/>
              </a:spcBef>
              <a:buClr>
                <a:schemeClr val="bg2"/>
              </a:buClr>
              <a:buFont typeface="Tempus Sans ITC" panose="04020404030D07020202" pitchFamily="82" charset="0"/>
              <a:buChar char="/"/>
              <a:defRPr sz="1400" kern="1200" baseline="0">
                <a:solidFill>
                  <a:schemeClr val="tx1"/>
                </a:solidFill>
                <a:latin typeface="+mn-lt"/>
                <a:ea typeface="+mn-ea"/>
                <a:cs typeface="+mn-cs"/>
              </a:defRPr>
            </a:lvl2pPr>
            <a:lvl3pPr marL="360000" indent="0" algn="just" defTabSz="914400" rtl="0" eaLnBrk="1" latinLnBrk="0" hangingPunct="1">
              <a:lnSpc>
                <a:spcPct val="100000"/>
              </a:lnSpc>
              <a:spcBef>
                <a:spcPts val="600"/>
              </a:spcBef>
              <a:buFontTx/>
              <a:buNone/>
              <a:defRPr sz="1400" kern="1200" baseline="0">
                <a:solidFill>
                  <a:schemeClr val="tx1"/>
                </a:solidFill>
                <a:latin typeface="+mn-lt"/>
                <a:ea typeface="+mn-ea"/>
                <a:cs typeface="+mn-cs"/>
              </a:defRPr>
            </a:lvl3pPr>
            <a:lvl4pPr marL="648000" indent="-288000" algn="just" defTabSz="914400" rtl="0" eaLnBrk="1" latinLnBrk="0" hangingPunct="1">
              <a:lnSpc>
                <a:spcPct val="100000"/>
              </a:lnSpc>
              <a:spcBef>
                <a:spcPts val="600"/>
              </a:spcBef>
              <a:buClr>
                <a:schemeClr val="bg2"/>
              </a:buClr>
              <a:buFont typeface="Tahoma" panose="020B0604030504040204" pitchFamily="34" charset="0"/>
              <a:buChar char="›"/>
              <a:defRPr sz="1200" kern="1200" cap="none" baseline="0">
                <a:solidFill>
                  <a:schemeClr val="tx1"/>
                </a:solidFill>
                <a:latin typeface="+mn-lt"/>
                <a:ea typeface="+mn-ea"/>
                <a:cs typeface="+mn-cs"/>
              </a:defRPr>
            </a:lvl4pPr>
            <a:lvl5pPr marL="900000" marR="0" indent="-252000" algn="just" defTabSz="914400" rtl="0" eaLnBrk="1" fontAlgn="auto" latinLnBrk="0" hangingPunct="1">
              <a:lnSpc>
                <a:spcPct val="100000"/>
              </a:lnSpc>
              <a:spcBef>
                <a:spcPts val="500"/>
              </a:spcBef>
              <a:spcAft>
                <a:spcPts val="0"/>
              </a:spcAft>
              <a:buClr>
                <a:schemeClr val="bg2"/>
              </a:buClr>
              <a:buSzTx/>
              <a:buFont typeface="Tahoma" panose="020B0604030504040204" pitchFamily="34" charset="0"/>
              <a:buChar char="»"/>
              <a:tabLst/>
              <a:defRPr lang="fr-FR" sz="1000" kern="1200" baseline="0" dirty="0" smtClean="0">
                <a:solidFill>
                  <a:schemeClr val="tx1"/>
                </a:solidFill>
                <a:latin typeface="+mn-lt"/>
                <a:ea typeface="+mn-ea"/>
                <a:cs typeface="+mn-cs"/>
              </a:defRPr>
            </a:lvl5pPr>
            <a:lvl6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baseline="0" noProof="0" dirty="0" smtClean="0">
                <a:solidFill>
                  <a:schemeClr val="tx1"/>
                </a:solidFill>
                <a:latin typeface="+mn-lt"/>
                <a:ea typeface="+mn-ea"/>
                <a:cs typeface="+mn-cs"/>
              </a:defRPr>
            </a:lvl6pPr>
            <a:lvl7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baseline="0" noProof="0" dirty="0" smtClean="0">
                <a:solidFill>
                  <a:schemeClr val="tx1"/>
                </a:solidFill>
                <a:latin typeface="+mn-lt"/>
                <a:ea typeface="+mn-ea"/>
                <a:cs typeface="+mn-cs"/>
              </a:defRPr>
            </a:lvl7pPr>
            <a:lvl8pPr marL="900000" marR="0" indent="-252000" algn="just" defTabSz="914400" rtl="0" eaLnBrk="1" fontAlgn="auto" latinLnBrk="0" hangingPunct="1">
              <a:lnSpc>
                <a:spcPct val="100000"/>
              </a:lnSpc>
              <a:spcBef>
                <a:spcPts val="500"/>
              </a:spcBef>
              <a:spcAft>
                <a:spcPts val="0"/>
              </a:spcAft>
              <a:buClr>
                <a:schemeClr val="bg2"/>
              </a:buClr>
              <a:buSzTx/>
              <a:buFont typeface="Tahoma" panose="020B0604030504040204" pitchFamily="34" charset="0"/>
              <a:buChar char="»"/>
              <a:tabLst/>
              <a:defRPr lang="fr-FR" sz="1000" kern="1200" noProof="0" dirty="0" smtClean="0">
                <a:solidFill>
                  <a:schemeClr val="tx1"/>
                </a:solidFill>
                <a:latin typeface="+mn-lt"/>
                <a:ea typeface="+mn-ea"/>
                <a:cs typeface="+mn-cs"/>
              </a:defRPr>
            </a:lvl8pPr>
            <a:lvl9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noProof="0" dirty="0" smtClean="0">
                <a:solidFill>
                  <a:schemeClr val="tx1"/>
                </a:solidFill>
                <a:latin typeface="+mn-lt"/>
                <a:ea typeface="+mn-ea"/>
                <a:cs typeface="+mn-cs"/>
              </a:defRPr>
            </a:lvl9pPr>
          </a:lstStyle>
          <a:p>
            <a:r>
              <a:rPr lang="fr-FR" dirty="0">
                <a:latin typeface="Gotham Book" pitchFamily="50" charset="0"/>
                <a:cs typeface="Gotham Book" pitchFamily="50" charset="0"/>
              </a:rPr>
              <a:t>Les règles PSSI du COJI ont été fournies dans le document « PSSI COJI v1.0 ».</a:t>
            </a:r>
          </a:p>
          <a:p>
            <a:r>
              <a:rPr lang="fr-FR" dirty="0">
                <a:latin typeface="Gotham Book" pitchFamily="50" charset="0"/>
                <a:cs typeface="Gotham Book" pitchFamily="50" charset="0"/>
              </a:rPr>
              <a:t>Quelques précisions supplémentaires sont apportées pour leur mise en place :</a:t>
            </a:r>
          </a:p>
          <a:p>
            <a:pPr lvl="1"/>
            <a:r>
              <a:rPr lang="fr-FR" dirty="0">
                <a:latin typeface="Gotham Book" pitchFamily="50" charset="0"/>
                <a:cs typeface="Gotham Book" pitchFamily="50" charset="0"/>
              </a:rPr>
              <a:t>Les règles PSSI doivent être effectives sur le compte de production où seront déployées les applications. Le compte de sécurité supplémentaire est présent pour isoler certaines ressources de sécurité qui seront utilisées.</a:t>
            </a:r>
          </a:p>
          <a:p>
            <a:pPr lvl="1"/>
            <a:r>
              <a:rPr lang="fr-FR" dirty="0">
                <a:latin typeface="Gotham Book" pitchFamily="50" charset="0"/>
                <a:cs typeface="Gotham Book" pitchFamily="50" charset="0"/>
              </a:rPr>
              <a:t>Il s’agit pour Wavestone de préparer le socle d’immuabilité de l’infrastructure et non d’en faire les corrections. C’est-à-dire que pour chaque règle, les équipes de production ne devront pas être en mesure de déployer des ressources avec une mauvaise configuration.</a:t>
            </a:r>
          </a:p>
          <a:p>
            <a:pPr lvl="1"/>
            <a:r>
              <a:rPr lang="fr-FR" dirty="0">
                <a:latin typeface="Gotham Book" pitchFamily="50" charset="0"/>
                <a:cs typeface="Gotham Book" pitchFamily="50" charset="0"/>
              </a:rPr>
              <a:t>Plusieurs niveaux d’implémentation sont possibles pour chaque règle selon leur faisabilité :</a:t>
            </a:r>
          </a:p>
          <a:p>
            <a:pPr lvl="3"/>
            <a:r>
              <a:rPr lang="fr-FR" dirty="0">
                <a:latin typeface="Gotham Book" pitchFamily="50" charset="0"/>
                <a:cs typeface="Gotham Book" pitchFamily="50" charset="0"/>
              </a:rPr>
              <a:t>interdiction : la mauvaise configuration est bloquée</a:t>
            </a:r>
          </a:p>
          <a:p>
            <a:pPr lvl="3"/>
            <a:r>
              <a:rPr lang="fr-FR" dirty="0">
                <a:latin typeface="Gotham Book" pitchFamily="50" charset="0"/>
                <a:cs typeface="Gotham Book" pitchFamily="50" charset="0"/>
              </a:rPr>
              <a:t>détection et notification : la mauvaise configuration est identifiée et une notification peut être envoyée</a:t>
            </a:r>
          </a:p>
          <a:p>
            <a:pPr lvl="3"/>
            <a:r>
              <a:rPr lang="fr-FR" dirty="0">
                <a:latin typeface="Gotham Book" pitchFamily="50" charset="0"/>
                <a:cs typeface="Gotham Book" pitchFamily="50" charset="0"/>
              </a:rPr>
              <a:t>auto-remédiation : la mauvaise configuration est identifiée puis celle-ci est corrigée automatiquement</a:t>
            </a:r>
          </a:p>
          <a:p>
            <a:pPr lvl="1"/>
            <a:r>
              <a:rPr lang="fr-FR" dirty="0">
                <a:latin typeface="Gotham Book" pitchFamily="50" charset="0"/>
                <a:cs typeface="Gotham Book" pitchFamily="50" charset="0"/>
              </a:rPr>
              <a:t>L’implémentation de chaque règle devra être détaillée dans le tableur Excel à rendre au RSSI. L’infrastructure finale sera schématisée dans ce PowerPoint.</a:t>
            </a:r>
          </a:p>
          <a:p>
            <a:pPr lvl="1"/>
            <a:r>
              <a:rPr lang="fr-FR" dirty="0">
                <a:latin typeface="Gotham Book" pitchFamily="50" charset="0"/>
                <a:cs typeface="Gotham Book" pitchFamily="50" charset="0"/>
              </a:rPr>
              <a:t>Pour tester vos implémentations, vous pouvez tenter de créer manuellement avec la console ou automatiquement avec un autre code Terraform, des ressources non conformes pour voir si elles sont autorisées. Le code Terraform de vérification peut être ajouté dans les livrables pour faciliter les vérification du RSSI.</a:t>
            </a:r>
          </a:p>
          <a:p>
            <a:pPr marL="285750" indent="-285750">
              <a:buFont typeface="Arial" panose="020B0604020202020204" pitchFamily="34" charset="0"/>
              <a:buChar char="•"/>
            </a:pPr>
            <a:endParaRPr lang="fr-FR" dirty="0">
              <a:latin typeface="Gotham Book" pitchFamily="50" charset="0"/>
              <a:cs typeface="Gotham Book" pitchFamily="50" charset="0"/>
            </a:endParaRPr>
          </a:p>
          <a:p>
            <a:endParaRPr lang="fr-FR" dirty="0">
              <a:latin typeface="Gotham Book" pitchFamily="50" charset="0"/>
              <a:cs typeface="Gotham Book" pitchFamily="50" charset="0"/>
            </a:endParaRPr>
          </a:p>
        </p:txBody>
      </p:sp>
    </p:spTree>
    <p:extLst>
      <p:ext uri="{BB962C8B-B14F-4D97-AF65-F5344CB8AC3E}">
        <p14:creationId xmlns:p14="http://schemas.microsoft.com/office/powerpoint/2010/main" val="2439121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8BDAC0-CBEC-4C0C-A386-D29F01D2CDB3}"/>
              </a:ext>
            </a:extLst>
          </p:cNvPr>
          <p:cNvSpPr/>
          <p:nvPr/>
        </p:nvSpPr>
        <p:spPr>
          <a:xfrm>
            <a:off x="0" y="-4360"/>
            <a:ext cx="12192000" cy="9415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pic>
        <p:nvPicPr>
          <p:cNvPr id="31" name="Picture 30">
            <a:extLst>
              <a:ext uri="{FF2B5EF4-FFF2-40B4-BE49-F238E27FC236}">
                <a16:creationId xmlns:a16="http://schemas.microsoft.com/office/drawing/2014/main" id="{122BC4C2-EF34-472D-8E88-1C09E35D9F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242" y="363861"/>
            <a:ext cx="2455359" cy="407795"/>
          </a:xfrm>
          <a:prstGeom prst="rect">
            <a:avLst/>
          </a:prstGeom>
        </p:spPr>
      </p:pic>
      <p:grpSp>
        <p:nvGrpSpPr>
          <p:cNvPr id="3" name="Group 2">
            <a:extLst>
              <a:ext uri="{FF2B5EF4-FFF2-40B4-BE49-F238E27FC236}">
                <a16:creationId xmlns:a16="http://schemas.microsoft.com/office/drawing/2014/main" id="{CA5FD94D-E995-45A5-AF30-42DD3F085CFC}"/>
              </a:ext>
            </a:extLst>
          </p:cNvPr>
          <p:cNvGrpSpPr/>
          <p:nvPr/>
        </p:nvGrpSpPr>
        <p:grpSpPr>
          <a:xfrm>
            <a:off x="9834393" y="0"/>
            <a:ext cx="2324387" cy="1845454"/>
            <a:chOff x="9833613" y="31194"/>
            <a:chExt cx="2324387" cy="1845454"/>
          </a:xfrm>
        </p:grpSpPr>
        <p:sp>
          <p:nvSpPr>
            <p:cNvPr id="184" name="Oval 183">
              <a:extLst>
                <a:ext uri="{FF2B5EF4-FFF2-40B4-BE49-F238E27FC236}">
                  <a16:creationId xmlns:a16="http://schemas.microsoft.com/office/drawing/2014/main" id="{9C1B3620-E40F-43C3-B8E2-F29FFE138F81}"/>
                </a:ext>
              </a:extLst>
            </p:cNvPr>
            <p:cNvSpPr/>
            <p:nvPr/>
          </p:nvSpPr>
          <p:spPr>
            <a:xfrm>
              <a:off x="11803937" y="748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85" name="Oval 184">
              <a:extLst>
                <a:ext uri="{FF2B5EF4-FFF2-40B4-BE49-F238E27FC236}">
                  <a16:creationId xmlns:a16="http://schemas.microsoft.com/office/drawing/2014/main" id="{35EA66C2-A668-4F29-9C8E-656F978C6C85}"/>
                </a:ext>
              </a:extLst>
            </p:cNvPr>
            <p:cNvSpPr/>
            <p:nvPr/>
          </p:nvSpPr>
          <p:spPr>
            <a:xfrm>
              <a:off x="11631815" y="514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0" name="Oval 189">
              <a:extLst>
                <a:ext uri="{FF2B5EF4-FFF2-40B4-BE49-F238E27FC236}">
                  <a16:creationId xmlns:a16="http://schemas.microsoft.com/office/drawing/2014/main" id="{BB8E663C-4DB8-4AA1-9DDB-95D5C300AF5E}"/>
                </a:ext>
              </a:extLst>
            </p:cNvPr>
            <p:cNvSpPr/>
            <p:nvPr/>
          </p:nvSpPr>
          <p:spPr>
            <a:xfrm>
              <a:off x="11569337" y="35757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5" name="Oval 194">
              <a:extLst>
                <a:ext uri="{FF2B5EF4-FFF2-40B4-BE49-F238E27FC236}">
                  <a16:creationId xmlns:a16="http://schemas.microsoft.com/office/drawing/2014/main" id="{B09A2B2C-4BA6-4659-926C-9461D4A3DD6F}"/>
                </a:ext>
              </a:extLst>
            </p:cNvPr>
            <p:cNvSpPr/>
            <p:nvPr/>
          </p:nvSpPr>
          <p:spPr>
            <a:xfrm>
              <a:off x="11569337" y="31464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6" name="Oval 195">
              <a:extLst>
                <a:ext uri="{FF2B5EF4-FFF2-40B4-BE49-F238E27FC236}">
                  <a16:creationId xmlns:a16="http://schemas.microsoft.com/office/drawing/2014/main" id="{0C1C64F7-4805-451D-8FD0-21C02CFC4BB4}"/>
                </a:ext>
              </a:extLst>
            </p:cNvPr>
            <p:cNvSpPr/>
            <p:nvPr/>
          </p:nvSpPr>
          <p:spPr>
            <a:xfrm>
              <a:off x="11616137" y="2495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7" name="Oval 196">
              <a:extLst>
                <a:ext uri="{FF2B5EF4-FFF2-40B4-BE49-F238E27FC236}">
                  <a16:creationId xmlns:a16="http://schemas.microsoft.com/office/drawing/2014/main" id="{4845D8B3-CD64-413F-9895-E90D59FBD2AD}"/>
                </a:ext>
              </a:extLst>
            </p:cNvPr>
            <p:cNvSpPr/>
            <p:nvPr/>
          </p:nvSpPr>
          <p:spPr>
            <a:xfrm>
              <a:off x="11772619" y="2226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8" name="Oval 197">
              <a:extLst>
                <a:ext uri="{FF2B5EF4-FFF2-40B4-BE49-F238E27FC236}">
                  <a16:creationId xmlns:a16="http://schemas.microsoft.com/office/drawing/2014/main" id="{E60B1481-BD83-474D-8EF1-0B5C039E2D6A}"/>
                </a:ext>
              </a:extLst>
            </p:cNvPr>
            <p:cNvSpPr/>
            <p:nvPr/>
          </p:nvSpPr>
          <p:spPr>
            <a:xfrm>
              <a:off x="11772619" y="37339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9" name="Oval 198">
              <a:extLst>
                <a:ext uri="{FF2B5EF4-FFF2-40B4-BE49-F238E27FC236}">
                  <a16:creationId xmlns:a16="http://schemas.microsoft.com/office/drawing/2014/main" id="{78015FEF-2257-4528-BE2D-440518CB665E}"/>
                </a:ext>
              </a:extLst>
            </p:cNvPr>
            <p:cNvSpPr/>
            <p:nvPr/>
          </p:nvSpPr>
          <p:spPr>
            <a:xfrm>
              <a:off x="11639537" y="38414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0" name="Oval 199">
              <a:extLst>
                <a:ext uri="{FF2B5EF4-FFF2-40B4-BE49-F238E27FC236}">
                  <a16:creationId xmlns:a16="http://schemas.microsoft.com/office/drawing/2014/main" id="{A6360FFA-7095-4BB2-B2B0-4A3308514BE2}"/>
                </a:ext>
              </a:extLst>
            </p:cNvPr>
            <p:cNvSpPr/>
            <p:nvPr/>
          </p:nvSpPr>
          <p:spPr>
            <a:xfrm>
              <a:off x="11528779" y="7823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1" name="Oval 200">
              <a:extLst>
                <a:ext uri="{FF2B5EF4-FFF2-40B4-BE49-F238E27FC236}">
                  <a16:creationId xmlns:a16="http://schemas.microsoft.com/office/drawing/2014/main" id="{4ED3C958-59DE-462A-A812-2B8045C89001}"/>
                </a:ext>
              </a:extLst>
            </p:cNvPr>
            <p:cNvSpPr/>
            <p:nvPr/>
          </p:nvSpPr>
          <p:spPr>
            <a:xfrm>
              <a:off x="11596873" y="91268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2" name="Oval 201">
              <a:extLst>
                <a:ext uri="{FF2B5EF4-FFF2-40B4-BE49-F238E27FC236}">
                  <a16:creationId xmlns:a16="http://schemas.microsoft.com/office/drawing/2014/main" id="{D6A3E7DA-6DBC-4910-9236-AFAC93633C8C}"/>
                </a:ext>
              </a:extLst>
            </p:cNvPr>
            <p:cNvSpPr/>
            <p:nvPr/>
          </p:nvSpPr>
          <p:spPr>
            <a:xfrm>
              <a:off x="11793978" y="71563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3" name="Oval 202">
              <a:extLst>
                <a:ext uri="{FF2B5EF4-FFF2-40B4-BE49-F238E27FC236}">
                  <a16:creationId xmlns:a16="http://schemas.microsoft.com/office/drawing/2014/main" id="{B7870286-4EBD-4052-9C27-6C00E6B4D3B9}"/>
                </a:ext>
              </a:extLst>
            </p:cNvPr>
            <p:cNvSpPr/>
            <p:nvPr/>
          </p:nvSpPr>
          <p:spPr>
            <a:xfrm>
              <a:off x="11639537" y="58510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4" name="Oval 203">
              <a:extLst>
                <a:ext uri="{FF2B5EF4-FFF2-40B4-BE49-F238E27FC236}">
                  <a16:creationId xmlns:a16="http://schemas.microsoft.com/office/drawing/2014/main" id="{095493D3-BC74-425C-B012-7BAC5C199D90}"/>
                </a:ext>
              </a:extLst>
            </p:cNvPr>
            <p:cNvSpPr/>
            <p:nvPr/>
          </p:nvSpPr>
          <p:spPr>
            <a:xfrm>
              <a:off x="11852453" y="51283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5" name="Oval 204">
              <a:extLst>
                <a:ext uri="{FF2B5EF4-FFF2-40B4-BE49-F238E27FC236}">
                  <a16:creationId xmlns:a16="http://schemas.microsoft.com/office/drawing/2014/main" id="{237BDE51-8A5C-4A94-A5EF-B6EF15E74611}"/>
                </a:ext>
              </a:extLst>
            </p:cNvPr>
            <p:cNvSpPr/>
            <p:nvPr/>
          </p:nvSpPr>
          <p:spPr>
            <a:xfrm>
              <a:off x="12053335" y="2226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6" name="Oval 205">
              <a:extLst>
                <a:ext uri="{FF2B5EF4-FFF2-40B4-BE49-F238E27FC236}">
                  <a16:creationId xmlns:a16="http://schemas.microsoft.com/office/drawing/2014/main" id="{A392B171-CC85-4907-9A36-50D107AF7733}"/>
                </a:ext>
              </a:extLst>
            </p:cNvPr>
            <p:cNvSpPr/>
            <p:nvPr/>
          </p:nvSpPr>
          <p:spPr>
            <a:xfrm>
              <a:off x="12006535" y="4851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5" name="Oval 224">
              <a:extLst>
                <a:ext uri="{FF2B5EF4-FFF2-40B4-BE49-F238E27FC236}">
                  <a16:creationId xmlns:a16="http://schemas.microsoft.com/office/drawing/2014/main" id="{962B14C0-9A34-4814-8CC4-7EFEC128798F}"/>
                </a:ext>
              </a:extLst>
            </p:cNvPr>
            <p:cNvSpPr/>
            <p:nvPr/>
          </p:nvSpPr>
          <p:spPr>
            <a:xfrm>
              <a:off x="10043933" y="13325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8" name="Oval 227">
              <a:extLst>
                <a:ext uri="{FF2B5EF4-FFF2-40B4-BE49-F238E27FC236}">
                  <a16:creationId xmlns:a16="http://schemas.microsoft.com/office/drawing/2014/main" id="{E3F42103-9E2B-4FEA-A3E0-0BF0533F92DD}"/>
                </a:ext>
              </a:extLst>
            </p:cNvPr>
            <p:cNvSpPr/>
            <p:nvPr/>
          </p:nvSpPr>
          <p:spPr>
            <a:xfrm>
              <a:off x="10114329" y="1895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9" name="Oval 228">
              <a:extLst>
                <a:ext uri="{FF2B5EF4-FFF2-40B4-BE49-F238E27FC236}">
                  <a16:creationId xmlns:a16="http://schemas.microsoft.com/office/drawing/2014/main" id="{9494C393-EA32-4206-9B4D-12AB60B2FC09}"/>
                </a:ext>
              </a:extLst>
            </p:cNvPr>
            <p:cNvSpPr/>
            <p:nvPr/>
          </p:nvSpPr>
          <p:spPr>
            <a:xfrm>
              <a:off x="9983328" y="40437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0" name="Oval 229">
              <a:extLst>
                <a:ext uri="{FF2B5EF4-FFF2-40B4-BE49-F238E27FC236}">
                  <a16:creationId xmlns:a16="http://schemas.microsoft.com/office/drawing/2014/main" id="{453EDABB-3952-41D9-BBFB-9E7D0AFF73F4}"/>
                </a:ext>
              </a:extLst>
            </p:cNvPr>
            <p:cNvSpPr/>
            <p:nvPr/>
          </p:nvSpPr>
          <p:spPr>
            <a:xfrm>
              <a:off x="9833613" y="1992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6" name="Oval 235">
              <a:extLst>
                <a:ext uri="{FF2B5EF4-FFF2-40B4-BE49-F238E27FC236}">
                  <a16:creationId xmlns:a16="http://schemas.microsoft.com/office/drawing/2014/main" id="{25D8B68D-7E5B-4668-AA27-B04B04964460}"/>
                </a:ext>
              </a:extLst>
            </p:cNvPr>
            <p:cNvSpPr/>
            <p:nvPr/>
          </p:nvSpPr>
          <p:spPr>
            <a:xfrm>
              <a:off x="10295887" y="3149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7" name="Oval 236">
              <a:extLst>
                <a:ext uri="{FF2B5EF4-FFF2-40B4-BE49-F238E27FC236}">
                  <a16:creationId xmlns:a16="http://schemas.microsoft.com/office/drawing/2014/main" id="{8D9E89A3-531E-4166-A324-B66B70C76500}"/>
                </a:ext>
              </a:extLst>
            </p:cNvPr>
            <p:cNvSpPr/>
            <p:nvPr/>
          </p:nvSpPr>
          <p:spPr>
            <a:xfrm>
              <a:off x="10295887" y="748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8" name="Oval 237">
              <a:extLst>
                <a:ext uri="{FF2B5EF4-FFF2-40B4-BE49-F238E27FC236}">
                  <a16:creationId xmlns:a16="http://schemas.microsoft.com/office/drawing/2014/main" id="{C3000093-9B97-4317-802A-1B7A596F0AF7}"/>
                </a:ext>
              </a:extLst>
            </p:cNvPr>
            <p:cNvSpPr/>
            <p:nvPr/>
          </p:nvSpPr>
          <p:spPr>
            <a:xfrm>
              <a:off x="10200018" y="1290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45" name="Oval 244">
              <a:extLst>
                <a:ext uri="{FF2B5EF4-FFF2-40B4-BE49-F238E27FC236}">
                  <a16:creationId xmlns:a16="http://schemas.microsoft.com/office/drawing/2014/main" id="{49864948-BCEE-4A36-9E83-943ECBD1CB08}"/>
                </a:ext>
              </a:extLst>
            </p:cNvPr>
            <p:cNvSpPr/>
            <p:nvPr/>
          </p:nvSpPr>
          <p:spPr>
            <a:xfrm rot="11521080">
              <a:off x="11391344" y="161470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0" name="Oval 249">
              <a:extLst>
                <a:ext uri="{FF2B5EF4-FFF2-40B4-BE49-F238E27FC236}">
                  <a16:creationId xmlns:a16="http://schemas.microsoft.com/office/drawing/2014/main" id="{D718E920-631F-48DB-B796-682A02A75256}"/>
                </a:ext>
              </a:extLst>
            </p:cNvPr>
            <p:cNvSpPr/>
            <p:nvPr/>
          </p:nvSpPr>
          <p:spPr>
            <a:xfrm rot="11521080">
              <a:off x="11935085" y="55249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8" name="Oval 257">
              <a:extLst>
                <a:ext uri="{FF2B5EF4-FFF2-40B4-BE49-F238E27FC236}">
                  <a16:creationId xmlns:a16="http://schemas.microsoft.com/office/drawing/2014/main" id="{82DF8F59-BD3F-4B28-A2F9-67C45927B0AF}"/>
                </a:ext>
              </a:extLst>
            </p:cNvPr>
            <p:cNvSpPr/>
            <p:nvPr/>
          </p:nvSpPr>
          <p:spPr>
            <a:xfrm rot="11521080">
              <a:off x="11107545" y="36743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9" name="Oval 258">
              <a:extLst>
                <a:ext uri="{FF2B5EF4-FFF2-40B4-BE49-F238E27FC236}">
                  <a16:creationId xmlns:a16="http://schemas.microsoft.com/office/drawing/2014/main" id="{EB0B1841-9368-45EE-B145-6C082287AB16}"/>
                </a:ext>
              </a:extLst>
            </p:cNvPr>
            <p:cNvSpPr/>
            <p:nvPr/>
          </p:nvSpPr>
          <p:spPr>
            <a:xfrm rot="11521080">
              <a:off x="11191425" y="198179"/>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0" name="Oval 259">
              <a:extLst>
                <a:ext uri="{FF2B5EF4-FFF2-40B4-BE49-F238E27FC236}">
                  <a16:creationId xmlns:a16="http://schemas.microsoft.com/office/drawing/2014/main" id="{ABF0F1C0-D462-48CB-BA80-3AC145B18481}"/>
                </a:ext>
              </a:extLst>
            </p:cNvPr>
            <p:cNvSpPr/>
            <p:nvPr/>
          </p:nvSpPr>
          <p:spPr>
            <a:xfrm rot="11521080">
              <a:off x="11126201" y="11302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2" name="Oval 261">
              <a:extLst>
                <a:ext uri="{FF2B5EF4-FFF2-40B4-BE49-F238E27FC236}">
                  <a16:creationId xmlns:a16="http://schemas.microsoft.com/office/drawing/2014/main" id="{F5E4A246-F1C3-45E5-9E9C-F9867099389C}"/>
                </a:ext>
              </a:extLst>
            </p:cNvPr>
            <p:cNvSpPr/>
            <p:nvPr/>
          </p:nvSpPr>
          <p:spPr>
            <a:xfrm rot="11521080">
              <a:off x="11549501" y="19081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4" name="Oval 263">
              <a:extLst>
                <a:ext uri="{FF2B5EF4-FFF2-40B4-BE49-F238E27FC236}">
                  <a16:creationId xmlns:a16="http://schemas.microsoft.com/office/drawing/2014/main" id="{62E289FF-3F03-497B-BDE7-7A126B452CC8}"/>
                </a:ext>
              </a:extLst>
            </p:cNvPr>
            <p:cNvSpPr/>
            <p:nvPr/>
          </p:nvSpPr>
          <p:spPr>
            <a:xfrm rot="11521080">
              <a:off x="10687343" y="3119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6" name="Oval 265">
              <a:extLst>
                <a:ext uri="{FF2B5EF4-FFF2-40B4-BE49-F238E27FC236}">
                  <a16:creationId xmlns:a16="http://schemas.microsoft.com/office/drawing/2014/main" id="{6D2E32D2-858D-472A-A576-DF5DDD9B8DBA}"/>
                </a:ext>
              </a:extLst>
            </p:cNvPr>
            <p:cNvSpPr/>
            <p:nvPr/>
          </p:nvSpPr>
          <p:spPr>
            <a:xfrm rot="11521080">
              <a:off x="10861768" y="5673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7" name="Oval 266">
              <a:extLst>
                <a:ext uri="{FF2B5EF4-FFF2-40B4-BE49-F238E27FC236}">
                  <a16:creationId xmlns:a16="http://schemas.microsoft.com/office/drawing/2014/main" id="{12409767-BE76-440A-AA52-65D58C3E8D9E}"/>
                </a:ext>
              </a:extLst>
            </p:cNvPr>
            <p:cNvSpPr/>
            <p:nvPr/>
          </p:nvSpPr>
          <p:spPr>
            <a:xfrm rot="11521080">
              <a:off x="10389219" y="27526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0" name="Oval 269">
              <a:extLst>
                <a:ext uri="{FF2B5EF4-FFF2-40B4-BE49-F238E27FC236}">
                  <a16:creationId xmlns:a16="http://schemas.microsoft.com/office/drawing/2014/main" id="{46F14E7E-2436-4293-9814-650A235DDF5C}"/>
                </a:ext>
              </a:extLst>
            </p:cNvPr>
            <p:cNvSpPr/>
            <p:nvPr/>
          </p:nvSpPr>
          <p:spPr>
            <a:xfrm rot="11521080">
              <a:off x="10457040" y="16422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3" name="Oval 272">
              <a:extLst>
                <a:ext uri="{FF2B5EF4-FFF2-40B4-BE49-F238E27FC236}">
                  <a16:creationId xmlns:a16="http://schemas.microsoft.com/office/drawing/2014/main" id="{698BA9DA-11EA-4265-ACBE-72D3CC716002}"/>
                </a:ext>
              </a:extLst>
            </p:cNvPr>
            <p:cNvSpPr/>
            <p:nvPr/>
          </p:nvSpPr>
          <p:spPr>
            <a:xfrm rot="11521080">
              <a:off x="10432945" y="9469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9" name="Oval 278">
              <a:extLst>
                <a:ext uri="{FF2B5EF4-FFF2-40B4-BE49-F238E27FC236}">
                  <a16:creationId xmlns:a16="http://schemas.microsoft.com/office/drawing/2014/main" id="{92BFE6C8-C6CA-4618-B0B8-45435B66A3CA}"/>
                </a:ext>
              </a:extLst>
            </p:cNvPr>
            <p:cNvSpPr/>
            <p:nvPr/>
          </p:nvSpPr>
          <p:spPr>
            <a:xfrm rot="11521080">
              <a:off x="11793460" y="13605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0" name="Oval 279">
              <a:extLst>
                <a:ext uri="{FF2B5EF4-FFF2-40B4-BE49-F238E27FC236}">
                  <a16:creationId xmlns:a16="http://schemas.microsoft.com/office/drawing/2014/main" id="{6B34973A-FD22-4C6A-A931-6AA71247760A}"/>
                </a:ext>
              </a:extLst>
            </p:cNvPr>
            <p:cNvSpPr/>
            <p:nvPr/>
          </p:nvSpPr>
          <p:spPr>
            <a:xfrm rot="11521080">
              <a:off x="11630820" y="32001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4" name="Oval 283">
              <a:extLst>
                <a:ext uri="{FF2B5EF4-FFF2-40B4-BE49-F238E27FC236}">
                  <a16:creationId xmlns:a16="http://schemas.microsoft.com/office/drawing/2014/main" id="{94F64405-FA0D-4ECA-81B3-0614E3FF4333}"/>
                </a:ext>
              </a:extLst>
            </p:cNvPr>
            <p:cNvSpPr/>
            <p:nvPr/>
          </p:nvSpPr>
          <p:spPr>
            <a:xfrm rot="11521080">
              <a:off x="12111200" y="35358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5" name="Oval 284">
              <a:extLst>
                <a:ext uri="{FF2B5EF4-FFF2-40B4-BE49-F238E27FC236}">
                  <a16:creationId xmlns:a16="http://schemas.microsoft.com/office/drawing/2014/main" id="{B4504721-6E43-4445-8EAA-226BB7C4C954}"/>
                </a:ext>
              </a:extLst>
            </p:cNvPr>
            <p:cNvSpPr/>
            <p:nvPr/>
          </p:nvSpPr>
          <p:spPr>
            <a:xfrm rot="11521080">
              <a:off x="11821581" y="45572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9" name="Oval 288">
              <a:extLst>
                <a:ext uri="{FF2B5EF4-FFF2-40B4-BE49-F238E27FC236}">
                  <a16:creationId xmlns:a16="http://schemas.microsoft.com/office/drawing/2014/main" id="{5F3066FB-DC2B-481B-A1FE-A53F36BFAAFF}"/>
                </a:ext>
              </a:extLst>
            </p:cNvPr>
            <p:cNvSpPr/>
            <p:nvPr/>
          </p:nvSpPr>
          <p:spPr>
            <a:xfrm>
              <a:off x="11202687" y="9723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0" name="Oval 289">
              <a:extLst>
                <a:ext uri="{FF2B5EF4-FFF2-40B4-BE49-F238E27FC236}">
                  <a16:creationId xmlns:a16="http://schemas.microsoft.com/office/drawing/2014/main" id="{E679230E-411C-4797-BB98-89B59D9B7D16}"/>
                </a:ext>
              </a:extLst>
            </p:cNvPr>
            <p:cNvSpPr/>
            <p:nvPr/>
          </p:nvSpPr>
          <p:spPr>
            <a:xfrm>
              <a:off x="11273083" y="15354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1" name="Oval 290">
              <a:extLst>
                <a:ext uri="{FF2B5EF4-FFF2-40B4-BE49-F238E27FC236}">
                  <a16:creationId xmlns:a16="http://schemas.microsoft.com/office/drawing/2014/main" id="{7EE84838-D2FB-4227-B65A-03A7020D0D09}"/>
                </a:ext>
              </a:extLst>
            </p:cNvPr>
            <p:cNvSpPr/>
            <p:nvPr/>
          </p:nvSpPr>
          <p:spPr>
            <a:xfrm>
              <a:off x="11142082" y="36835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2" name="Oval 291">
              <a:extLst>
                <a:ext uri="{FF2B5EF4-FFF2-40B4-BE49-F238E27FC236}">
                  <a16:creationId xmlns:a16="http://schemas.microsoft.com/office/drawing/2014/main" id="{F2FA53B8-8903-44C8-9BA5-A458BA02C4C0}"/>
                </a:ext>
              </a:extLst>
            </p:cNvPr>
            <p:cNvSpPr/>
            <p:nvPr/>
          </p:nvSpPr>
          <p:spPr>
            <a:xfrm>
              <a:off x="10992367" y="1632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4" name="Oval 293">
              <a:extLst>
                <a:ext uri="{FF2B5EF4-FFF2-40B4-BE49-F238E27FC236}">
                  <a16:creationId xmlns:a16="http://schemas.microsoft.com/office/drawing/2014/main" id="{9AE4CC11-9ACA-466C-B005-5D48A46A6A8F}"/>
                </a:ext>
              </a:extLst>
            </p:cNvPr>
            <p:cNvSpPr/>
            <p:nvPr/>
          </p:nvSpPr>
          <p:spPr>
            <a:xfrm>
              <a:off x="11454641" y="3881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5" name="Oval 294">
              <a:extLst>
                <a:ext uri="{FF2B5EF4-FFF2-40B4-BE49-F238E27FC236}">
                  <a16:creationId xmlns:a16="http://schemas.microsoft.com/office/drawing/2014/main" id="{E8E32ECD-00BD-4525-83DA-00F28B32A463}"/>
                </a:ext>
              </a:extLst>
            </p:cNvPr>
            <p:cNvSpPr/>
            <p:nvPr/>
          </p:nvSpPr>
          <p:spPr>
            <a:xfrm>
              <a:off x="11358772" y="930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6" name="Oval 295">
              <a:extLst>
                <a:ext uri="{FF2B5EF4-FFF2-40B4-BE49-F238E27FC236}">
                  <a16:creationId xmlns:a16="http://schemas.microsoft.com/office/drawing/2014/main" id="{3A95C143-7FAB-48BC-B954-5EBAB5D67FBE}"/>
                </a:ext>
              </a:extLst>
            </p:cNvPr>
            <p:cNvSpPr/>
            <p:nvPr/>
          </p:nvSpPr>
          <p:spPr>
            <a:xfrm rot="11521080">
              <a:off x="11547973" y="23924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7" name="Oval 296">
              <a:extLst>
                <a:ext uri="{FF2B5EF4-FFF2-40B4-BE49-F238E27FC236}">
                  <a16:creationId xmlns:a16="http://schemas.microsoft.com/office/drawing/2014/main" id="{A14863D3-1057-4B61-9763-6D3CED034F15}"/>
                </a:ext>
              </a:extLst>
            </p:cNvPr>
            <p:cNvSpPr/>
            <p:nvPr/>
          </p:nvSpPr>
          <p:spPr>
            <a:xfrm rot="11521080">
              <a:off x="11527747" y="50997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8" name="Oval 297">
              <a:extLst>
                <a:ext uri="{FF2B5EF4-FFF2-40B4-BE49-F238E27FC236}">
                  <a16:creationId xmlns:a16="http://schemas.microsoft.com/office/drawing/2014/main" id="{3EEBC10D-59F3-4879-AA73-B81D43D32C5C}"/>
                </a:ext>
              </a:extLst>
            </p:cNvPr>
            <p:cNvSpPr/>
            <p:nvPr/>
          </p:nvSpPr>
          <p:spPr>
            <a:xfrm rot="8041282" flipH="1">
              <a:off x="12019135" y="71532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9" name="Oval 298">
              <a:extLst>
                <a:ext uri="{FF2B5EF4-FFF2-40B4-BE49-F238E27FC236}">
                  <a16:creationId xmlns:a16="http://schemas.microsoft.com/office/drawing/2014/main" id="{CB371C1A-36E7-48B3-A78A-60BCD797D093}"/>
                </a:ext>
              </a:extLst>
            </p:cNvPr>
            <p:cNvSpPr/>
            <p:nvPr/>
          </p:nvSpPr>
          <p:spPr>
            <a:xfrm rot="8041282" flipH="1">
              <a:off x="11916350" y="85535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2" name="Oval 301">
              <a:extLst>
                <a:ext uri="{FF2B5EF4-FFF2-40B4-BE49-F238E27FC236}">
                  <a16:creationId xmlns:a16="http://schemas.microsoft.com/office/drawing/2014/main" id="{C4744398-513D-4A00-9757-091F788207E3}"/>
                </a:ext>
              </a:extLst>
            </p:cNvPr>
            <p:cNvSpPr/>
            <p:nvPr/>
          </p:nvSpPr>
          <p:spPr>
            <a:xfrm rot="8041282" flipH="1">
              <a:off x="11652786" y="68753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3" name="Oval 302">
              <a:extLst>
                <a:ext uri="{FF2B5EF4-FFF2-40B4-BE49-F238E27FC236}">
                  <a16:creationId xmlns:a16="http://schemas.microsoft.com/office/drawing/2014/main" id="{10B51586-4A86-41CA-A11E-7944FA4E375D}"/>
                </a:ext>
              </a:extLst>
            </p:cNvPr>
            <p:cNvSpPr/>
            <p:nvPr/>
          </p:nvSpPr>
          <p:spPr>
            <a:xfrm rot="8041282" flipH="1">
              <a:off x="11891546" y="95081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4" name="Oval 303">
              <a:extLst>
                <a:ext uri="{FF2B5EF4-FFF2-40B4-BE49-F238E27FC236}">
                  <a16:creationId xmlns:a16="http://schemas.microsoft.com/office/drawing/2014/main" id="{67794499-3A6C-4965-9247-202F8BD32A91}"/>
                </a:ext>
              </a:extLst>
            </p:cNvPr>
            <p:cNvSpPr/>
            <p:nvPr/>
          </p:nvSpPr>
          <p:spPr>
            <a:xfrm rot="8041282" flipH="1">
              <a:off x="11683658" y="71736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5" name="Oval 304">
              <a:extLst>
                <a:ext uri="{FF2B5EF4-FFF2-40B4-BE49-F238E27FC236}">
                  <a16:creationId xmlns:a16="http://schemas.microsoft.com/office/drawing/2014/main" id="{278179C4-9290-4A4B-9363-E04117B779DD}"/>
                </a:ext>
              </a:extLst>
            </p:cNvPr>
            <p:cNvSpPr/>
            <p:nvPr/>
          </p:nvSpPr>
          <p:spPr>
            <a:xfrm rot="8041282" flipH="1">
              <a:off x="11762966" y="72892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6" name="Oval 305">
              <a:extLst>
                <a:ext uri="{FF2B5EF4-FFF2-40B4-BE49-F238E27FC236}">
                  <a16:creationId xmlns:a16="http://schemas.microsoft.com/office/drawing/2014/main" id="{E18D738E-FFB6-41EF-BCA0-8535B6518E83}"/>
                </a:ext>
              </a:extLst>
            </p:cNvPr>
            <p:cNvSpPr/>
            <p:nvPr/>
          </p:nvSpPr>
          <p:spPr>
            <a:xfrm rot="8041282" flipH="1">
              <a:off x="11891053" y="63509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7" name="Oval 306">
              <a:extLst>
                <a:ext uri="{FF2B5EF4-FFF2-40B4-BE49-F238E27FC236}">
                  <a16:creationId xmlns:a16="http://schemas.microsoft.com/office/drawing/2014/main" id="{3AC1DF15-FC4D-4948-B7DA-35C42E65FF37}"/>
                </a:ext>
              </a:extLst>
            </p:cNvPr>
            <p:cNvSpPr/>
            <p:nvPr/>
          </p:nvSpPr>
          <p:spPr>
            <a:xfrm rot="8041282" flipH="1">
              <a:off x="11782681" y="53036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8" name="Oval 307">
              <a:extLst>
                <a:ext uri="{FF2B5EF4-FFF2-40B4-BE49-F238E27FC236}">
                  <a16:creationId xmlns:a16="http://schemas.microsoft.com/office/drawing/2014/main" id="{2BFBA0CE-CFE2-4B97-9605-411B5FFE5DF4}"/>
                </a:ext>
              </a:extLst>
            </p:cNvPr>
            <p:cNvSpPr/>
            <p:nvPr/>
          </p:nvSpPr>
          <p:spPr>
            <a:xfrm rot="8041282" flipH="1">
              <a:off x="11682466" y="61859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0" name="Oval 309">
              <a:extLst>
                <a:ext uri="{FF2B5EF4-FFF2-40B4-BE49-F238E27FC236}">
                  <a16:creationId xmlns:a16="http://schemas.microsoft.com/office/drawing/2014/main" id="{80D8F92D-4776-4E65-AB52-526721C574EB}"/>
                </a:ext>
              </a:extLst>
            </p:cNvPr>
            <p:cNvSpPr/>
            <p:nvPr/>
          </p:nvSpPr>
          <p:spPr>
            <a:xfrm rot="8041282" flipH="1">
              <a:off x="11272754" y="28197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1" name="Oval 310">
              <a:extLst>
                <a:ext uri="{FF2B5EF4-FFF2-40B4-BE49-F238E27FC236}">
                  <a16:creationId xmlns:a16="http://schemas.microsoft.com/office/drawing/2014/main" id="{3E34B6B2-E3D5-405B-B2FA-3D768EACC874}"/>
                </a:ext>
              </a:extLst>
            </p:cNvPr>
            <p:cNvSpPr/>
            <p:nvPr/>
          </p:nvSpPr>
          <p:spPr>
            <a:xfrm rot="8041282" flipH="1">
              <a:off x="11551426" y="27717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2" name="Oval 311">
              <a:extLst>
                <a:ext uri="{FF2B5EF4-FFF2-40B4-BE49-F238E27FC236}">
                  <a16:creationId xmlns:a16="http://schemas.microsoft.com/office/drawing/2014/main" id="{6E9C62FF-7CEE-46AD-881B-85BB062AE45A}"/>
                </a:ext>
              </a:extLst>
            </p:cNvPr>
            <p:cNvSpPr/>
            <p:nvPr/>
          </p:nvSpPr>
          <p:spPr>
            <a:xfrm rot="8041282" flipH="1">
              <a:off x="11537960" y="47893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3" name="Oval 312">
              <a:extLst>
                <a:ext uri="{FF2B5EF4-FFF2-40B4-BE49-F238E27FC236}">
                  <a16:creationId xmlns:a16="http://schemas.microsoft.com/office/drawing/2014/main" id="{5FD690ED-F304-4619-B2DB-3DCB15373E87}"/>
                </a:ext>
              </a:extLst>
            </p:cNvPr>
            <p:cNvSpPr/>
            <p:nvPr/>
          </p:nvSpPr>
          <p:spPr>
            <a:xfrm rot="8041282" flipH="1">
              <a:off x="11737891" y="37605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4" name="Oval 313">
              <a:extLst>
                <a:ext uri="{FF2B5EF4-FFF2-40B4-BE49-F238E27FC236}">
                  <a16:creationId xmlns:a16="http://schemas.microsoft.com/office/drawing/2014/main" id="{AF4BBE66-EB95-4299-8453-171ACD645377}"/>
                </a:ext>
              </a:extLst>
            </p:cNvPr>
            <p:cNvSpPr/>
            <p:nvPr/>
          </p:nvSpPr>
          <p:spPr>
            <a:xfrm rot="8041282" flipH="1">
              <a:off x="12086130" y="43324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2" name="Oval 321">
              <a:extLst>
                <a:ext uri="{FF2B5EF4-FFF2-40B4-BE49-F238E27FC236}">
                  <a16:creationId xmlns:a16="http://schemas.microsoft.com/office/drawing/2014/main" id="{08D19609-9951-41EA-8E2A-14628F44BD5F}"/>
                </a:ext>
              </a:extLst>
            </p:cNvPr>
            <p:cNvSpPr/>
            <p:nvPr/>
          </p:nvSpPr>
          <p:spPr>
            <a:xfrm rot="8041282" flipH="1">
              <a:off x="11002311" y="182984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3" name="Oval 322">
              <a:extLst>
                <a:ext uri="{FF2B5EF4-FFF2-40B4-BE49-F238E27FC236}">
                  <a16:creationId xmlns:a16="http://schemas.microsoft.com/office/drawing/2014/main" id="{DE0CC815-4211-450C-86A8-003993A58C9B}"/>
                </a:ext>
              </a:extLst>
            </p:cNvPr>
            <p:cNvSpPr/>
            <p:nvPr/>
          </p:nvSpPr>
          <p:spPr>
            <a:xfrm rot="8041282" flipH="1">
              <a:off x="10971151" y="179973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7" name="Oval 326">
              <a:extLst>
                <a:ext uri="{FF2B5EF4-FFF2-40B4-BE49-F238E27FC236}">
                  <a16:creationId xmlns:a16="http://schemas.microsoft.com/office/drawing/2014/main" id="{66BAB380-534E-486C-982F-EAA0B4907822}"/>
                </a:ext>
              </a:extLst>
            </p:cNvPr>
            <p:cNvSpPr/>
            <p:nvPr/>
          </p:nvSpPr>
          <p:spPr>
            <a:xfrm rot="18120202" flipH="1">
              <a:off x="11766796" y="28908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1" name="Oval 330">
              <a:extLst>
                <a:ext uri="{FF2B5EF4-FFF2-40B4-BE49-F238E27FC236}">
                  <a16:creationId xmlns:a16="http://schemas.microsoft.com/office/drawing/2014/main" id="{2ACEFEA8-6F0A-4A2D-AD81-02DA9874D219}"/>
                </a:ext>
              </a:extLst>
            </p:cNvPr>
            <p:cNvSpPr/>
            <p:nvPr/>
          </p:nvSpPr>
          <p:spPr>
            <a:xfrm rot="18120202" flipH="1">
              <a:off x="11504787" y="1070053"/>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2" name="Oval 331">
              <a:extLst>
                <a:ext uri="{FF2B5EF4-FFF2-40B4-BE49-F238E27FC236}">
                  <a16:creationId xmlns:a16="http://schemas.microsoft.com/office/drawing/2014/main" id="{D0233DA3-8AE9-4FE8-9BB5-563F6DF5E099}"/>
                </a:ext>
              </a:extLst>
            </p:cNvPr>
            <p:cNvSpPr/>
            <p:nvPr/>
          </p:nvSpPr>
          <p:spPr>
            <a:xfrm rot="18120202" flipH="1">
              <a:off x="11520691" y="117612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3" name="Oval 332">
              <a:extLst>
                <a:ext uri="{FF2B5EF4-FFF2-40B4-BE49-F238E27FC236}">
                  <a16:creationId xmlns:a16="http://schemas.microsoft.com/office/drawing/2014/main" id="{3D18BF05-8C1D-4514-BB4A-9D6D8E7BC49F}"/>
                </a:ext>
              </a:extLst>
            </p:cNvPr>
            <p:cNvSpPr/>
            <p:nvPr/>
          </p:nvSpPr>
          <p:spPr>
            <a:xfrm rot="18120202" flipH="1">
              <a:off x="11625414" y="122822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4" name="Oval 333">
              <a:extLst>
                <a:ext uri="{FF2B5EF4-FFF2-40B4-BE49-F238E27FC236}">
                  <a16:creationId xmlns:a16="http://schemas.microsoft.com/office/drawing/2014/main" id="{6B2F5C7B-89C4-49F6-B9D8-89A6A6698B2C}"/>
                </a:ext>
              </a:extLst>
            </p:cNvPr>
            <p:cNvSpPr/>
            <p:nvPr/>
          </p:nvSpPr>
          <p:spPr>
            <a:xfrm rot="18120202" flipH="1">
              <a:off x="11758922" y="81768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6" name="Oval 335">
              <a:extLst>
                <a:ext uri="{FF2B5EF4-FFF2-40B4-BE49-F238E27FC236}">
                  <a16:creationId xmlns:a16="http://schemas.microsoft.com/office/drawing/2014/main" id="{0255C806-9439-4F80-8973-EE26C1775D36}"/>
                </a:ext>
              </a:extLst>
            </p:cNvPr>
            <p:cNvSpPr/>
            <p:nvPr/>
          </p:nvSpPr>
          <p:spPr>
            <a:xfrm rot="18120202" flipH="1">
              <a:off x="11274562" y="154857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7" name="Oval 336">
              <a:extLst>
                <a:ext uri="{FF2B5EF4-FFF2-40B4-BE49-F238E27FC236}">
                  <a16:creationId xmlns:a16="http://schemas.microsoft.com/office/drawing/2014/main" id="{EA42280E-67CD-428B-91B5-1FF0067AA097}"/>
                </a:ext>
              </a:extLst>
            </p:cNvPr>
            <p:cNvSpPr/>
            <p:nvPr/>
          </p:nvSpPr>
          <p:spPr>
            <a:xfrm rot="18120202" flipH="1">
              <a:off x="11377410" y="140539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1" name="Oval 340">
              <a:extLst>
                <a:ext uri="{FF2B5EF4-FFF2-40B4-BE49-F238E27FC236}">
                  <a16:creationId xmlns:a16="http://schemas.microsoft.com/office/drawing/2014/main" id="{ACE0BF18-2F3D-4386-8163-69BE7C288485}"/>
                </a:ext>
              </a:extLst>
            </p:cNvPr>
            <p:cNvSpPr/>
            <p:nvPr/>
          </p:nvSpPr>
          <p:spPr>
            <a:xfrm rot="18120202" flipH="1">
              <a:off x="11018859" y="162173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2" name="Oval 341">
              <a:extLst>
                <a:ext uri="{FF2B5EF4-FFF2-40B4-BE49-F238E27FC236}">
                  <a16:creationId xmlns:a16="http://schemas.microsoft.com/office/drawing/2014/main" id="{3EEF51BA-5880-4DAA-8125-D09750EF9948}"/>
                </a:ext>
              </a:extLst>
            </p:cNvPr>
            <p:cNvSpPr/>
            <p:nvPr/>
          </p:nvSpPr>
          <p:spPr>
            <a:xfrm rot="18120202" flipH="1">
              <a:off x="11052111" y="168737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3" name="Oval 342">
              <a:extLst>
                <a:ext uri="{FF2B5EF4-FFF2-40B4-BE49-F238E27FC236}">
                  <a16:creationId xmlns:a16="http://schemas.microsoft.com/office/drawing/2014/main" id="{F50B03B1-1969-43C6-9CDC-862CE9CF0544}"/>
                </a:ext>
              </a:extLst>
            </p:cNvPr>
            <p:cNvSpPr/>
            <p:nvPr/>
          </p:nvSpPr>
          <p:spPr>
            <a:xfrm rot="18120202" flipH="1">
              <a:off x="11967830" y="68031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4" name="Oval 343">
              <a:extLst>
                <a:ext uri="{FF2B5EF4-FFF2-40B4-BE49-F238E27FC236}">
                  <a16:creationId xmlns:a16="http://schemas.microsoft.com/office/drawing/2014/main" id="{8EDC89C1-1D94-45D5-96D3-55CEC068F209}"/>
                </a:ext>
              </a:extLst>
            </p:cNvPr>
            <p:cNvSpPr/>
            <p:nvPr/>
          </p:nvSpPr>
          <p:spPr>
            <a:xfrm rot="18120202" flipH="1">
              <a:off x="11722523" y="66942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5" name="Oval 344">
              <a:extLst>
                <a:ext uri="{FF2B5EF4-FFF2-40B4-BE49-F238E27FC236}">
                  <a16:creationId xmlns:a16="http://schemas.microsoft.com/office/drawing/2014/main" id="{D9D73AB4-5AB3-4D48-87BB-86853B9296F7}"/>
                </a:ext>
              </a:extLst>
            </p:cNvPr>
            <p:cNvSpPr/>
            <p:nvPr/>
          </p:nvSpPr>
          <p:spPr>
            <a:xfrm rot="18120202" flipH="1">
              <a:off x="11481756" y="70574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7" name="Oval 346">
              <a:extLst>
                <a:ext uri="{FF2B5EF4-FFF2-40B4-BE49-F238E27FC236}">
                  <a16:creationId xmlns:a16="http://schemas.microsoft.com/office/drawing/2014/main" id="{44D5297D-81A2-4975-B666-15312894639D}"/>
                </a:ext>
              </a:extLst>
            </p:cNvPr>
            <p:cNvSpPr/>
            <p:nvPr/>
          </p:nvSpPr>
          <p:spPr>
            <a:xfrm rot="18120202" flipH="1">
              <a:off x="12032214" y="30066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8" name="Oval 347">
              <a:extLst>
                <a:ext uri="{FF2B5EF4-FFF2-40B4-BE49-F238E27FC236}">
                  <a16:creationId xmlns:a16="http://schemas.microsoft.com/office/drawing/2014/main" id="{77B00FD4-4BEB-4E58-A9DC-EBB11B4CB923}"/>
                </a:ext>
              </a:extLst>
            </p:cNvPr>
            <p:cNvSpPr/>
            <p:nvPr/>
          </p:nvSpPr>
          <p:spPr>
            <a:xfrm rot="18120202" flipH="1">
              <a:off x="11757502" y="43794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1" name="Oval 350">
              <a:extLst>
                <a:ext uri="{FF2B5EF4-FFF2-40B4-BE49-F238E27FC236}">
                  <a16:creationId xmlns:a16="http://schemas.microsoft.com/office/drawing/2014/main" id="{FBBCAABD-6CD2-47EB-BFCF-B40BF763D34E}"/>
                </a:ext>
              </a:extLst>
            </p:cNvPr>
            <p:cNvSpPr/>
            <p:nvPr/>
          </p:nvSpPr>
          <p:spPr>
            <a:xfrm rot="8041282" flipH="1">
              <a:off x="11467558" y="81999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2" name="Oval 351">
              <a:extLst>
                <a:ext uri="{FF2B5EF4-FFF2-40B4-BE49-F238E27FC236}">
                  <a16:creationId xmlns:a16="http://schemas.microsoft.com/office/drawing/2014/main" id="{451548A7-1FA6-4D4F-B723-5795A65DC6CC}"/>
                </a:ext>
              </a:extLst>
            </p:cNvPr>
            <p:cNvSpPr/>
            <p:nvPr/>
          </p:nvSpPr>
          <p:spPr>
            <a:xfrm rot="8041282" flipH="1">
              <a:off x="11585203" y="113210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3" name="Oval 352">
              <a:extLst>
                <a:ext uri="{FF2B5EF4-FFF2-40B4-BE49-F238E27FC236}">
                  <a16:creationId xmlns:a16="http://schemas.microsoft.com/office/drawing/2014/main" id="{FE20067F-AB5A-4EE0-960B-B136F436FD93}"/>
                </a:ext>
              </a:extLst>
            </p:cNvPr>
            <p:cNvSpPr/>
            <p:nvPr/>
          </p:nvSpPr>
          <p:spPr>
            <a:xfrm rot="8041282" flipH="1">
              <a:off x="11593629" y="104235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5" name="Oval 354">
              <a:extLst>
                <a:ext uri="{FF2B5EF4-FFF2-40B4-BE49-F238E27FC236}">
                  <a16:creationId xmlns:a16="http://schemas.microsoft.com/office/drawing/2014/main" id="{296E20B0-40C9-4FA6-84A7-D7632348D8F8}"/>
                </a:ext>
              </a:extLst>
            </p:cNvPr>
            <p:cNvSpPr/>
            <p:nvPr/>
          </p:nvSpPr>
          <p:spPr>
            <a:xfrm rot="8041282" flipH="1">
              <a:off x="11391563" y="123745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6" name="Oval 355">
              <a:extLst>
                <a:ext uri="{FF2B5EF4-FFF2-40B4-BE49-F238E27FC236}">
                  <a16:creationId xmlns:a16="http://schemas.microsoft.com/office/drawing/2014/main" id="{4018B5E4-4F86-4B32-916E-9016D5ACFBEC}"/>
                </a:ext>
              </a:extLst>
            </p:cNvPr>
            <p:cNvSpPr/>
            <p:nvPr/>
          </p:nvSpPr>
          <p:spPr>
            <a:xfrm rot="8041282" flipH="1">
              <a:off x="11833461" y="102164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7" name="Oval 356">
              <a:extLst>
                <a:ext uri="{FF2B5EF4-FFF2-40B4-BE49-F238E27FC236}">
                  <a16:creationId xmlns:a16="http://schemas.microsoft.com/office/drawing/2014/main" id="{A6D67BA4-09DC-476E-BBC5-78DC6041C854}"/>
                </a:ext>
              </a:extLst>
            </p:cNvPr>
            <p:cNvSpPr/>
            <p:nvPr/>
          </p:nvSpPr>
          <p:spPr>
            <a:xfrm rot="8041282" flipH="1">
              <a:off x="11802302" y="99152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8" name="Oval 357">
              <a:extLst>
                <a:ext uri="{FF2B5EF4-FFF2-40B4-BE49-F238E27FC236}">
                  <a16:creationId xmlns:a16="http://schemas.microsoft.com/office/drawing/2014/main" id="{96DE505A-3DE9-424F-8C83-3FDE82AB9F25}"/>
                </a:ext>
              </a:extLst>
            </p:cNvPr>
            <p:cNvSpPr/>
            <p:nvPr/>
          </p:nvSpPr>
          <p:spPr>
            <a:xfrm rot="8041282" flipH="1">
              <a:off x="11696667" y="10227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9" name="Oval 358">
              <a:extLst>
                <a:ext uri="{FF2B5EF4-FFF2-40B4-BE49-F238E27FC236}">
                  <a16:creationId xmlns:a16="http://schemas.microsoft.com/office/drawing/2014/main" id="{F1870F3D-61FB-4E0F-AAEB-977DEE61561B}"/>
                </a:ext>
              </a:extLst>
            </p:cNvPr>
            <p:cNvSpPr/>
            <p:nvPr/>
          </p:nvSpPr>
          <p:spPr>
            <a:xfrm rot="18120202" flipH="1">
              <a:off x="11723029" y="78512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60" name="Oval 359">
              <a:extLst>
                <a:ext uri="{FF2B5EF4-FFF2-40B4-BE49-F238E27FC236}">
                  <a16:creationId xmlns:a16="http://schemas.microsoft.com/office/drawing/2014/main" id="{E69CEBA8-74C4-4B83-B09F-3B54AB6DD319}"/>
                </a:ext>
              </a:extLst>
            </p:cNvPr>
            <p:cNvSpPr/>
            <p:nvPr/>
          </p:nvSpPr>
          <p:spPr>
            <a:xfrm rot="18120202" flipH="1">
              <a:off x="11514301" y="61153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grpSp>
      <p:sp>
        <p:nvSpPr>
          <p:cNvPr id="255" name="ZoneTexte 23">
            <a:extLst>
              <a:ext uri="{FF2B5EF4-FFF2-40B4-BE49-F238E27FC236}">
                <a16:creationId xmlns:a16="http://schemas.microsoft.com/office/drawing/2014/main" id="{A40914AF-4BE6-402D-B0F6-CF1DEF73D59A}"/>
              </a:ext>
            </a:extLst>
          </p:cNvPr>
          <p:cNvSpPr txBox="1">
            <a:spLocks/>
          </p:cNvSpPr>
          <p:nvPr/>
        </p:nvSpPr>
        <p:spPr>
          <a:xfrm>
            <a:off x="712223" y="190105"/>
            <a:ext cx="10753340" cy="584775"/>
          </a:xfrm>
          <a:prstGeom prst="rect">
            <a:avLst/>
          </a:prstGeom>
          <a:noFill/>
        </p:spPr>
        <p:txBody>
          <a:bodyPr wrap="square" lIns="108000" rIns="108000" rtlCol="0">
            <a:spAutoFit/>
          </a:bodyPr>
          <a:lstStyle/>
          <a:p>
            <a:pPr algn="ctr"/>
            <a:r>
              <a:rPr lang="fr-FR" sz="3200" dirty="0">
                <a:solidFill>
                  <a:schemeClr val="bg1"/>
                </a:solidFill>
                <a:latin typeface="Gotham Bold" panose="02000803030000020004" pitchFamily="2" charset="0"/>
              </a:rPr>
              <a:t>Gestion des coûts</a:t>
            </a:r>
          </a:p>
        </p:txBody>
      </p:sp>
      <p:pic>
        <p:nvPicPr>
          <p:cNvPr id="133" name="Picture 377">
            <a:extLst>
              <a:ext uri="{FF2B5EF4-FFF2-40B4-BE49-F238E27FC236}">
                <a16:creationId xmlns:a16="http://schemas.microsoft.com/office/drawing/2014/main" id="{62F16D6C-6455-4F29-B116-A66DC2A32DF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6220" t="29048" b="21900"/>
          <a:stretch/>
        </p:blipFill>
        <p:spPr>
          <a:xfrm rot="10800000">
            <a:off x="-11106" y="921092"/>
            <a:ext cx="1694796" cy="1898873"/>
          </a:xfrm>
          <a:prstGeom prst="rect">
            <a:avLst/>
          </a:prstGeom>
        </p:spPr>
      </p:pic>
      <p:sp>
        <p:nvSpPr>
          <p:cNvPr id="137" name="TextBox 378">
            <a:extLst>
              <a:ext uri="{FF2B5EF4-FFF2-40B4-BE49-F238E27FC236}">
                <a16:creationId xmlns:a16="http://schemas.microsoft.com/office/drawing/2014/main" id="{91375AE2-17B2-4182-83FB-658F8A768DD3}"/>
              </a:ext>
            </a:extLst>
          </p:cNvPr>
          <p:cNvSpPr txBox="1">
            <a:spLocks/>
          </p:cNvSpPr>
          <p:nvPr/>
        </p:nvSpPr>
        <p:spPr>
          <a:xfrm>
            <a:off x="1595368" y="1848128"/>
            <a:ext cx="9000000" cy="4088779"/>
          </a:xfrm>
          <a:prstGeom prst="rect">
            <a:avLst/>
          </a:prstGeom>
        </p:spPr>
        <p:txBody>
          <a:bodyPr vert="horz" lIns="108000" tIns="108000" rIns="108000" bIns="108000" rtlCol="0">
            <a:noAutofit/>
          </a:bodyPr>
          <a:lstStyle>
            <a:lvl1pPr marL="0" indent="0" algn="just" defTabSz="914400" rtl="0" eaLnBrk="1" latinLnBrk="0" hangingPunct="1">
              <a:lnSpc>
                <a:spcPct val="100000"/>
              </a:lnSpc>
              <a:spcBef>
                <a:spcPts val="1800"/>
              </a:spcBef>
              <a:buFont typeface="Arial" panose="020B0604020202020204" pitchFamily="34" charset="0"/>
              <a:buNone/>
              <a:tabLst/>
              <a:defRPr sz="1600" i="0" kern="1200" cap="none" baseline="0">
                <a:solidFill>
                  <a:schemeClr val="bg2"/>
                </a:solidFill>
                <a:latin typeface="+mn-lt"/>
                <a:ea typeface="+mn-ea"/>
                <a:cs typeface="+mn-cs"/>
              </a:defRPr>
            </a:lvl1pPr>
            <a:lvl2pPr marL="358775" indent="-358775" algn="just" defTabSz="914400" rtl="0" eaLnBrk="1" latinLnBrk="0" hangingPunct="1">
              <a:lnSpc>
                <a:spcPct val="100000"/>
              </a:lnSpc>
              <a:spcBef>
                <a:spcPts val="1400"/>
              </a:spcBef>
              <a:buClr>
                <a:schemeClr val="bg2"/>
              </a:buClr>
              <a:buFont typeface="Tempus Sans ITC" panose="04020404030D07020202" pitchFamily="82" charset="0"/>
              <a:buChar char="/"/>
              <a:defRPr sz="1400" kern="1200" baseline="0">
                <a:solidFill>
                  <a:schemeClr val="tx1"/>
                </a:solidFill>
                <a:latin typeface="+mn-lt"/>
                <a:ea typeface="+mn-ea"/>
                <a:cs typeface="+mn-cs"/>
              </a:defRPr>
            </a:lvl2pPr>
            <a:lvl3pPr marL="360000" indent="0" algn="just" defTabSz="914400" rtl="0" eaLnBrk="1" latinLnBrk="0" hangingPunct="1">
              <a:lnSpc>
                <a:spcPct val="100000"/>
              </a:lnSpc>
              <a:spcBef>
                <a:spcPts val="600"/>
              </a:spcBef>
              <a:buFontTx/>
              <a:buNone/>
              <a:defRPr sz="1400" kern="1200" baseline="0">
                <a:solidFill>
                  <a:schemeClr val="tx1"/>
                </a:solidFill>
                <a:latin typeface="+mn-lt"/>
                <a:ea typeface="+mn-ea"/>
                <a:cs typeface="+mn-cs"/>
              </a:defRPr>
            </a:lvl3pPr>
            <a:lvl4pPr marL="648000" indent="-288000" algn="just" defTabSz="914400" rtl="0" eaLnBrk="1" latinLnBrk="0" hangingPunct="1">
              <a:lnSpc>
                <a:spcPct val="100000"/>
              </a:lnSpc>
              <a:spcBef>
                <a:spcPts val="600"/>
              </a:spcBef>
              <a:buClr>
                <a:schemeClr val="bg2"/>
              </a:buClr>
              <a:buFont typeface="Tahoma" panose="020B0604030504040204" pitchFamily="34" charset="0"/>
              <a:buChar char="›"/>
              <a:defRPr sz="1200" kern="1200" cap="none" baseline="0">
                <a:solidFill>
                  <a:schemeClr val="tx1"/>
                </a:solidFill>
                <a:latin typeface="+mn-lt"/>
                <a:ea typeface="+mn-ea"/>
                <a:cs typeface="+mn-cs"/>
              </a:defRPr>
            </a:lvl4pPr>
            <a:lvl5pPr marL="900000" marR="0" indent="-252000" algn="just" defTabSz="914400" rtl="0" eaLnBrk="1" fontAlgn="auto" latinLnBrk="0" hangingPunct="1">
              <a:lnSpc>
                <a:spcPct val="100000"/>
              </a:lnSpc>
              <a:spcBef>
                <a:spcPts val="500"/>
              </a:spcBef>
              <a:spcAft>
                <a:spcPts val="0"/>
              </a:spcAft>
              <a:buClr>
                <a:schemeClr val="bg2"/>
              </a:buClr>
              <a:buSzTx/>
              <a:buFont typeface="Tahoma" panose="020B0604030504040204" pitchFamily="34" charset="0"/>
              <a:buChar char="»"/>
              <a:tabLst/>
              <a:defRPr lang="fr-FR" sz="1000" kern="1200" baseline="0" dirty="0" smtClean="0">
                <a:solidFill>
                  <a:schemeClr val="tx1"/>
                </a:solidFill>
                <a:latin typeface="+mn-lt"/>
                <a:ea typeface="+mn-ea"/>
                <a:cs typeface="+mn-cs"/>
              </a:defRPr>
            </a:lvl5pPr>
            <a:lvl6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baseline="0" noProof="0" dirty="0" smtClean="0">
                <a:solidFill>
                  <a:schemeClr val="tx1"/>
                </a:solidFill>
                <a:latin typeface="+mn-lt"/>
                <a:ea typeface="+mn-ea"/>
                <a:cs typeface="+mn-cs"/>
              </a:defRPr>
            </a:lvl6pPr>
            <a:lvl7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baseline="0" noProof="0" dirty="0" smtClean="0">
                <a:solidFill>
                  <a:schemeClr val="tx1"/>
                </a:solidFill>
                <a:latin typeface="+mn-lt"/>
                <a:ea typeface="+mn-ea"/>
                <a:cs typeface="+mn-cs"/>
              </a:defRPr>
            </a:lvl7pPr>
            <a:lvl8pPr marL="900000" marR="0" indent="-252000" algn="just" defTabSz="914400" rtl="0" eaLnBrk="1" fontAlgn="auto" latinLnBrk="0" hangingPunct="1">
              <a:lnSpc>
                <a:spcPct val="100000"/>
              </a:lnSpc>
              <a:spcBef>
                <a:spcPts val="500"/>
              </a:spcBef>
              <a:spcAft>
                <a:spcPts val="0"/>
              </a:spcAft>
              <a:buClr>
                <a:schemeClr val="bg2"/>
              </a:buClr>
              <a:buSzTx/>
              <a:buFont typeface="Tahoma" panose="020B0604030504040204" pitchFamily="34" charset="0"/>
              <a:buChar char="»"/>
              <a:tabLst/>
              <a:defRPr lang="fr-FR" sz="1000" kern="1200" noProof="0" dirty="0" smtClean="0">
                <a:solidFill>
                  <a:schemeClr val="tx1"/>
                </a:solidFill>
                <a:latin typeface="+mn-lt"/>
                <a:ea typeface="+mn-ea"/>
                <a:cs typeface="+mn-cs"/>
              </a:defRPr>
            </a:lvl8pPr>
            <a:lvl9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noProof="0" dirty="0" smtClean="0">
                <a:solidFill>
                  <a:schemeClr val="tx1"/>
                </a:solidFill>
                <a:latin typeface="+mn-lt"/>
                <a:ea typeface="+mn-ea"/>
                <a:cs typeface="+mn-cs"/>
              </a:defRPr>
            </a:lvl9pPr>
          </a:lstStyle>
          <a:p>
            <a:r>
              <a:rPr lang="fr-FR" b="1" dirty="0">
                <a:latin typeface="Gotham Book" pitchFamily="50" charset="0"/>
                <a:cs typeface="Gotham Book" pitchFamily="50" charset="0"/>
              </a:rPr>
              <a:t>Le COJI a défini un budget pour cette mission. </a:t>
            </a:r>
          </a:p>
          <a:p>
            <a:r>
              <a:rPr lang="fr-FR" dirty="0">
                <a:solidFill>
                  <a:schemeClr val="tx1"/>
                </a:solidFill>
                <a:latin typeface="Gotham Book" pitchFamily="50" charset="0"/>
                <a:cs typeface="Gotham Book" pitchFamily="50" charset="0"/>
              </a:rPr>
              <a:t>La maîtrise des coûts devra donc être primordiale et le RSSI a demandé spécifiquement à ce que ces derniers ne soient pas dépassés.</a:t>
            </a:r>
          </a:p>
          <a:p>
            <a:r>
              <a:rPr lang="fr-FR" dirty="0">
                <a:solidFill>
                  <a:schemeClr val="tx1"/>
                </a:solidFill>
                <a:latin typeface="Gotham Book" pitchFamily="50" charset="0"/>
                <a:cs typeface="Gotham Book" pitchFamily="50" charset="0"/>
              </a:rPr>
              <a:t>Le </a:t>
            </a:r>
            <a:r>
              <a:rPr lang="fr-FR" b="1" dirty="0">
                <a:latin typeface="Gotham Book" pitchFamily="50" charset="0"/>
                <a:cs typeface="Gotham Book" pitchFamily="50" charset="0"/>
              </a:rPr>
              <a:t>budget</a:t>
            </a:r>
            <a:r>
              <a:rPr lang="fr-FR" dirty="0">
                <a:solidFill>
                  <a:schemeClr val="tx1"/>
                </a:solidFill>
                <a:latin typeface="Gotham Book" pitchFamily="50" charset="0"/>
                <a:cs typeface="Gotham Book" pitchFamily="50" charset="0"/>
              </a:rPr>
              <a:t> suivant a été alloué sur les différents comptes fournis :</a:t>
            </a:r>
          </a:p>
          <a:p>
            <a:pPr lvl="1"/>
            <a:r>
              <a:rPr lang="fr-FR" dirty="0">
                <a:latin typeface="Gotham Book" pitchFamily="50" charset="0"/>
                <a:cs typeface="Gotham Book" pitchFamily="50" charset="0"/>
              </a:rPr>
              <a:t>25$ sur le compte de production</a:t>
            </a:r>
          </a:p>
          <a:p>
            <a:pPr lvl="1"/>
            <a:r>
              <a:rPr lang="fr-FR" dirty="0">
                <a:latin typeface="Gotham Book" pitchFamily="50" charset="0"/>
                <a:cs typeface="Gotham Book" pitchFamily="50" charset="0"/>
              </a:rPr>
              <a:t>10$ sur le compte de sécurité</a:t>
            </a:r>
          </a:p>
          <a:p>
            <a:r>
              <a:rPr lang="fr-FR" dirty="0">
                <a:solidFill>
                  <a:schemeClr val="tx1"/>
                </a:solidFill>
                <a:latin typeface="Gotham Book" pitchFamily="50" charset="0"/>
                <a:cs typeface="Gotham Book" pitchFamily="50" charset="0"/>
              </a:rPr>
              <a:t>Ainsi, les équipes devront être vigilantes à supprimer les différents déploiements au cours de la mission (terraform destroy) lorsque l’infrastructure ne sera pas utilisée. </a:t>
            </a:r>
          </a:p>
          <a:p>
            <a:r>
              <a:rPr lang="fr-FR" dirty="0">
                <a:solidFill>
                  <a:schemeClr val="tx1"/>
                </a:solidFill>
                <a:latin typeface="Gotham Book" pitchFamily="50" charset="0"/>
                <a:cs typeface="Gotham Book" pitchFamily="50" charset="0"/>
              </a:rPr>
              <a:t>De plus, il est également demandé de supprimer ses ressources à l’issue de la mission.  L’infrastructure ne devra donc pas rendue montée. </a:t>
            </a:r>
          </a:p>
        </p:txBody>
      </p:sp>
    </p:spTree>
    <p:extLst>
      <p:ext uri="{BB962C8B-B14F-4D97-AF65-F5344CB8AC3E}">
        <p14:creationId xmlns:p14="http://schemas.microsoft.com/office/powerpoint/2010/main" val="845255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8BDAC0-CBEC-4C0C-A386-D29F01D2CDB3}"/>
              </a:ext>
            </a:extLst>
          </p:cNvPr>
          <p:cNvSpPr/>
          <p:nvPr/>
        </p:nvSpPr>
        <p:spPr>
          <a:xfrm>
            <a:off x="0" y="-4360"/>
            <a:ext cx="12192000" cy="9415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pic>
        <p:nvPicPr>
          <p:cNvPr id="31" name="Picture 30">
            <a:extLst>
              <a:ext uri="{FF2B5EF4-FFF2-40B4-BE49-F238E27FC236}">
                <a16:creationId xmlns:a16="http://schemas.microsoft.com/office/drawing/2014/main" id="{122BC4C2-EF34-472D-8E88-1C09E35D9F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242" y="363861"/>
            <a:ext cx="2455359" cy="407795"/>
          </a:xfrm>
          <a:prstGeom prst="rect">
            <a:avLst/>
          </a:prstGeom>
        </p:spPr>
      </p:pic>
      <p:grpSp>
        <p:nvGrpSpPr>
          <p:cNvPr id="3" name="Group 2">
            <a:extLst>
              <a:ext uri="{FF2B5EF4-FFF2-40B4-BE49-F238E27FC236}">
                <a16:creationId xmlns:a16="http://schemas.microsoft.com/office/drawing/2014/main" id="{CA5FD94D-E995-45A5-AF30-42DD3F085CFC}"/>
              </a:ext>
            </a:extLst>
          </p:cNvPr>
          <p:cNvGrpSpPr/>
          <p:nvPr/>
        </p:nvGrpSpPr>
        <p:grpSpPr>
          <a:xfrm>
            <a:off x="9834393" y="0"/>
            <a:ext cx="2324387" cy="1845454"/>
            <a:chOff x="9833613" y="31194"/>
            <a:chExt cx="2324387" cy="1845454"/>
          </a:xfrm>
        </p:grpSpPr>
        <p:sp>
          <p:nvSpPr>
            <p:cNvPr id="184" name="Oval 183">
              <a:extLst>
                <a:ext uri="{FF2B5EF4-FFF2-40B4-BE49-F238E27FC236}">
                  <a16:creationId xmlns:a16="http://schemas.microsoft.com/office/drawing/2014/main" id="{9C1B3620-E40F-43C3-B8E2-F29FFE138F81}"/>
                </a:ext>
              </a:extLst>
            </p:cNvPr>
            <p:cNvSpPr/>
            <p:nvPr/>
          </p:nvSpPr>
          <p:spPr>
            <a:xfrm>
              <a:off x="11803937" y="748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85" name="Oval 184">
              <a:extLst>
                <a:ext uri="{FF2B5EF4-FFF2-40B4-BE49-F238E27FC236}">
                  <a16:creationId xmlns:a16="http://schemas.microsoft.com/office/drawing/2014/main" id="{35EA66C2-A668-4F29-9C8E-656F978C6C85}"/>
                </a:ext>
              </a:extLst>
            </p:cNvPr>
            <p:cNvSpPr/>
            <p:nvPr/>
          </p:nvSpPr>
          <p:spPr>
            <a:xfrm>
              <a:off x="11631815" y="514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0" name="Oval 189">
              <a:extLst>
                <a:ext uri="{FF2B5EF4-FFF2-40B4-BE49-F238E27FC236}">
                  <a16:creationId xmlns:a16="http://schemas.microsoft.com/office/drawing/2014/main" id="{BB8E663C-4DB8-4AA1-9DDB-95D5C300AF5E}"/>
                </a:ext>
              </a:extLst>
            </p:cNvPr>
            <p:cNvSpPr/>
            <p:nvPr/>
          </p:nvSpPr>
          <p:spPr>
            <a:xfrm>
              <a:off x="11569337" y="35757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5" name="Oval 194">
              <a:extLst>
                <a:ext uri="{FF2B5EF4-FFF2-40B4-BE49-F238E27FC236}">
                  <a16:creationId xmlns:a16="http://schemas.microsoft.com/office/drawing/2014/main" id="{B09A2B2C-4BA6-4659-926C-9461D4A3DD6F}"/>
                </a:ext>
              </a:extLst>
            </p:cNvPr>
            <p:cNvSpPr/>
            <p:nvPr/>
          </p:nvSpPr>
          <p:spPr>
            <a:xfrm>
              <a:off x="11569337" y="31464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6" name="Oval 195">
              <a:extLst>
                <a:ext uri="{FF2B5EF4-FFF2-40B4-BE49-F238E27FC236}">
                  <a16:creationId xmlns:a16="http://schemas.microsoft.com/office/drawing/2014/main" id="{0C1C64F7-4805-451D-8FD0-21C02CFC4BB4}"/>
                </a:ext>
              </a:extLst>
            </p:cNvPr>
            <p:cNvSpPr/>
            <p:nvPr/>
          </p:nvSpPr>
          <p:spPr>
            <a:xfrm>
              <a:off x="11616137" y="2495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7" name="Oval 196">
              <a:extLst>
                <a:ext uri="{FF2B5EF4-FFF2-40B4-BE49-F238E27FC236}">
                  <a16:creationId xmlns:a16="http://schemas.microsoft.com/office/drawing/2014/main" id="{4845D8B3-CD64-413F-9895-E90D59FBD2AD}"/>
                </a:ext>
              </a:extLst>
            </p:cNvPr>
            <p:cNvSpPr/>
            <p:nvPr/>
          </p:nvSpPr>
          <p:spPr>
            <a:xfrm>
              <a:off x="11772619" y="2226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8" name="Oval 197">
              <a:extLst>
                <a:ext uri="{FF2B5EF4-FFF2-40B4-BE49-F238E27FC236}">
                  <a16:creationId xmlns:a16="http://schemas.microsoft.com/office/drawing/2014/main" id="{E60B1481-BD83-474D-8EF1-0B5C039E2D6A}"/>
                </a:ext>
              </a:extLst>
            </p:cNvPr>
            <p:cNvSpPr/>
            <p:nvPr/>
          </p:nvSpPr>
          <p:spPr>
            <a:xfrm>
              <a:off x="11772619" y="37339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9" name="Oval 198">
              <a:extLst>
                <a:ext uri="{FF2B5EF4-FFF2-40B4-BE49-F238E27FC236}">
                  <a16:creationId xmlns:a16="http://schemas.microsoft.com/office/drawing/2014/main" id="{78015FEF-2257-4528-BE2D-440518CB665E}"/>
                </a:ext>
              </a:extLst>
            </p:cNvPr>
            <p:cNvSpPr/>
            <p:nvPr/>
          </p:nvSpPr>
          <p:spPr>
            <a:xfrm>
              <a:off x="11639537" y="38414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0" name="Oval 199">
              <a:extLst>
                <a:ext uri="{FF2B5EF4-FFF2-40B4-BE49-F238E27FC236}">
                  <a16:creationId xmlns:a16="http://schemas.microsoft.com/office/drawing/2014/main" id="{A6360FFA-7095-4BB2-B2B0-4A3308514BE2}"/>
                </a:ext>
              </a:extLst>
            </p:cNvPr>
            <p:cNvSpPr/>
            <p:nvPr/>
          </p:nvSpPr>
          <p:spPr>
            <a:xfrm>
              <a:off x="11528779" y="7823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1" name="Oval 200">
              <a:extLst>
                <a:ext uri="{FF2B5EF4-FFF2-40B4-BE49-F238E27FC236}">
                  <a16:creationId xmlns:a16="http://schemas.microsoft.com/office/drawing/2014/main" id="{4ED3C958-59DE-462A-A812-2B8045C89001}"/>
                </a:ext>
              </a:extLst>
            </p:cNvPr>
            <p:cNvSpPr/>
            <p:nvPr/>
          </p:nvSpPr>
          <p:spPr>
            <a:xfrm>
              <a:off x="11596873" y="91268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2" name="Oval 201">
              <a:extLst>
                <a:ext uri="{FF2B5EF4-FFF2-40B4-BE49-F238E27FC236}">
                  <a16:creationId xmlns:a16="http://schemas.microsoft.com/office/drawing/2014/main" id="{D6A3E7DA-6DBC-4910-9236-AFAC93633C8C}"/>
                </a:ext>
              </a:extLst>
            </p:cNvPr>
            <p:cNvSpPr/>
            <p:nvPr/>
          </p:nvSpPr>
          <p:spPr>
            <a:xfrm>
              <a:off x="11793978" y="71563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3" name="Oval 202">
              <a:extLst>
                <a:ext uri="{FF2B5EF4-FFF2-40B4-BE49-F238E27FC236}">
                  <a16:creationId xmlns:a16="http://schemas.microsoft.com/office/drawing/2014/main" id="{B7870286-4EBD-4052-9C27-6C00E6B4D3B9}"/>
                </a:ext>
              </a:extLst>
            </p:cNvPr>
            <p:cNvSpPr/>
            <p:nvPr/>
          </p:nvSpPr>
          <p:spPr>
            <a:xfrm>
              <a:off x="11639537" y="58510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4" name="Oval 203">
              <a:extLst>
                <a:ext uri="{FF2B5EF4-FFF2-40B4-BE49-F238E27FC236}">
                  <a16:creationId xmlns:a16="http://schemas.microsoft.com/office/drawing/2014/main" id="{095493D3-BC74-425C-B012-7BAC5C199D90}"/>
                </a:ext>
              </a:extLst>
            </p:cNvPr>
            <p:cNvSpPr/>
            <p:nvPr/>
          </p:nvSpPr>
          <p:spPr>
            <a:xfrm>
              <a:off x="11852453" y="51283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5" name="Oval 204">
              <a:extLst>
                <a:ext uri="{FF2B5EF4-FFF2-40B4-BE49-F238E27FC236}">
                  <a16:creationId xmlns:a16="http://schemas.microsoft.com/office/drawing/2014/main" id="{237BDE51-8A5C-4A94-A5EF-B6EF15E74611}"/>
                </a:ext>
              </a:extLst>
            </p:cNvPr>
            <p:cNvSpPr/>
            <p:nvPr/>
          </p:nvSpPr>
          <p:spPr>
            <a:xfrm>
              <a:off x="12053335" y="2226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6" name="Oval 205">
              <a:extLst>
                <a:ext uri="{FF2B5EF4-FFF2-40B4-BE49-F238E27FC236}">
                  <a16:creationId xmlns:a16="http://schemas.microsoft.com/office/drawing/2014/main" id="{A392B171-CC85-4907-9A36-50D107AF7733}"/>
                </a:ext>
              </a:extLst>
            </p:cNvPr>
            <p:cNvSpPr/>
            <p:nvPr/>
          </p:nvSpPr>
          <p:spPr>
            <a:xfrm>
              <a:off x="12006535" y="4851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5" name="Oval 224">
              <a:extLst>
                <a:ext uri="{FF2B5EF4-FFF2-40B4-BE49-F238E27FC236}">
                  <a16:creationId xmlns:a16="http://schemas.microsoft.com/office/drawing/2014/main" id="{962B14C0-9A34-4814-8CC4-7EFEC128798F}"/>
                </a:ext>
              </a:extLst>
            </p:cNvPr>
            <p:cNvSpPr/>
            <p:nvPr/>
          </p:nvSpPr>
          <p:spPr>
            <a:xfrm>
              <a:off x="10043933" y="13325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8" name="Oval 227">
              <a:extLst>
                <a:ext uri="{FF2B5EF4-FFF2-40B4-BE49-F238E27FC236}">
                  <a16:creationId xmlns:a16="http://schemas.microsoft.com/office/drawing/2014/main" id="{E3F42103-9E2B-4FEA-A3E0-0BF0533F92DD}"/>
                </a:ext>
              </a:extLst>
            </p:cNvPr>
            <p:cNvSpPr/>
            <p:nvPr/>
          </p:nvSpPr>
          <p:spPr>
            <a:xfrm>
              <a:off x="10114329" y="1895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9" name="Oval 228">
              <a:extLst>
                <a:ext uri="{FF2B5EF4-FFF2-40B4-BE49-F238E27FC236}">
                  <a16:creationId xmlns:a16="http://schemas.microsoft.com/office/drawing/2014/main" id="{9494C393-EA32-4206-9B4D-12AB60B2FC09}"/>
                </a:ext>
              </a:extLst>
            </p:cNvPr>
            <p:cNvSpPr/>
            <p:nvPr/>
          </p:nvSpPr>
          <p:spPr>
            <a:xfrm>
              <a:off x="9983328" y="40437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0" name="Oval 229">
              <a:extLst>
                <a:ext uri="{FF2B5EF4-FFF2-40B4-BE49-F238E27FC236}">
                  <a16:creationId xmlns:a16="http://schemas.microsoft.com/office/drawing/2014/main" id="{453EDABB-3952-41D9-BBFB-9E7D0AFF73F4}"/>
                </a:ext>
              </a:extLst>
            </p:cNvPr>
            <p:cNvSpPr/>
            <p:nvPr/>
          </p:nvSpPr>
          <p:spPr>
            <a:xfrm>
              <a:off x="9833613" y="1992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6" name="Oval 235">
              <a:extLst>
                <a:ext uri="{FF2B5EF4-FFF2-40B4-BE49-F238E27FC236}">
                  <a16:creationId xmlns:a16="http://schemas.microsoft.com/office/drawing/2014/main" id="{25D8B68D-7E5B-4668-AA27-B04B04964460}"/>
                </a:ext>
              </a:extLst>
            </p:cNvPr>
            <p:cNvSpPr/>
            <p:nvPr/>
          </p:nvSpPr>
          <p:spPr>
            <a:xfrm>
              <a:off x="10295887" y="3149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7" name="Oval 236">
              <a:extLst>
                <a:ext uri="{FF2B5EF4-FFF2-40B4-BE49-F238E27FC236}">
                  <a16:creationId xmlns:a16="http://schemas.microsoft.com/office/drawing/2014/main" id="{8D9E89A3-531E-4166-A324-B66B70C76500}"/>
                </a:ext>
              </a:extLst>
            </p:cNvPr>
            <p:cNvSpPr/>
            <p:nvPr/>
          </p:nvSpPr>
          <p:spPr>
            <a:xfrm>
              <a:off x="10295887" y="748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8" name="Oval 237">
              <a:extLst>
                <a:ext uri="{FF2B5EF4-FFF2-40B4-BE49-F238E27FC236}">
                  <a16:creationId xmlns:a16="http://schemas.microsoft.com/office/drawing/2014/main" id="{C3000093-9B97-4317-802A-1B7A596F0AF7}"/>
                </a:ext>
              </a:extLst>
            </p:cNvPr>
            <p:cNvSpPr/>
            <p:nvPr/>
          </p:nvSpPr>
          <p:spPr>
            <a:xfrm>
              <a:off x="10200018" y="1290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45" name="Oval 244">
              <a:extLst>
                <a:ext uri="{FF2B5EF4-FFF2-40B4-BE49-F238E27FC236}">
                  <a16:creationId xmlns:a16="http://schemas.microsoft.com/office/drawing/2014/main" id="{49864948-BCEE-4A36-9E83-943ECBD1CB08}"/>
                </a:ext>
              </a:extLst>
            </p:cNvPr>
            <p:cNvSpPr/>
            <p:nvPr/>
          </p:nvSpPr>
          <p:spPr>
            <a:xfrm rot="11521080">
              <a:off x="11391344" y="161470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0" name="Oval 249">
              <a:extLst>
                <a:ext uri="{FF2B5EF4-FFF2-40B4-BE49-F238E27FC236}">
                  <a16:creationId xmlns:a16="http://schemas.microsoft.com/office/drawing/2014/main" id="{D718E920-631F-48DB-B796-682A02A75256}"/>
                </a:ext>
              </a:extLst>
            </p:cNvPr>
            <p:cNvSpPr/>
            <p:nvPr/>
          </p:nvSpPr>
          <p:spPr>
            <a:xfrm rot="11521080">
              <a:off x="11935085" y="55249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8" name="Oval 257">
              <a:extLst>
                <a:ext uri="{FF2B5EF4-FFF2-40B4-BE49-F238E27FC236}">
                  <a16:creationId xmlns:a16="http://schemas.microsoft.com/office/drawing/2014/main" id="{82DF8F59-BD3F-4B28-A2F9-67C45927B0AF}"/>
                </a:ext>
              </a:extLst>
            </p:cNvPr>
            <p:cNvSpPr/>
            <p:nvPr/>
          </p:nvSpPr>
          <p:spPr>
            <a:xfrm rot="11521080">
              <a:off x="11107545" y="36743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9" name="Oval 258">
              <a:extLst>
                <a:ext uri="{FF2B5EF4-FFF2-40B4-BE49-F238E27FC236}">
                  <a16:creationId xmlns:a16="http://schemas.microsoft.com/office/drawing/2014/main" id="{EB0B1841-9368-45EE-B145-6C082287AB16}"/>
                </a:ext>
              </a:extLst>
            </p:cNvPr>
            <p:cNvSpPr/>
            <p:nvPr/>
          </p:nvSpPr>
          <p:spPr>
            <a:xfrm rot="11521080">
              <a:off x="11191425" y="198179"/>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0" name="Oval 259">
              <a:extLst>
                <a:ext uri="{FF2B5EF4-FFF2-40B4-BE49-F238E27FC236}">
                  <a16:creationId xmlns:a16="http://schemas.microsoft.com/office/drawing/2014/main" id="{ABF0F1C0-D462-48CB-BA80-3AC145B18481}"/>
                </a:ext>
              </a:extLst>
            </p:cNvPr>
            <p:cNvSpPr/>
            <p:nvPr/>
          </p:nvSpPr>
          <p:spPr>
            <a:xfrm rot="11521080">
              <a:off x="11126201" y="11302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2" name="Oval 261">
              <a:extLst>
                <a:ext uri="{FF2B5EF4-FFF2-40B4-BE49-F238E27FC236}">
                  <a16:creationId xmlns:a16="http://schemas.microsoft.com/office/drawing/2014/main" id="{F5E4A246-F1C3-45E5-9E9C-F9867099389C}"/>
                </a:ext>
              </a:extLst>
            </p:cNvPr>
            <p:cNvSpPr/>
            <p:nvPr/>
          </p:nvSpPr>
          <p:spPr>
            <a:xfrm rot="11521080">
              <a:off x="11549501" y="19081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4" name="Oval 263">
              <a:extLst>
                <a:ext uri="{FF2B5EF4-FFF2-40B4-BE49-F238E27FC236}">
                  <a16:creationId xmlns:a16="http://schemas.microsoft.com/office/drawing/2014/main" id="{62E289FF-3F03-497B-BDE7-7A126B452CC8}"/>
                </a:ext>
              </a:extLst>
            </p:cNvPr>
            <p:cNvSpPr/>
            <p:nvPr/>
          </p:nvSpPr>
          <p:spPr>
            <a:xfrm rot="11521080">
              <a:off x="10687343" y="3119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6" name="Oval 265">
              <a:extLst>
                <a:ext uri="{FF2B5EF4-FFF2-40B4-BE49-F238E27FC236}">
                  <a16:creationId xmlns:a16="http://schemas.microsoft.com/office/drawing/2014/main" id="{6D2E32D2-858D-472A-A576-DF5DDD9B8DBA}"/>
                </a:ext>
              </a:extLst>
            </p:cNvPr>
            <p:cNvSpPr/>
            <p:nvPr/>
          </p:nvSpPr>
          <p:spPr>
            <a:xfrm rot="11521080">
              <a:off x="10861768" y="5673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7" name="Oval 266">
              <a:extLst>
                <a:ext uri="{FF2B5EF4-FFF2-40B4-BE49-F238E27FC236}">
                  <a16:creationId xmlns:a16="http://schemas.microsoft.com/office/drawing/2014/main" id="{12409767-BE76-440A-AA52-65D58C3E8D9E}"/>
                </a:ext>
              </a:extLst>
            </p:cNvPr>
            <p:cNvSpPr/>
            <p:nvPr/>
          </p:nvSpPr>
          <p:spPr>
            <a:xfrm rot="11521080">
              <a:off x="10389219" y="27526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0" name="Oval 269">
              <a:extLst>
                <a:ext uri="{FF2B5EF4-FFF2-40B4-BE49-F238E27FC236}">
                  <a16:creationId xmlns:a16="http://schemas.microsoft.com/office/drawing/2014/main" id="{46F14E7E-2436-4293-9814-650A235DDF5C}"/>
                </a:ext>
              </a:extLst>
            </p:cNvPr>
            <p:cNvSpPr/>
            <p:nvPr/>
          </p:nvSpPr>
          <p:spPr>
            <a:xfrm rot="11521080">
              <a:off x="10457040" y="16422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3" name="Oval 272">
              <a:extLst>
                <a:ext uri="{FF2B5EF4-FFF2-40B4-BE49-F238E27FC236}">
                  <a16:creationId xmlns:a16="http://schemas.microsoft.com/office/drawing/2014/main" id="{698BA9DA-11EA-4265-ACBE-72D3CC716002}"/>
                </a:ext>
              </a:extLst>
            </p:cNvPr>
            <p:cNvSpPr/>
            <p:nvPr/>
          </p:nvSpPr>
          <p:spPr>
            <a:xfrm rot="11521080">
              <a:off x="10432945" y="9469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9" name="Oval 278">
              <a:extLst>
                <a:ext uri="{FF2B5EF4-FFF2-40B4-BE49-F238E27FC236}">
                  <a16:creationId xmlns:a16="http://schemas.microsoft.com/office/drawing/2014/main" id="{92BFE6C8-C6CA-4618-B0B8-45435B66A3CA}"/>
                </a:ext>
              </a:extLst>
            </p:cNvPr>
            <p:cNvSpPr/>
            <p:nvPr/>
          </p:nvSpPr>
          <p:spPr>
            <a:xfrm rot="11521080">
              <a:off x="11793460" y="13605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0" name="Oval 279">
              <a:extLst>
                <a:ext uri="{FF2B5EF4-FFF2-40B4-BE49-F238E27FC236}">
                  <a16:creationId xmlns:a16="http://schemas.microsoft.com/office/drawing/2014/main" id="{6B34973A-FD22-4C6A-A931-6AA71247760A}"/>
                </a:ext>
              </a:extLst>
            </p:cNvPr>
            <p:cNvSpPr/>
            <p:nvPr/>
          </p:nvSpPr>
          <p:spPr>
            <a:xfrm rot="11521080">
              <a:off x="11630820" y="32001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4" name="Oval 283">
              <a:extLst>
                <a:ext uri="{FF2B5EF4-FFF2-40B4-BE49-F238E27FC236}">
                  <a16:creationId xmlns:a16="http://schemas.microsoft.com/office/drawing/2014/main" id="{94F64405-FA0D-4ECA-81B3-0614E3FF4333}"/>
                </a:ext>
              </a:extLst>
            </p:cNvPr>
            <p:cNvSpPr/>
            <p:nvPr/>
          </p:nvSpPr>
          <p:spPr>
            <a:xfrm rot="11521080">
              <a:off x="12111200" y="35358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5" name="Oval 284">
              <a:extLst>
                <a:ext uri="{FF2B5EF4-FFF2-40B4-BE49-F238E27FC236}">
                  <a16:creationId xmlns:a16="http://schemas.microsoft.com/office/drawing/2014/main" id="{B4504721-6E43-4445-8EAA-226BB7C4C954}"/>
                </a:ext>
              </a:extLst>
            </p:cNvPr>
            <p:cNvSpPr/>
            <p:nvPr/>
          </p:nvSpPr>
          <p:spPr>
            <a:xfrm rot="11521080">
              <a:off x="11821581" y="45572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9" name="Oval 288">
              <a:extLst>
                <a:ext uri="{FF2B5EF4-FFF2-40B4-BE49-F238E27FC236}">
                  <a16:creationId xmlns:a16="http://schemas.microsoft.com/office/drawing/2014/main" id="{5F3066FB-DC2B-481B-A1FE-A53F36BFAAFF}"/>
                </a:ext>
              </a:extLst>
            </p:cNvPr>
            <p:cNvSpPr/>
            <p:nvPr/>
          </p:nvSpPr>
          <p:spPr>
            <a:xfrm>
              <a:off x="11202687" y="9723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0" name="Oval 289">
              <a:extLst>
                <a:ext uri="{FF2B5EF4-FFF2-40B4-BE49-F238E27FC236}">
                  <a16:creationId xmlns:a16="http://schemas.microsoft.com/office/drawing/2014/main" id="{E679230E-411C-4797-BB98-89B59D9B7D16}"/>
                </a:ext>
              </a:extLst>
            </p:cNvPr>
            <p:cNvSpPr/>
            <p:nvPr/>
          </p:nvSpPr>
          <p:spPr>
            <a:xfrm>
              <a:off x="11273083" y="15354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1" name="Oval 290">
              <a:extLst>
                <a:ext uri="{FF2B5EF4-FFF2-40B4-BE49-F238E27FC236}">
                  <a16:creationId xmlns:a16="http://schemas.microsoft.com/office/drawing/2014/main" id="{7EE84838-D2FB-4227-B65A-03A7020D0D09}"/>
                </a:ext>
              </a:extLst>
            </p:cNvPr>
            <p:cNvSpPr/>
            <p:nvPr/>
          </p:nvSpPr>
          <p:spPr>
            <a:xfrm>
              <a:off x="11142082" y="36835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2" name="Oval 291">
              <a:extLst>
                <a:ext uri="{FF2B5EF4-FFF2-40B4-BE49-F238E27FC236}">
                  <a16:creationId xmlns:a16="http://schemas.microsoft.com/office/drawing/2014/main" id="{F2FA53B8-8903-44C8-9BA5-A458BA02C4C0}"/>
                </a:ext>
              </a:extLst>
            </p:cNvPr>
            <p:cNvSpPr/>
            <p:nvPr/>
          </p:nvSpPr>
          <p:spPr>
            <a:xfrm>
              <a:off x="10992367" y="1632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4" name="Oval 293">
              <a:extLst>
                <a:ext uri="{FF2B5EF4-FFF2-40B4-BE49-F238E27FC236}">
                  <a16:creationId xmlns:a16="http://schemas.microsoft.com/office/drawing/2014/main" id="{9AE4CC11-9ACA-466C-B005-5D48A46A6A8F}"/>
                </a:ext>
              </a:extLst>
            </p:cNvPr>
            <p:cNvSpPr/>
            <p:nvPr/>
          </p:nvSpPr>
          <p:spPr>
            <a:xfrm>
              <a:off x="11454641" y="3881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5" name="Oval 294">
              <a:extLst>
                <a:ext uri="{FF2B5EF4-FFF2-40B4-BE49-F238E27FC236}">
                  <a16:creationId xmlns:a16="http://schemas.microsoft.com/office/drawing/2014/main" id="{E8E32ECD-00BD-4525-83DA-00F28B32A463}"/>
                </a:ext>
              </a:extLst>
            </p:cNvPr>
            <p:cNvSpPr/>
            <p:nvPr/>
          </p:nvSpPr>
          <p:spPr>
            <a:xfrm>
              <a:off x="11358772" y="930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6" name="Oval 295">
              <a:extLst>
                <a:ext uri="{FF2B5EF4-FFF2-40B4-BE49-F238E27FC236}">
                  <a16:creationId xmlns:a16="http://schemas.microsoft.com/office/drawing/2014/main" id="{3A95C143-7FAB-48BC-B954-5EBAB5D67FBE}"/>
                </a:ext>
              </a:extLst>
            </p:cNvPr>
            <p:cNvSpPr/>
            <p:nvPr/>
          </p:nvSpPr>
          <p:spPr>
            <a:xfrm rot="11521080">
              <a:off x="11547973" y="23924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7" name="Oval 296">
              <a:extLst>
                <a:ext uri="{FF2B5EF4-FFF2-40B4-BE49-F238E27FC236}">
                  <a16:creationId xmlns:a16="http://schemas.microsoft.com/office/drawing/2014/main" id="{A14863D3-1057-4B61-9763-6D3CED034F15}"/>
                </a:ext>
              </a:extLst>
            </p:cNvPr>
            <p:cNvSpPr/>
            <p:nvPr/>
          </p:nvSpPr>
          <p:spPr>
            <a:xfrm rot="11521080">
              <a:off x="11527747" y="50997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8" name="Oval 297">
              <a:extLst>
                <a:ext uri="{FF2B5EF4-FFF2-40B4-BE49-F238E27FC236}">
                  <a16:creationId xmlns:a16="http://schemas.microsoft.com/office/drawing/2014/main" id="{3EEBC10D-59F3-4879-AA73-B81D43D32C5C}"/>
                </a:ext>
              </a:extLst>
            </p:cNvPr>
            <p:cNvSpPr/>
            <p:nvPr/>
          </p:nvSpPr>
          <p:spPr>
            <a:xfrm rot="8041282" flipH="1">
              <a:off x="12019135" y="71532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9" name="Oval 298">
              <a:extLst>
                <a:ext uri="{FF2B5EF4-FFF2-40B4-BE49-F238E27FC236}">
                  <a16:creationId xmlns:a16="http://schemas.microsoft.com/office/drawing/2014/main" id="{CB371C1A-36E7-48B3-A78A-60BCD797D093}"/>
                </a:ext>
              </a:extLst>
            </p:cNvPr>
            <p:cNvSpPr/>
            <p:nvPr/>
          </p:nvSpPr>
          <p:spPr>
            <a:xfrm rot="8041282" flipH="1">
              <a:off x="11916350" y="85535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2" name="Oval 301">
              <a:extLst>
                <a:ext uri="{FF2B5EF4-FFF2-40B4-BE49-F238E27FC236}">
                  <a16:creationId xmlns:a16="http://schemas.microsoft.com/office/drawing/2014/main" id="{C4744398-513D-4A00-9757-091F788207E3}"/>
                </a:ext>
              </a:extLst>
            </p:cNvPr>
            <p:cNvSpPr/>
            <p:nvPr/>
          </p:nvSpPr>
          <p:spPr>
            <a:xfrm rot="8041282" flipH="1">
              <a:off x="11652786" y="68753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3" name="Oval 302">
              <a:extLst>
                <a:ext uri="{FF2B5EF4-FFF2-40B4-BE49-F238E27FC236}">
                  <a16:creationId xmlns:a16="http://schemas.microsoft.com/office/drawing/2014/main" id="{10B51586-4A86-41CA-A11E-7944FA4E375D}"/>
                </a:ext>
              </a:extLst>
            </p:cNvPr>
            <p:cNvSpPr/>
            <p:nvPr/>
          </p:nvSpPr>
          <p:spPr>
            <a:xfrm rot="8041282" flipH="1">
              <a:off x="11891546" y="95081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4" name="Oval 303">
              <a:extLst>
                <a:ext uri="{FF2B5EF4-FFF2-40B4-BE49-F238E27FC236}">
                  <a16:creationId xmlns:a16="http://schemas.microsoft.com/office/drawing/2014/main" id="{67794499-3A6C-4965-9247-202F8BD32A91}"/>
                </a:ext>
              </a:extLst>
            </p:cNvPr>
            <p:cNvSpPr/>
            <p:nvPr/>
          </p:nvSpPr>
          <p:spPr>
            <a:xfrm rot="8041282" flipH="1">
              <a:off x="11683658" y="71736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5" name="Oval 304">
              <a:extLst>
                <a:ext uri="{FF2B5EF4-FFF2-40B4-BE49-F238E27FC236}">
                  <a16:creationId xmlns:a16="http://schemas.microsoft.com/office/drawing/2014/main" id="{278179C4-9290-4A4B-9363-E04117B779DD}"/>
                </a:ext>
              </a:extLst>
            </p:cNvPr>
            <p:cNvSpPr/>
            <p:nvPr/>
          </p:nvSpPr>
          <p:spPr>
            <a:xfrm rot="8041282" flipH="1">
              <a:off x="11762966" y="72892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6" name="Oval 305">
              <a:extLst>
                <a:ext uri="{FF2B5EF4-FFF2-40B4-BE49-F238E27FC236}">
                  <a16:creationId xmlns:a16="http://schemas.microsoft.com/office/drawing/2014/main" id="{E18D738E-FFB6-41EF-BCA0-8535B6518E83}"/>
                </a:ext>
              </a:extLst>
            </p:cNvPr>
            <p:cNvSpPr/>
            <p:nvPr/>
          </p:nvSpPr>
          <p:spPr>
            <a:xfrm rot="8041282" flipH="1">
              <a:off x="11891053" y="63509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7" name="Oval 306">
              <a:extLst>
                <a:ext uri="{FF2B5EF4-FFF2-40B4-BE49-F238E27FC236}">
                  <a16:creationId xmlns:a16="http://schemas.microsoft.com/office/drawing/2014/main" id="{3AC1DF15-FC4D-4948-B7DA-35C42E65FF37}"/>
                </a:ext>
              </a:extLst>
            </p:cNvPr>
            <p:cNvSpPr/>
            <p:nvPr/>
          </p:nvSpPr>
          <p:spPr>
            <a:xfrm rot="8041282" flipH="1">
              <a:off x="11782681" y="53036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8" name="Oval 307">
              <a:extLst>
                <a:ext uri="{FF2B5EF4-FFF2-40B4-BE49-F238E27FC236}">
                  <a16:creationId xmlns:a16="http://schemas.microsoft.com/office/drawing/2014/main" id="{2BFBA0CE-CFE2-4B97-9605-411B5FFE5DF4}"/>
                </a:ext>
              </a:extLst>
            </p:cNvPr>
            <p:cNvSpPr/>
            <p:nvPr/>
          </p:nvSpPr>
          <p:spPr>
            <a:xfrm rot="8041282" flipH="1">
              <a:off x="11682466" y="61859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0" name="Oval 309">
              <a:extLst>
                <a:ext uri="{FF2B5EF4-FFF2-40B4-BE49-F238E27FC236}">
                  <a16:creationId xmlns:a16="http://schemas.microsoft.com/office/drawing/2014/main" id="{80D8F92D-4776-4E65-AB52-526721C574EB}"/>
                </a:ext>
              </a:extLst>
            </p:cNvPr>
            <p:cNvSpPr/>
            <p:nvPr/>
          </p:nvSpPr>
          <p:spPr>
            <a:xfrm rot="8041282" flipH="1">
              <a:off x="11272754" y="28197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1" name="Oval 310">
              <a:extLst>
                <a:ext uri="{FF2B5EF4-FFF2-40B4-BE49-F238E27FC236}">
                  <a16:creationId xmlns:a16="http://schemas.microsoft.com/office/drawing/2014/main" id="{3E34B6B2-E3D5-405B-B2FA-3D768EACC874}"/>
                </a:ext>
              </a:extLst>
            </p:cNvPr>
            <p:cNvSpPr/>
            <p:nvPr/>
          </p:nvSpPr>
          <p:spPr>
            <a:xfrm rot="8041282" flipH="1">
              <a:off x="11551426" y="27717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2" name="Oval 311">
              <a:extLst>
                <a:ext uri="{FF2B5EF4-FFF2-40B4-BE49-F238E27FC236}">
                  <a16:creationId xmlns:a16="http://schemas.microsoft.com/office/drawing/2014/main" id="{6E9C62FF-7CEE-46AD-881B-85BB062AE45A}"/>
                </a:ext>
              </a:extLst>
            </p:cNvPr>
            <p:cNvSpPr/>
            <p:nvPr/>
          </p:nvSpPr>
          <p:spPr>
            <a:xfrm rot="8041282" flipH="1">
              <a:off x="11537960" y="47893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3" name="Oval 312">
              <a:extLst>
                <a:ext uri="{FF2B5EF4-FFF2-40B4-BE49-F238E27FC236}">
                  <a16:creationId xmlns:a16="http://schemas.microsoft.com/office/drawing/2014/main" id="{5FD690ED-F304-4619-B2DB-3DCB15373E87}"/>
                </a:ext>
              </a:extLst>
            </p:cNvPr>
            <p:cNvSpPr/>
            <p:nvPr/>
          </p:nvSpPr>
          <p:spPr>
            <a:xfrm rot="8041282" flipH="1">
              <a:off x="11737891" y="37605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4" name="Oval 313">
              <a:extLst>
                <a:ext uri="{FF2B5EF4-FFF2-40B4-BE49-F238E27FC236}">
                  <a16:creationId xmlns:a16="http://schemas.microsoft.com/office/drawing/2014/main" id="{AF4BBE66-EB95-4299-8453-171ACD645377}"/>
                </a:ext>
              </a:extLst>
            </p:cNvPr>
            <p:cNvSpPr/>
            <p:nvPr/>
          </p:nvSpPr>
          <p:spPr>
            <a:xfrm rot="8041282" flipH="1">
              <a:off x="12086130" y="43324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2" name="Oval 321">
              <a:extLst>
                <a:ext uri="{FF2B5EF4-FFF2-40B4-BE49-F238E27FC236}">
                  <a16:creationId xmlns:a16="http://schemas.microsoft.com/office/drawing/2014/main" id="{08D19609-9951-41EA-8E2A-14628F44BD5F}"/>
                </a:ext>
              </a:extLst>
            </p:cNvPr>
            <p:cNvSpPr/>
            <p:nvPr/>
          </p:nvSpPr>
          <p:spPr>
            <a:xfrm rot="8041282" flipH="1">
              <a:off x="11002311" y="182984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3" name="Oval 322">
              <a:extLst>
                <a:ext uri="{FF2B5EF4-FFF2-40B4-BE49-F238E27FC236}">
                  <a16:creationId xmlns:a16="http://schemas.microsoft.com/office/drawing/2014/main" id="{DE0CC815-4211-450C-86A8-003993A58C9B}"/>
                </a:ext>
              </a:extLst>
            </p:cNvPr>
            <p:cNvSpPr/>
            <p:nvPr/>
          </p:nvSpPr>
          <p:spPr>
            <a:xfrm rot="8041282" flipH="1">
              <a:off x="10971151" y="179973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7" name="Oval 326">
              <a:extLst>
                <a:ext uri="{FF2B5EF4-FFF2-40B4-BE49-F238E27FC236}">
                  <a16:creationId xmlns:a16="http://schemas.microsoft.com/office/drawing/2014/main" id="{66BAB380-534E-486C-982F-EAA0B4907822}"/>
                </a:ext>
              </a:extLst>
            </p:cNvPr>
            <p:cNvSpPr/>
            <p:nvPr/>
          </p:nvSpPr>
          <p:spPr>
            <a:xfrm rot="18120202" flipH="1">
              <a:off x="11766796" y="28908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1" name="Oval 330">
              <a:extLst>
                <a:ext uri="{FF2B5EF4-FFF2-40B4-BE49-F238E27FC236}">
                  <a16:creationId xmlns:a16="http://schemas.microsoft.com/office/drawing/2014/main" id="{2ACEFEA8-6F0A-4A2D-AD81-02DA9874D219}"/>
                </a:ext>
              </a:extLst>
            </p:cNvPr>
            <p:cNvSpPr/>
            <p:nvPr/>
          </p:nvSpPr>
          <p:spPr>
            <a:xfrm rot="18120202" flipH="1">
              <a:off x="11504787" y="1070053"/>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2" name="Oval 331">
              <a:extLst>
                <a:ext uri="{FF2B5EF4-FFF2-40B4-BE49-F238E27FC236}">
                  <a16:creationId xmlns:a16="http://schemas.microsoft.com/office/drawing/2014/main" id="{D0233DA3-8AE9-4FE8-9BB5-563F6DF5E099}"/>
                </a:ext>
              </a:extLst>
            </p:cNvPr>
            <p:cNvSpPr/>
            <p:nvPr/>
          </p:nvSpPr>
          <p:spPr>
            <a:xfrm rot="18120202" flipH="1">
              <a:off x="11520691" y="117612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3" name="Oval 332">
              <a:extLst>
                <a:ext uri="{FF2B5EF4-FFF2-40B4-BE49-F238E27FC236}">
                  <a16:creationId xmlns:a16="http://schemas.microsoft.com/office/drawing/2014/main" id="{3D18BF05-8C1D-4514-BB4A-9D6D8E7BC49F}"/>
                </a:ext>
              </a:extLst>
            </p:cNvPr>
            <p:cNvSpPr/>
            <p:nvPr/>
          </p:nvSpPr>
          <p:spPr>
            <a:xfrm rot="18120202" flipH="1">
              <a:off x="11625414" y="122822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4" name="Oval 333">
              <a:extLst>
                <a:ext uri="{FF2B5EF4-FFF2-40B4-BE49-F238E27FC236}">
                  <a16:creationId xmlns:a16="http://schemas.microsoft.com/office/drawing/2014/main" id="{6B2F5C7B-89C4-49F6-B9D8-89A6A6698B2C}"/>
                </a:ext>
              </a:extLst>
            </p:cNvPr>
            <p:cNvSpPr/>
            <p:nvPr/>
          </p:nvSpPr>
          <p:spPr>
            <a:xfrm rot="18120202" flipH="1">
              <a:off x="11758922" y="81768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6" name="Oval 335">
              <a:extLst>
                <a:ext uri="{FF2B5EF4-FFF2-40B4-BE49-F238E27FC236}">
                  <a16:creationId xmlns:a16="http://schemas.microsoft.com/office/drawing/2014/main" id="{0255C806-9439-4F80-8973-EE26C1775D36}"/>
                </a:ext>
              </a:extLst>
            </p:cNvPr>
            <p:cNvSpPr/>
            <p:nvPr/>
          </p:nvSpPr>
          <p:spPr>
            <a:xfrm rot="18120202" flipH="1">
              <a:off x="11274562" y="154857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7" name="Oval 336">
              <a:extLst>
                <a:ext uri="{FF2B5EF4-FFF2-40B4-BE49-F238E27FC236}">
                  <a16:creationId xmlns:a16="http://schemas.microsoft.com/office/drawing/2014/main" id="{EA42280E-67CD-428B-91B5-1FF0067AA097}"/>
                </a:ext>
              </a:extLst>
            </p:cNvPr>
            <p:cNvSpPr/>
            <p:nvPr/>
          </p:nvSpPr>
          <p:spPr>
            <a:xfrm rot="18120202" flipH="1">
              <a:off x="11377410" y="140539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1" name="Oval 340">
              <a:extLst>
                <a:ext uri="{FF2B5EF4-FFF2-40B4-BE49-F238E27FC236}">
                  <a16:creationId xmlns:a16="http://schemas.microsoft.com/office/drawing/2014/main" id="{ACE0BF18-2F3D-4386-8163-69BE7C288485}"/>
                </a:ext>
              </a:extLst>
            </p:cNvPr>
            <p:cNvSpPr/>
            <p:nvPr/>
          </p:nvSpPr>
          <p:spPr>
            <a:xfrm rot="18120202" flipH="1">
              <a:off x="11018859" y="162173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2" name="Oval 341">
              <a:extLst>
                <a:ext uri="{FF2B5EF4-FFF2-40B4-BE49-F238E27FC236}">
                  <a16:creationId xmlns:a16="http://schemas.microsoft.com/office/drawing/2014/main" id="{3EEF51BA-5880-4DAA-8125-D09750EF9948}"/>
                </a:ext>
              </a:extLst>
            </p:cNvPr>
            <p:cNvSpPr/>
            <p:nvPr/>
          </p:nvSpPr>
          <p:spPr>
            <a:xfrm rot="18120202" flipH="1">
              <a:off x="11052111" y="168737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3" name="Oval 342">
              <a:extLst>
                <a:ext uri="{FF2B5EF4-FFF2-40B4-BE49-F238E27FC236}">
                  <a16:creationId xmlns:a16="http://schemas.microsoft.com/office/drawing/2014/main" id="{F50B03B1-1969-43C6-9CDC-862CE9CF0544}"/>
                </a:ext>
              </a:extLst>
            </p:cNvPr>
            <p:cNvSpPr/>
            <p:nvPr/>
          </p:nvSpPr>
          <p:spPr>
            <a:xfrm rot="18120202" flipH="1">
              <a:off x="11967830" y="68031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4" name="Oval 343">
              <a:extLst>
                <a:ext uri="{FF2B5EF4-FFF2-40B4-BE49-F238E27FC236}">
                  <a16:creationId xmlns:a16="http://schemas.microsoft.com/office/drawing/2014/main" id="{8EDC89C1-1D94-45D5-96D3-55CEC068F209}"/>
                </a:ext>
              </a:extLst>
            </p:cNvPr>
            <p:cNvSpPr/>
            <p:nvPr/>
          </p:nvSpPr>
          <p:spPr>
            <a:xfrm rot="18120202" flipH="1">
              <a:off x="11722523" y="66942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5" name="Oval 344">
              <a:extLst>
                <a:ext uri="{FF2B5EF4-FFF2-40B4-BE49-F238E27FC236}">
                  <a16:creationId xmlns:a16="http://schemas.microsoft.com/office/drawing/2014/main" id="{D9D73AB4-5AB3-4D48-87BB-86853B9296F7}"/>
                </a:ext>
              </a:extLst>
            </p:cNvPr>
            <p:cNvSpPr/>
            <p:nvPr/>
          </p:nvSpPr>
          <p:spPr>
            <a:xfrm rot="18120202" flipH="1">
              <a:off x="11481756" y="70574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7" name="Oval 346">
              <a:extLst>
                <a:ext uri="{FF2B5EF4-FFF2-40B4-BE49-F238E27FC236}">
                  <a16:creationId xmlns:a16="http://schemas.microsoft.com/office/drawing/2014/main" id="{44D5297D-81A2-4975-B666-15312894639D}"/>
                </a:ext>
              </a:extLst>
            </p:cNvPr>
            <p:cNvSpPr/>
            <p:nvPr/>
          </p:nvSpPr>
          <p:spPr>
            <a:xfrm rot="18120202" flipH="1">
              <a:off x="12032214" y="30066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8" name="Oval 347">
              <a:extLst>
                <a:ext uri="{FF2B5EF4-FFF2-40B4-BE49-F238E27FC236}">
                  <a16:creationId xmlns:a16="http://schemas.microsoft.com/office/drawing/2014/main" id="{77B00FD4-4BEB-4E58-A9DC-EBB11B4CB923}"/>
                </a:ext>
              </a:extLst>
            </p:cNvPr>
            <p:cNvSpPr/>
            <p:nvPr/>
          </p:nvSpPr>
          <p:spPr>
            <a:xfrm rot="18120202" flipH="1">
              <a:off x="11757502" y="43794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1" name="Oval 350">
              <a:extLst>
                <a:ext uri="{FF2B5EF4-FFF2-40B4-BE49-F238E27FC236}">
                  <a16:creationId xmlns:a16="http://schemas.microsoft.com/office/drawing/2014/main" id="{FBBCAABD-6CD2-47EB-BFCF-B40BF763D34E}"/>
                </a:ext>
              </a:extLst>
            </p:cNvPr>
            <p:cNvSpPr/>
            <p:nvPr/>
          </p:nvSpPr>
          <p:spPr>
            <a:xfrm rot="8041282" flipH="1">
              <a:off x="11467558" y="81999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2" name="Oval 351">
              <a:extLst>
                <a:ext uri="{FF2B5EF4-FFF2-40B4-BE49-F238E27FC236}">
                  <a16:creationId xmlns:a16="http://schemas.microsoft.com/office/drawing/2014/main" id="{451548A7-1FA6-4D4F-B723-5795A65DC6CC}"/>
                </a:ext>
              </a:extLst>
            </p:cNvPr>
            <p:cNvSpPr/>
            <p:nvPr/>
          </p:nvSpPr>
          <p:spPr>
            <a:xfrm rot="8041282" flipH="1">
              <a:off x="11585203" y="113210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3" name="Oval 352">
              <a:extLst>
                <a:ext uri="{FF2B5EF4-FFF2-40B4-BE49-F238E27FC236}">
                  <a16:creationId xmlns:a16="http://schemas.microsoft.com/office/drawing/2014/main" id="{FE20067F-AB5A-4EE0-960B-B136F436FD93}"/>
                </a:ext>
              </a:extLst>
            </p:cNvPr>
            <p:cNvSpPr/>
            <p:nvPr/>
          </p:nvSpPr>
          <p:spPr>
            <a:xfrm rot="8041282" flipH="1">
              <a:off x="11593629" y="104235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5" name="Oval 354">
              <a:extLst>
                <a:ext uri="{FF2B5EF4-FFF2-40B4-BE49-F238E27FC236}">
                  <a16:creationId xmlns:a16="http://schemas.microsoft.com/office/drawing/2014/main" id="{296E20B0-40C9-4FA6-84A7-D7632348D8F8}"/>
                </a:ext>
              </a:extLst>
            </p:cNvPr>
            <p:cNvSpPr/>
            <p:nvPr/>
          </p:nvSpPr>
          <p:spPr>
            <a:xfrm rot="8041282" flipH="1">
              <a:off x="11391563" y="123745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6" name="Oval 355">
              <a:extLst>
                <a:ext uri="{FF2B5EF4-FFF2-40B4-BE49-F238E27FC236}">
                  <a16:creationId xmlns:a16="http://schemas.microsoft.com/office/drawing/2014/main" id="{4018B5E4-4F86-4B32-916E-9016D5ACFBEC}"/>
                </a:ext>
              </a:extLst>
            </p:cNvPr>
            <p:cNvSpPr/>
            <p:nvPr/>
          </p:nvSpPr>
          <p:spPr>
            <a:xfrm rot="8041282" flipH="1">
              <a:off x="11833461" y="102164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7" name="Oval 356">
              <a:extLst>
                <a:ext uri="{FF2B5EF4-FFF2-40B4-BE49-F238E27FC236}">
                  <a16:creationId xmlns:a16="http://schemas.microsoft.com/office/drawing/2014/main" id="{A6D67BA4-09DC-476E-BBC5-78DC6041C854}"/>
                </a:ext>
              </a:extLst>
            </p:cNvPr>
            <p:cNvSpPr/>
            <p:nvPr/>
          </p:nvSpPr>
          <p:spPr>
            <a:xfrm rot="8041282" flipH="1">
              <a:off x="11802302" y="99152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8" name="Oval 357">
              <a:extLst>
                <a:ext uri="{FF2B5EF4-FFF2-40B4-BE49-F238E27FC236}">
                  <a16:creationId xmlns:a16="http://schemas.microsoft.com/office/drawing/2014/main" id="{96DE505A-3DE9-424F-8C83-3FDE82AB9F25}"/>
                </a:ext>
              </a:extLst>
            </p:cNvPr>
            <p:cNvSpPr/>
            <p:nvPr/>
          </p:nvSpPr>
          <p:spPr>
            <a:xfrm rot="8041282" flipH="1">
              <a:off x="11696667" y="10227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9" name="Oval 358">
              <a:extLst>
                <a:ext uri="{FF2B5EF4-FFF2-40B4-BE49-F238E27FC236}">
                  <a16:creationId xmlns:a16="http://schemas.microsoft.com/office/drawing/2014/main" id="{F1870F3D-61FB-4E0F-AAEB-977DEE61561B}"/>
                </a:ext>
              </a:extLst>
            </p:cNvPr>
            <p:cNvSpPr/>
            <p:nvPr/>
          </p:nvSpPr>
          <p:spPr>
            <a:xfrm rot="18120202" flipH="1">
              <a:off x="11723029" y="78512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60" name="Oval 359">
              <a:extLst>
                <a:ext uri="{FF2B5EF4-FFF2-40B4-BE49-F238E27FC236}">
                  <a16:creationId xmlns:a16="http://schemas.microsoft.com/office/drawing/2014/main" id="{E69CEBA8-74C4-4B83-B09F-3B54AB6DD319}"/>
                </a:ext>
              </a:extLst>
            </p:cNvPr>
            <p:cNvSpPr/>
            <p:nvPr/>
          </p:nvSpPr>
          <p:spPr>
            <a:xfrm rot="18120202" flipH="1">
              <a:off x="11514301" y="61153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grpSp>
      <p:sp>
        <p:nvSpPr>
          <p:cNvPr id="255" name="ZoneTexte 23">
            <a:extLst>
              <a:ext uri="{FF2B5EF4-FFF2-40B4-BE49-F238E27FC236}">
                <a16:creationId xmlns:a16="http://schemas.microsoft.com/office/drawing/2014/main" id="{A40914AF-4BE6-402D-B0F6-CF1DEF73D59A}"/>
              </a:ext>
            </a:extLst>
          </p:cNvPr>
          <p:cNvSpPr txBox="1">
            <a:spLocks/>
          </p:cNvSpPr>
          <p:nvPr/>
        </p:nvSpPr>
        <p:spPr>
          <a:xfrm>
            <a:off x="712223" y="190105"/>
            <a:ext cx="10753340" cy="584775"/>
          </a:xfrm>
          <a:prstGeom prst="rect">
            <a:avLst/>
          </a:prstGeom>
          <a:noFill/>
        </p:spPr>
        <p:txBody>
          <a:bodyPr wrap="square" lIns="108000" rIns="108000" rtlCol="0">
            <a:spAutoFit/>
          </a:bodyPr>
          <a:lstStyle/>
          <a:p>
            <a:pPr algn="ctr"/>
            <a:r>
              <a:rPr lang="fr-FR" sz="3200" dirty="0">
                <a:solidFill>
                  <a:schemeClr val="bg1"/>
                </a:solidFill>
                <a:latin typeface="Gotham Bold" panose="02000803030000020004" pitchFamily="2" charset="0"/>
              </a:rPr>
              <a:t>Utilisation des SCP</a:t>
            </a:r>
          </a:p>
        </p:txBody>
      </p:sp>
      <p:pic>
        <p:nvPicPr>
          <p:cNvPr id="133" name="Picture 377">
            <a:extLst>
              <a:ext uri="{FF2B5EF4-FFF2-40B4-BE49-F238E27FC236}">
                <a16:creationId xmlns:a16="http://schemas.microsoft.com/office/drawing/2014/main" id="{62F16D6C-6455-4F29-B116-A66DC2A32DF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6220" t="29048" b="21900"/>
          <a:stretch/>
        </p:blipFill>
        <p:spPr>
          <a:xfrm rot="10800000">
            <a:off x="-11106" y="921092"/>
            <a:ext cx="1694796" cy="1898873"/>
          </a:xfrm>
          <a:prstGeom prst="rect">
            <a:avLst/>
          </a:prstGeom>
        </p:spPr>
      </p:pic>
      <p:sp>
        <p:nvSpPr>
          <p:cNvPr id="111" name="Rectangle 110">
            <a:extLst>
              <a:ext uri="{FF2B5EF4-FFF2-40B4-BE49-F238E27FC236}">
                <a16:creationId xmlns:a16="http://schemas.microsoft.com/office/drawing/2014/main" id="{CE1422D6-1CC8-49AE-8DC4-D75E38DF50EA}"/>
              </a:ext>
            </a:extLst>
          </p:cNvPr>
          <p:cNvSpPr/>
          <p:nvPr/>
        </p:nvSpPr>
        <p:spPr>
          <a:xfrm>
            <a:off x="7155526" y="1530285"/>
            <a:ext cx="36000" cy="36000"/>
          </a:xfrm>
          <a:prstGeom prst="rect">
            <a:avLst/>
          </a:prstGeom>
          <a:solidFill>
            <a:schemeClr val="bg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0000">
                  <a:alpha val="0"/>
                </a:srgbClr>
              </a:solidFill>
            </a:endParaRPr>
          </a:p>
        </p:txBody>
      </p:sp>
      <p:grpSp>
        <p:nvGrpSpPr>
          <p:cNvPr id="36" name="Group 35">
            <a:extLst>
              <a:ext uri="{FF2B5EF4-FFF2-40B4-BE49-F238E27FC236}">
                <a16:creationId xmlns:a16="http://schemas.microsoft.com/office/drawing/2014/main" id="{85A3DE8F-8FBB-4596-9010-8C92387D50D1}"/>
              </a:ext>
            </a:extLst>
          </p:cNvPr>
          <p:cNvGrpSpPr>
            <a:grpSpLocks/>
          </p:cNvGrpSpPr>
          <p:nvPr/>
        </p:nvGrpSpPr>
        <p:grpSpPr>
          <a:xfrm>
            <a:off x="712223" y="1802752"/>
            <a:ext cx="10848989" cy="4328004"/>
            <a:chOff x="712223" y="1862695"/>
            <a:chExt cx="10848989" cy="4328004"/>
          </a:xfrm>
        </p:grpSpPr>
        <p:sp>
          <p:nvSpPr>
            <p:cNvPr id="136" name="TextBox 378">
              <a:extLst>
                <a:ext uri="{FF2B5EF4-FFF2-40B4-BE49-F238E27FC236}">
                  <a16:creationId xmlns:a16="http://schemas.microsoft.com/office/drawing/2014/main" id="{B9B782C0-7211-42DD-B159-3CF9D9BB5DCC}"/>
                </a:ext>
              </a:extLst>
            </p:cNvPr>
            <p:cNvSpPr txBox="1">
              <a:spLocks/>
            </p:cNvSpPr>
            <p:nvPr/>
          </p:nvSpPr>
          <p:spPr>
            <a:xfrm>
              <a:off x="712223" y="1862695"/>
              <a:ext cx="6065226" cy="4328004"/>
            </a:xfrm>
            <a:prstGeom prst="rect">
              <a:avLst/>
            </a:prstGeom>
          </p:spPr>
          <p:txBody>
            <a:bodyPr vert="horz" lIns="108000" tIns="108000" rIns="108000" bIns="108000" rtlCol="0" anchor="t">
              <a:noAutofit/>
            </a:bodyPr>
            <a:lstStyle>
              <a:lvl1pPr marL="0" indent="0" algn="just" defTabSz="914400" rtl="0" eaLnBrk="1" latinLnBrk="0" hangingPunct="1">
                <a:lnSpc>
                  <a:spcPct val="100000"/>
                </a:lnSpc>
                <a:spcBef>
                  <a:spcPts val="1800"/>
                </a:spcBef>
                <a:buFont typeface="Arial" panose="020B0604020202020204" pitchFamily="34" charset="0"/>
                <a:buNone/>
                <a:tabLst/>
                <a:defRPr sz="1600" i="0" kern="1200" cap="none" baseline="0">
                  <a:solidFill>
                    <a:schemeClr val="bg2"/>
                  </a:solidFill>
                  <a:latin typeface="+mn-lt"/>
                  <a:ea typeface="+mn-ea"/>
                  <a:cs typeface="+mn-cs"/>
                </a:defRPr>
              </a:lvl1pPr>
              <a:lvl2pPr marL="358775" indent="-358775" algn="just" defTabSz="914400" rtl="0" eaLnBrk="1" latinLnBrk="0" hangingPunct="1">
                <a:lnSpc>
                  <a:spcPct val="100000"/>
                </a:lnSpc>
                <a:spcBef>
                  <a:spcPts val="1400"/>
                </a:spcBef>
                <a:buClr>
                  <a:schemeClr val="bg2"/>
                </a:buClr>
                <a:buFont typeface="Tempus Sans ITC" panose="04020404030D07020202" pitchFamily="82" charset="0"/>
                <a:buChar char="/"/>
                <a:defRPr sz="1400" kern="1200" baseline="0">
                  <a:solidFill>
                    <a:schemeClr val="tx1"/>
                  </a:solidFill>
                  <a:latin typeface="+mn-lt"/>
                  <a:ea typeface="+mn-ea"/>
                  <a:cs typeface="+mn-cs"/>
                </a:defRPr>
              </a:lvl2pPr>
              <a:lvl3pPr marL="360000" indent="0" algn="just" defTabSz="914400" rtl="0" eaLnBrk="1" latinLnBrk="0" hangingPunct="1">
                <a:lnSpc>
                  <a:spcPct val="100000"/>
                </a:lnSpc>
                <a:spcBef>
                  <a:spcPts val="600"/>
                </a:spcBef>
                <a:buFontTx/>
                <a:buNone/>
                <a:defRPr sz="1400" kern="1200" baseline="0">
                  <a:solidFill>
                    <a:schemeClr val="tx1"/>
                  </a:solidFill>
                  <a:latin typeface="+mn-lt"/>
                  <a:ea typeface="+mn-ea"/>
                  <a:cs typeface="+mn-cs"/>
                </a:defRPr>
              </a:lvl3pPr>
              <a:lvl4pPr marL="648000" indent="-288000" algn="just" defTabSz="914400" rtl="0" eaLnBrk="1" latinLnBrk="0" hangingPunct="1">
                <a:lnSpc>
                  <a:spcPct val="100000"/>
                </a:lnSpc>
                <a:spcBef>
                  <a:spcPts val="600"/>
                </a:spcBef>
                <a:buClr>
                  <a:schemeClr val="bg2"/>
                </a:buClr>
                <a:buFont typeface="Tahoma" panose="020B0604030504040204" pitchFamily="34" charset="0"/>
                <a:buChar char="›"/>
                <a:defRPr sz="1200" kern="1200" cap="none" baseline="0">
                  <a:solidFill>
                    <a:schemeClr val="tx1"/>
                  </a:solidFill>
                  <a:latin typeface="+mn-lt"/>
                  <a:ea typeface="+mn-ea"/>
                  <a:cs typeface="+mn-cs"/>
                </a:defRPr>
              </a:lvl4pPr>
              <a:lvl5pPr marL="900000" marR="0" indent="-252000" algn="just" defTabSz="914400" rtl="0" eaLnBrk="1" fontAlgn="auto" latinLnBrk="0" hangingPunct="1">
                <a:lnSpc>
                  <a:spcPct val="100000"/>
                </a:lnSpc>
                <a:spcBef>
                  <a:spcPts val="500"/>
                </a:spcBef>
                <a:spcAft>
                  <a:spcPts val="0"/>
                </a:spcAft>
                <a:buClr>
                  <a:schemeClr val="bg2"/>
                </a:buClr>
                <a:buSzTx/>
                <a:buFont typeface="Tahoma" panose="020B0604030504040204" pitchFamily="34" charset="0"/>
                <a:buChar char="»"/>
                <a:tabLst/>
                <a:defRPr lang="fr-FR" sz="1000" kern="1200" baseline="0" dirty="0" smtClean="0">
                  <a:solidFill>
                    <a:schemeClr val="tx1"/>
                  </a:solidFill>
                  <a:latin typeface="+mn-lt"/>
                  <a:ea typeface="+mn-ea"/>
                  <a:cs typeface="+mn-cs"/>
                </a:defRPr>
              </a:lvl5pPr>
              <a:lvl6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baseline="0" noProof="0" dirty="0" smtClean="0">
                  <a:solidFill>
                    <a:schemeClr val="tx1"/>
                  </a:solidFill>
                  <a:latin typeface="+mn-lt"/>
                  <a:ea typeface="+mn-ea"/>
                  <a:cs typeface="+mn-cs"/>
                </a:defRPr>
              </a:lvl6pPr>
              <a:lvl7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baseline="0" noProof="0" dirty="0" smtClean="0">
                  <a:solidFill>
                    <a:schemeClr val="tx1"/>
                  </a:solidFill>
                  <a:latin typeface="+mn-lt"/>
                  <a:ea typeface="+mn-ea"/>
                  <a:cs typeface="+mn-cs"/>
                </a:defRPr>
              </a:lvl7pPr>
              <a:lvl8pPr marL="900000" marR="0" indent="-252000" algn="just" defTabSz="914400" rtl="0" eaLnBrk="1" fontAlgn="auto" latinLnBrk="0" hangingPunct="1">
                <a:lnSpc>
                  <a:spcPct val="100000"/>
                </a:lnSpc>
                <a:spcBef>
                  <a:spcPts val="500"/>
                </a:spcBef>
                <a:spcAft>
                  <a:spcPts val="0"/>
                </a:spcAft>
                <a:buClr>
                  <a:schemeClr val="bg2"/>
                </a:buClr>
                <a:buSzTx/>
                <a:buFont typeface="Tahoma" panose="020B0604030504040204" pitchFamily="34" charset="0"/>
                <a:buChar char="»"/>
                <a:tabLst/>
                <a:defRPr lang="fr-FR" sz="1000" kern="1200" noProof="0" dirty="0" smtClean="0">
                  <a:solidFill>
                    <a:schemeClr val="tx1"/>
                  </a:solidFill>
                  <a:latin typeface="+mn-lt"/>
                  <a:ea typeface="+mn-ea"/>
                  <a:cs typeface="+mn-cs"/>
                </a:defRPr>
              </a:lvl8pPr>
              <a:lvl9pPr marL="900000" indent="-252000" algn="just" defTabSz="914400" rtl="0" eaLnBrk="1" latinLnBrk="0" hangingPunct="1">
                <a:lnSpc>
                  <a:spcPct val="100000"/>
                </a:lnSpc>
                <a:spcBef>
                  <a:spcPts val="500"/>
                </a:spcBef>
                <a:buClr>
                  <a:schemeClr val="bg2"/>
                </a:buClr>
                <a:buFont typeface="Tahoma" panose="020B0604030504040204" pitchFamily="34" charset="0"/>
                <a:buChar char="»"/>
                <a:defRPr lang="fr-FR" sz="1000" kern="1200" noProof="0" dirty="0" smtClean="0">
                  <a:solidFill>
                    <a:schemeClr val="tx1"/>
                  </a:solidFill>
                  <a:latin typeface="+mn-lt"/>
                  <a:ea typeface="+mn-ea"/>
                  <a:cs typeface="+mn-cs"/>
                </a:defRPr>
              </a:lvl9pPr>
            </a:lstStyle>
            <a:p>
              <a:r>
                <a:rPr lang="fr-FR" dirty="0">
                  <a:solidFill>
                    <a:schemeClr val="tx1"/>
                  </a:solidFill>
                  <a:latin typeface="Gotham Book" pitchFamily="50" charset="0"/>
                  <a:cs typeface="Gotham Book" pitchFamily="50" charset="0"/>
                </a:rPr>
                <a:t>Afin de permettre la mise en place de </a:t>
              </a:r>
              <a:r>
                <a:rPr lang="fr-FR" b="1" dirty="0">
                  <a:latin typeface="Gotham Book" pitchFamily="50" charset="0"/>
                  <a:cs typeface="Gotham Book" pitchFamily="50" charset="0"/>
                </a:rPr>
                <a:t>Service Control Policies (SCP) </a:t>
              </a:r>
              <a:r>
                <a:rPr lang="fr-FR" dirty="0">
                  <a:solidFill>
                    <a:schemeClr val="tx1"/>
                  </a:solidFill>
                  <a:latin typeface="Gotham Book" pitchFamily="50" charset="0"/>
                  <a:cs typeface="Gotham Book" pitchFamily="50" charset="0"/>
                </a:rPr>
                <a:t>depuis votre compte de production, le RSSI a également mis en place la configuration suivante.</a:t>
              </a:r>
            </a:p>
            <a:p>
              <a:r>
                <a:rPr lang="fr-FR" dirty="0">
                  <a:solidFill>
                    <a:schemeClr val="tx1"/>
                  </a:solidFill>
                  <a:latin typeface="Gotham Book" pitchFamily="50" charset="0"/>
                  <a:cs typeface="Gotham Book" pitchFamily="50" charset="0"/>
                </a:rPr>
                <a:t>Il vous est ainsi possible de créer des SCP qui seront attachées à votre au compte de production en déposant les stratégies directement dans le bucket correspondant.</a:t>
              </a:r>
            </a:p>
            <a:p>
              <a:r>
                <a:rPr lang="fr-FR" dirty="0">
                  <a:solidFill>
                    <a:schemeClr val="tx1"/>
                  </a:solidFill>
                  <a:latin typeface="Gotham Book" pitchFamily="50" charset="0"/>
                  <a:cs typeface="Gotham Book" pitchFamily="50" charset="0"/>
                </a:rPr>
                <a:t>Attention</a:t>
              </a:r>
              <a:r>
                <a:rPr lang="fr-FR" dirty="0">
                  <a:latin typeface="Gotham Book" pitchFamily="50" charset="0"/>
                  <a:cs typeface="Gotham Book" pitchFamily="50" charset="0"/>
                </a:rPr>
                <a:t>, </a:t>
              </a:r>
              <a:r>
                <a:rPr lang="fr-FR" b="1" dirty="0">
                  <a:latin typeface="Gotham Book" pitchFamily="50" charset="0"/>
                  <a:cs typeface="Gotham Book" pitchFamily="50" charset="0"/>
                </a:rPr>
                <a:t>seules 3 SCP sont autorisées par compte </a:t>
              </a:r>
              <a:r>
                <a:rPr lang="fr-FR" dirty="0">
                  <a:solidFill>
                    <a:schemeClr val="tx1"/>
                  </a:solidFill>
                  <a:latin typeface="Gotham Book" pitchFamily="50" charset="0"/>
                  <a:cs typeface="Gotham Book" pitchFamily="50" charset="0"/>
                </a:rPr>
                <a:t>et le bucket ne devra pas contenir plus d’objets. Vous pouvez cependant définir plusieurs « statements » par SCP. Par ailleurs, le code de l’infrastructure fournie configure déjà les objets qui sont créés dans ce bucket.</a:t>
              </a:r>
            </a:p>
            <a:p>
              <a:r>
                <a:rPr lang="fr-FR" dirty="0">
                  <a:solidFill>
                    <a:schemeClr val="tx1"/>
                  </a:solidFill>
                  <a:latin typeface="Gotham Book" pitchFamily="50" charset="0"/>
                  <a:cs typeface="Gotham Book" pitchFamily="50" charset="0"/>
                </a:rPr>
                <a:t>Les autres stratégies au niveau de l’organisation tel </a:t>
              </a:r>
              <a:r>
                <a:rPr lang="fr-FR">
                  <a:solidFill>
                    <a:schemeClr val="tx1"/>
                  </a:solidFill>
                  <a:latin typeface="Gotham Book" pitchFamily="50" charset="0"/>
                  <a:cs typeface="Gotham Book" pitchFamily="50" charset="0"/>
                </a:rPr>
                <a:t>que les Tag Policies </a:t>
              </a:r>
              <a:r>
                <a:rPr lang="fr-FR" dirty="0">
                  <a:solidFill>
                    <a:schemeClr val="tx1"/>
                  </a:solidFill>
                  <a:latin typeface="Gotham Book" pitchFamily="50" charset="0"/>
                  <a:cs typeface="Gotham Book" pitchFamily="50" charset="0"/>
                </a:rPr>
                <a:t>ne pourront pas être utilisées.</a:t>
              </a:r>
            </a:p>
            <a:p>
              <a:endParaRPr lang="fr-FR" dirty="0">
                <a:solidFill>
                  <a:schemeClr val="tx1"/>
                </a:solidFill>
                <a:latin typeface="Gotham Book" pitchFamily="50" charset="0"/>
                <a:cs typeface="Gotham Book" pitchFamily="50" charset="0"/>
              </a:endParaRPr>
            </a:p>
          </p:txBody>
        </p:sp>
        <p:grpSp>
          <p:nvGrpSpPr>
            <p:cNvPr id="34" name="Group 33">
              <a:extLst>
                <a:ext uri="{FF2B5EF4-FFF2-40B4-BE49-F238E27FC236}">
                  <a16:creationId xmlns:a16="http://schemas.microsoft.com/office/drawing/2014/main" id="{B8667A27-B25A-4D2F-806F-9B108E44C85C}"/>
                </a:ext>
              </a:extLst>
            </p:cNvPr>
            <p:cNvGrpSpPr>
              <a:grpSpLocks/>
            </p:cNvGrpSpPr>
            <p:nvPr/>
          </p:nvGrpSpPr>
          <p:grpSpPr>
            <a:xfrm>
              <a:off x="7155526" y="2421949"/>
              <a:ext cx="4405686" cy="3209496"/>
              <a:chOff x="7155526" y="2139972"/>
              <a:chExt cx="4405686" cy="3209496"/>
            </a:xfrm>
          </p:grpSpPr>
          <p:sp>
            <p:nvSpPr>
              <p:cNvPr id="110" name="Rectangle 109">
                <a:extLst>
                  <a:ext uri="{FF2B5EF4-FFF2-40B4-BE49-F238E27FC236}">
                    <a16:creationId xmlns:a16="http://schemas.microsoft.com/office/drawing/2014/main" id="{5D56F98B-B558-4DD8-B230-E277EE6CB145}"/>
                  </a:ext>
                </a:extLst>
              </p:cNvPr>
              <p:cNvSpPr/>
              <p:nvPr/>
            </p:nvSpPr>
            <p:spPr>
              <a:xfrm>
                <a:off x="7174460" y="5244666"/>
                <a:ext cx="36000" cy="36000"/>
              </a:xfrm>
              <a:prstGeom prst="rect">
                <a:avLst/>
              </a:prstGeom>
              <a:solidFill>
                <a:schemeClr val="bg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0000">
                      <a:alpha val="0"/>
                    </a:srgbClr>
                  </a:solidFill>
                </a:endParaRPr>
              </a:p>
            </p:txBody>
          </p:sp>
          <p:sp>
            <p:nvSpPr>
              <p:cNvPr id="118" name="Rectangle 117">
                <a:extLst>
                  <a:ext uri="{FF2B5EF4-FFF2-40B4-BE49-F238E27FC236}">
                    <a16:creationId xmlns:a16="http://schemas.microsoft.com/office/drawing/2014/main" id="{8404A8B8-E88C-4F2C-BC23-80CA4318F4FD}"/>
                  </a:ext>
                </a:extLst>
              </p:cNvPr>
              <p:cNvSpPr/>
              <p:nvPr/>
            </p:nvSpPr>
            <p:spPr>
              <a:xfrm>
                <a:off x="7155526" y="2379172"/>
                <a:ext cx="36000" cy="36000"/>
              </a:xfrm>
              <a:prstGeom prst="rect">
                <a:avLst/>
              </a:prstGeom>
              <a:solidFill>
                <a:schemeClr val="bg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0000">
                      <a:alpha val="0"/>
                    </a:srgbClr>
                  </a:solidFill>
                </a:endParaRPr>
              </a:p>
            </p:txBody>
          </p:sp>
          <p:sp>
            <p:nvSpPr>
              <p:cNvPr id="119" name="Rectangle 118">
                <a:extLst>
                  <a:ext uri="{FF2B5EF4-FFF2-40B4-BE49-F238E27FC236}">
                    <a16:creationId xmlns:a16="http://schemas.microsoft.com/office/drawing/2014/main" id="{51BE5517-6A9F-4EE1-8328-466EAA136F23}"/>
                  </a:ext>
                </a:extLst>
              </p:cNvPr>
              <p:cNvSpPr/>
              <p:nvPr/>
            </p:nvSpPr>
            <p:spPr>
              <a:xfrm>
                <a:off x="7155526" y="2595295"/>
                <a:ext cx="36000" cy="36000"/>
              </a:xfrm>
              <a:prstGeom prst="rect">
                <a:avLst/>
              </a:prstGeom>
              <a:solidFill>
                <a:schemeClr val="bg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0000">
                      <a:alpha val="0"/>
                    </a:srgbClr>
                  </a:solidFill>
                </a:endParaRPr>
              </a:p>
            </p:txBody>
          </p:sp>
          <p:cxnSp>
            <p:nvCxnSpPr>
              <p:cNvPr id="152" name="Elbow Connector 10">
                <a:extLst>
                  <a:ext uri="{FF2B5EF4-FFF2-40B4-BE49-F238E27FC236}">
                    <a16:creationId xmlns:a16="http://schemas.microsoft.com/office/drawing/2014/main" id="{687884AE-2D5B-4755-B06D-EA69FF9E5937}"/>
                  </a:ext>
                </a:extLst>
              </p:cNvPr>
              <p:cNvCxnSpPr>
                <a:cxnSpLocks/>
                <a:stCxn id="151" idx="3"/>
                <a:endCxn id="125" idx="3"/>
              </p:cNvCxnSpPr>
              <p:nvPr/>
            </p:nvCxnSpPr>
            <p:spPr>
              <a:xfrm>
                <a:off x="10783921" y="2956085"/>
                <a:ext cx="57346" cy="1646962"/>
              </a:xfrm>
              <a:prstGeom prst="bentConnector3">
                <a:avLst>
                  <a:gd name="adj1" fmla="val 714559"/>
                </a:avLst>
              </a:prstGeom>
              <a:ln w="19050" cap="flat" cmpd="sng" algn="ctr">
                <a:solidFill>
                  <a:srgbClr val="545B64"/>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2CB38D2F-783A-415D-B0F1-B5F8959001B6}"/>
                  </a:ext>
                </a:extLst>
              </p:cNvPr>
              <p:cNvSpPr>
                <a:spLocks/>
              </p:cNvSpPr>
              <p:nvPr/>
            </p:nvSpPr>
            <p:spPr>
              <a:xfrm>
                <a:off x="7375289" y="4105224"/>
                <a:ext cx="4185923" cy="1244244"/>
              </a:xfrm>
              <a:prstGeom prst="rect">
                <a:avLst/>
              </a:prstGeom>
              <a:noFill/>
              <a:ln w="12700">
                <a:solidFill>
                  <a:srgbClr val="D6242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b" anchorCtr="0" forceAA="0" compatLnSpc="1">
                <a:prstTxWarp prst="textNoShape">
                  <a:avLst/>
                </a:prstTxWarp>
                <a:noAutofit/>
              </a:bodyPr>
              <a:lstStyle/>
              <a:p>
                <a:pPr algn="l"/>
                <a:r>
                  <a:rPr lang="fr-FR" sz="1200" dirty="0">
                    <a:ln w="0"/>
                    <a:solidFill>
                      <a:schemeClr val="tx1"/>
                    </a:solidFill>
                  </a:rPr>
                  <a:t>Compte de l’organisation</a:t>
                </a:r>
              </a:p>
            </p:txBody>
          </p:sp>
          <p:pic>
            <p:nvPicPr>
              <p:cNvPr id="97" name="Graphic 29">
                <a:extLst>
                  <a:ext uri="{FF2B5EF4-FFF2-40B4-BE49-F238E27FC236}">
                    <a16:creationId xmlns:a16="http://schemas.microsoft.com/office/drawing/2014/main" id="{7FE69A52-B161-4BAB-AE58-D55D3D00F4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84912" y="2152698"/>
                <a:ext cx="324109" cy="324109"/>
              </a:xfrm>
              <a:prstGeom prst="rect">
                <a:avLst/>
              </a:prstGeom>
            </p:spPr>
          </p:pic>
          <p:grpSp>
            <p:nvGrpSpPr>
              <p:cNvPr id="123" name="Group 86">
                <a:extLst>
                  <a:ext uri="{FF2B5EF4-FFF2-40B4-BE49-F238E27FC236}">
                    <a16:creationId xmlns:a16="http://schemas.microsoft.com/office/drawing/2014/main" id="{4D1614CA-D329-470B-80FB-4766CC3FDCC1}"/>
                  </a:ext>
                </a:extLst>
              </p:cNvPr>
              <p:cNvGrpSpPr>
                <a:grpSpLocks/>
              </p:cNvGrpSpPr>
              <p:nvPr/>
            </p:nvGrpSpPr>
            <p:grpSpPr>
              <a:xfrm>
                <a:off x="9993894" y="4405047"/>
                <a:ext cx="1298753" cy="638680"/>
                <a:chOff x="7626554" y="4516660"/>
                <a:chExt cx="1298753" cy="638680"/>
              </a:xfrm>
            </p:grpSpPr>
            <p:sp>
              <p:nvSpPr>
                <p:cNvPr id="124" name="TextBox 4">
                  <a:extLst>
                    <a:ext uri="{FF2B5EF4-FFF2-40B4-BE49-F238E27FC236}">
                      <a16:creationId xmlns:a16="http://schemas.microsoft.com/office/drawing/2014/main" id="{730FAA4C-E8BE-43E0-9955-93B307A96C7B}"/>
                    </a:ext>
                  </a:extLst>
                </p:cNvPr>
                <p:cNvSpPr txBox="1">
                  <a:spLocks/>
                </p:cNvSpPr>
                <p:nvPr/>
              </p:nvSpPr>
              <p:spPr>
                <a:xfrm>
                  <a:off x="7626554" y="4909119"/>
                  <a:ext cx="1298753" cy="246221"/>
                </a:xfrm>
                <a:prstGeom prst="rect">
                  <a:avLst/>
                </a:prstGeom>
                <a:noFill/>
              </p:spPr>
              <p:txBody>
                <a:bodyPr wrap="none" rtlCol="0">
                  <a:spAutoFit/>
                </a:bodyPr>
                <a:lstStyle/>
                <a:p>
                  <a:pPr algn="ctr"/>
                  <a:r>
                    <a:rPr lang="fr-FR" sz="1000" dirty="0">
                      <a:solidFill>
                        <a:srgbClr val="232F3D"/>
                      </a:solidFill>
                    </a:rPr>
                    <a:t>all-team-</a:t>
                  </a:r>
                  <a:r>
                    <a:rPr lang="fr-FR" sz="1000" dirty="0" err="1">
                      <a:solidFill>
                        <a:srgbClr val="232F3D"/>
                      </a:solidFill>
                    </a:rPr>
                    <a:t>scp</a:t>
                  </a:r>
                  <a:r>
                    <a:rPr lang="fr-FR" sz="1000" dirty="0">
                      <a:solidFill>
                        <a:srgbClr val="232F3D"/>
                      </a:solidFill>
                    </a:rPr>
                    <a:t>-bucket</a:t>
                  </a:r>
                </a:p>
              </p:txBody>
            </p:sp>
            <p:pic>
              <p:nvPicPr>
                <p:cNvPr id="125" name="Graphic 15">
                  <a:extLst>
                    <a:ext uri="{FF2B5EF4-FFF2-40B4-BE49-F238E27FC236}">
                      <a16:creationId xmlns:a16="http://schemas.microsoft.com/office/drawing/2014/main" id="{5542C5E8-2DEC-421F-AEF1-836C99A6281E}"/>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8077927" y="4516660"/>
                  <a:ext cx="396000" cy="396000"/>
                </a:xfrm>
                <a:prstGeom prst="rect">
                  <a:avLst/>
                </a:prstGeom>
              </p:spPr>
            </p:pic>
          </p:grpSp>
          <p:grpSp>
            <p:nvGrpSpPr>
              <p:cNvPr id="146" name="Group 86">
                <a:extLst>
                  <a:ext uri="{FF2B5EF4-FFF2-40B4-BE49-F238E27FC236}">
                    <a16:creationId xmlns:a16="http://schemas.microsoft.com/office/drawing/2014/main" id="{84288CF1-EF9C-41B9-B878-ECC25E44792E}"/>
                  </a:ext>
                </a:extLst>
              </p:cNvPr>
              <p:cNvGrpSpPr>
                <a:grpSpLocks/>
              </p:cNvGrpSpPr>
              <p:nvPr/>
            </p:nvGrpSpPr>
            <p:grpSpPr>
              <a:xfrm>
                <a:off x="9064529" y="4405047"/>
                <a:ext cx="896399" cy="638680"/>
                <a:chOff x="7827733" y="4516660"/>
                <a:chExt cx="896399" cy="638680"/>
              </a:xfrm>
            </p:grpSpPr>
            <p:sp>
              <p:nvSpPr>
                <p:cNvPr id="147" name="TextBox 4">
                  <a:extLst>
                    <a:ext uri="{FF2B5EF4-FFF2-40B4-BE49-F238E27FC236}">
                      <a16:creationId xmlns:a16="http://schemas.microsoft.com/office/drawing/2014/main" id="{BB496CDD-37B2-4CEC-8828-914F3D7279B6}"/>
                    </a:ext>
                  </a:extLst>
                </p:cNvPr>
                <p:cNvSpPr txBox="1">
                  <a:spLocks/>
                </p:cNvSpPr>
                <p:nvPr/>
              </p:nvSpPr>
              <p:spPr>
                <a:xfrm>
                  <a:off x="7827733" y="4909119"/>
                  <a:ext cx="896399" cy="246221"/>
                </a:xfrm>
                <a:prstGeom prst="rect">
                  <a:avLst/>
                </a:prstGeom>
                <a:noFill/>
              </p:spPr>
              <p:txBody>
                <a:bodyPr wrap="none" rtlCol="0">
                  <a:spAutoFit/>
                </a:bodyPr>
                <a:lstStyle/>
                <a:p>
                  <a:pPr algn="ctr"/>
                  <a:r>
                    <a:rPr lang="fr-FR" sz="1000" dirty="0">
                      <a:solidFill>
                        <a:srgbClr val="232F3D"/>
                      </a:solidFill>
                    </a:rPr>
                    <a:t>orga-lambda</a:t>
                  </a:r>
                </a:p>
              </p:txBody>
            </p:sp>
            <p:pic>
              <p:nvPicPr>
                <p:cNvPr id="148" name="Graphic 15">
                  <a:extLst>
                    <a:ext uri="{FF2B5EF4-FFF2-40B4-BE49-F238E27FC236}">
                      <a16:creationId xmlns:a16="http://schemas.microsoft.com/office/drawing/2014/main" id="{0FAAECA4-DA55-4997-86A5-747DDC0DFF22}"/>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p:blipFill>
              <p:spPr>
                <a:xfrm>
                  <a:off x="8077927" y="4516660"/>
                  <a:ext cx="396000" cy="396000"/>
                </a:xfrm>
                <a:prstGeom prst="rect">
                  <a:avLst/>
                </a:prstGeom>
              </p:spPr>
            </p:pic>
          </p:grpSp>
          <p:cxnSp>
            <p:nvCxnSpPr>
              <p:cNvPr id="8" name="Straight Connector 7">
                <a:extLst>
                  <a:ext uri="{FF2B5EF4-FFF2-40B4-BE49-F238E27FC236}">
                    <a16:creationId xmlns:a16="http://schemas.microsoft.com/office/drawing/2014/main" id="{CF69839E-AB49-4E77-AC13-372EB18D4A93}"/>
                  </a:ext>
                </a:extLst>
              </p:cNvPr>
              <p:cNvCxnSpPr>
                <a:cxnSpLocks/>
                <a:stCxn id="125" idx="1"/>
                <a:endCxn id="148" idx="3"/>
              </p:cNvCxnSpPr>
              <p:nvPr/>
            </p:nvCxnSpPr>
            <p:spPr>
              <a:xfrm flipH="1">
                <a:off x="9710723" y="4603047"/>
                <a:ext cx="734544" cy="0"/>
              </a:xfrm>
              <a:prstGeom prst="line">
                <a:avLst/>
              </a:prstGeom>
              <a:ln w="19050" cap="flat" cmpd="sng" algn="ctr">
                <a:solidFill>
                  <a:srgbClr val="545B64"/>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6304B9B6-91E1-45FA-B546-27C0E9D29630}"/>
                  </a:ext>
                </a:extLst>
              </p:cNvPr>
              <p:cNvSpPr>
                <a:spLocks/>
              </p:cNvSpPr>
              <p:nvPr/>
            </p:nvSpPr>
            <p:spPr>
              <a:xfrm>
                <a:off x="7365822" y="2139972"/>
                <a:ext cx="4185923" cy="1645022"/>
              </a:xfrm>
              <a:prstGeom prst="rect">
                <a:avLst/>
              </a:prstGeom>
              <a:noFill/>
              <a:ln w="12700">
                <a:solidFill>
                  <a:srgbClr val="D6242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fr-FR" sz="1200" dirty="0">
                    <a:ln w="0"/>
                    <a:solidFill>
                      <a:schemeClr val="tx1"/>
                    </a:solidFill>
                  </a:rPr>
                  <a:t>Compte de production</a:t>
                </a:r>
              </a:p>
            </p:txBody>
          </p:sp>
          <p:grpSp>
            <p:nvGrpSpPr>
              <p:cNvPr id="141" name="Group 86">
                <a:extLst>
                  <a:ext uri="{FF2B5EF4-FFF2-40B4-BE49-F238E27FC236}">
                    <a16:creationId xmlns:a16="http://schemas.microsoft.com/office/drawing/2014/main" id="{06D3F2DD-EF26-4E84-975C-DEC1D587B5AB}"/>
                  </a:ext>
                </a:extLst>
              </p:cNvPr>
              <p:cNvGrpSpPr/>
              <p:nvPr/>
            </p:nvGrpSpPr>
            <p:grpSpPr>
              <a:xfrm>
                <a:off x="7571975" y="2758085"/>
                <a:ext cx="1301959" cy="638680"/>
                <a:chOff x="7624953" y="4516660"/>
                <a:chExt cx="1301959" cy="638680"/>
              </a:xfrm>
            </p:grpSpPr>
            <p:sp>
              <p:nvSpPr>
                <p:cNvPr id="142" name="TextBox 4">
                  <a:extLst>
                    <a:ext uri="{FF2B5EF4-FFF2-40B4-BE49-F238E27FC236}">
                      <a16:creationId xmlns:a16="http://schemas.microsoft.com/office/drawing/2014/main" id="{E36D6A9E-21FD-4670-821F-92A03F9723B0}"/>
                    </a:ext>
                  </a:extLst>
                </p:cNvPr>
                <p:cNvSpPr txBox="1">
                  <a:spLocks/>
                </p:cNvSpPr>
                <p:nvPr/>
              </p:nvSpPr>
              <p:spPr>
                <a:xfrm>
                  <a:off x="7624953" y="4909119"/>
                  <a:ext cx="1301959" cy="246221"/>
                </a:xfrm>
                <a:prstGeom prst="rect">
                  <a:avLst/>
                </a:prstGeom>
                <a:noFill/>
              </p:spPr>
              <p:txBody>
                <a:bodyPr wrap="none" rtlCol="0">
                  <a:spAutoFit/>
                </a:bodyPr>
                <a:lstStyle/>
                <a:p>
                  <a:pPr algn="ctr"/>
                  <a:r>
                    <a:rPr lang="fr-FR" sz="1000" dirty="0">
                      <a:solidFill>
                        <a:srgbClr val="232F3D"/>
                      </a:solidFill>
                    </a:rPr>
                    <a:t>team-xx-</a:t>
                  </a:r>
                  <a:r>
                    <a:rPr lang="fr-FR" sz="1000" dirty="0" err="1">
                      <a:solidFill>
                        <a:srgbClr val="232F3D"/>
                      </a:solidFill>
                    </a:rPr>
                    <a:t>scp</a:t>
                  </a:r>
                  <a:r>
                    <a:rPr lang="fr-FR" sz="1000" dirty="0">
                      <a:solidFill>
                        <a:srgbClr val="232F3D"/>
                      </a:solidFill>
                    </a:rPr>
                    <a:t>-bucket</a:t>
                  </a:r>
                </a:p>
              </p:txBody>
            </p:sp>
            <p:pic>
              <p:nvPicPr>
                <p:cNvPr id="143" name="Graphic 15">
                  <a:extLst>
                    <a:ext uri="{FF2B5EF4-FFF2-40B4-BE49-F238E27FC236}">
                      <a16:creationId xmlns:a16="http://schemas.microsoft.com/office/drawing/2014/main" id="{6F5CA666-BE2D-4D75-8303-B50169DB78BD}"/>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8077927" y="4516660"/>
                  <a:ext cx="396000" cy="396000"/>
                </a:xfrm>
                <a:prstGeom prst="rect">
                  <a:avLst/>
                </a:prstGeom>
              </p:spPr>
            </p:pic>
          </p:grpSp>
          <p:grpSp>
            <p:nvGrpSpPr>
              <p:cNvPr id="149" name="Group 86">
                <a:extLst>
                  <a:ext uri="{FF2B5EF4-FFF2-40B4-BE49-F238E27FC236}">
                    <a16:creationId xmlns:a16="http://schemas.microsoft.com/office/drawing/2014/main" id="{0095F8BF-389C-4CF3-872E-F55F7D3E3F34}"/>
                  </a:ext>
                </a:extLst>
              </p:cNvPr>
              <p:cNvGrpSpPr/>
              <p:nvPr/>
            </p:nvGrpSpPr>
            <p:grpSpPr>
              <a:xfrm>
                <a:off x="10034334" y="2758085"/>
                <a:ext cx="1103187" cy="638680"/>
                <a:chOff x="7724340" y="4516660"/>
                <a:chExt cx="1103187" cy="638680"/>
              </a:xfrm>
            </p:grpSpPr>
            <p:sp>
              <p:nvSpPr>
                <p:cNvPr id="150" name="TextBox 4">
                  <a:extLst>
                    <a:ext uri="{FF2B5EF4-FFF2-40B4-BE49-F238E27FC236}">
                      <a16:creationId xmlns:a16="http://schemas.microsoft.com/office/drawing/2014/main" id="{04749974-FAF2-40FB-B658-F36AD650907F}"/>
                    </a:ext>
                  </a:extLst>
                </p:cNvPr>
                <p:cNvSpPr txBox="1">
                  <a:spLocks/>
                </p:cNvSpPr>
                <p:nvPr/>
              </p:nvSpPr>
              <p:spPr>
                <a:xfrm>
                  <a:off x="7724340" y="4909119"/>
                  <a:ext cx="1103187" cy="246221"/>
                </a:xfrm>
                <a:prstGeom prst="rect">
                  <a:avLst/>
                </a:prstGeom>
                <a:noFill/>
              </p:spPr>
              <p:txBody>
                <a:bodyPr wrap="none" rtlCol="0">
                  <a:spAutoFit/>
                </a:bodyPr>
                <a:lstStyle/>
                <a:p>
                  <a:pPr algn="ctr"/>
                  <a:r>
                    <a:rPr lang="fr-FR" sz="1000" dirty="0">
                      <a:solidFill>
                        <a:srgbClr val="232F3D"/>
                      </a:solidFill>
                    </a:rPr>
                    <a:t>team-xx-lambda</a:t>
                  </a:r>
                </a:p>
              </p:txBody>
            </p:sp>
            <p:pic>
              <p:nvPicPr>
                <p:cNvPr id="151" name="Graphic 15">
                  <a:extLst>
                    <a:ext uri="{FF2B5EF4-FFF2-40B4-BE49-F238E27FC236}">
                      <a16:creationId xmlns:a16="http://schemas.microsoft.com/office/drawing/2014/main" id="{52765A1E-CF81-4B1A-899A-A1EB0337B515}"/>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p:blipFill>
              <p:spPr>
                <a:xfrm>
                  <a:off x="8077927" y="4516660"/>
                  <a:ext cx="396000" cy="396000"/>
                </a:xfrm>
                <a:prstGeom prst="rect">
                  <a:avLst/>
                </a:prstGeom>
              </p:spPr>
            </p:pic>
          </p:grpSp>
          <p:cxnSp>
            <p:nvCxnSpPr>
              <p:cNvPr id="157" name="Straight Connector 156">
                <a:extLst>
                  <a:ext uri="{FF2B5EF4-FFF2-40B4-BE49-F238E27FC236}">
                    <a16:creationId xmlns:a16="http://schemas.microsoft.com/office/drawing/2014/main" id="{3272D0E8-FAA5-4E1A-BE6D-3AB0032E26AB}"/>
                  </a:ext>
                </a:extLst>
              </p:cNvPr>
              <p:cNvCxnSpPr>
                <a:cxnSpLocks/>
                <a:stCxn id="143" idx="3"/>
                <a:endCxn id="151" idx="1"/>
              </p:cNvCxnSpPr>
              <p:nvPr/>
            </p:nvCxnSpPr>
            <p:spPr>
              <a:xfrm>
                <a:off x="8420949" y="2956085"/>
                <a:ext cx="1966972" cy="0"/>
              </a:xfrm>
              <a:prstGeom prst="line">
                <a:avLst/>
              </a:prstGeom>
              <a:ln w="19050" cap="flat" cmpd="sng" algn="ctr">
                <a:solidFill>
                  <a:srgbClr val="545B64"/>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9" name="Group 86">
                <a:extLst>
                  <a:ext uri="{FF2B5EF4-FFF2-40B4-BE49-F238E27FC236}">
                    <a16:creationId xmlns:a16="http://schemas.microsoft.com/office/drawing/2014/main" id="{DFE6B290-6160-40CB-B865-68E8BE4B5A5D}"/>
                  </a:ext>
                </a:extLst>
              </p:cNvPr>
              <p:cNvGrpSpPr>
                <a:grpSpLocks/>
              </p:cNvGrpSpPr>
              <p:nvPr/>
            </p:nvGrpSpPr>
            <p:grpSpPr>
              <a:xfrm>
                <a:off x="7812445" y="4405047"/>
                <a:ext cx="878767" cy="638680"/>
                <a:chOff x="7836547" y="4516660"/>
                <a:chExt cx="878767" cy="638680"/>
              </a:xfrm>
            </p:grpSpPr>
            <p:sp>
              <p:nvSpPr>
                <p:cNvPr id="170" name="TextBox 4">
                  <a:extLst>
                    <a:ext uri="{FF2B5EF4-FFF2-40B4-BE49-F238E27FC236}">
                      <a16:creationId xmlns:a16="http://schemas.microsoft.com/office/drawing/2014/main" id="{D2FC3C08-B985-4724-8EFA-8521FABA2041}"/>
                    </a:ext>
                  </a:extLst>
                </p:cNvPr>
                <p:cNvSpPr txBox="1">
                  <a:spLocks/>
                </p:cNvSpPr>
                <p:nvPr/>
              </p:nvSpPr>
              <p:spPr>
                <a:xfrm>
                  <a:off x="7836547" y="4909119"/>
                  <a:ext cx="878767" cy="246221"/>
                </a:xfrm>
                <a:prstGeom prst="rect">
                  <a:avLst/>
                </a:prstGeom>
                <a:noFill/>
              </p:spPr>
              <p:txBody>
                <a:bodyPr wrap="none" rtlCol="0">
                  <a:spAutoFit/>
                </a:bodyPr>
                <a:lstStyle/>
                <a:p>
                  <a:pPr algn="ctr"/>
                  <a:r>
                    <a:rPr lang="fr-FR" sz="1000" dirty="0">
                      <a:solidFill>
                        <a:srgbClr val="232F3D"/>
                      </a:solidFill>
                    </a:rPr>
                    <a:t>team-xx-</a:t>
                  </a:r>
                  <a:r>
                    <a:rPr lang="fr-FR" sz="1000" dirty="0" err="1">
                      <a:solidFill>
                        <a:srgbClr val="232F3D"/>
                      </a:solidFill>
                    </a:rPr>
                    <a:t>scp</a:t>
                  </a:r>
                  <a:endParaRPr lang="fr-FR" sz="1000" dirty="0">
                    <a:solidFill>
                      <a:srgbClr val="232F3D"/>
                    </a:solidFill>
                  </a:endParaRPr>
                </a:p>
              </p:txBody>
            </p:sp>
            <p:pic>
              <p:nvPicPr>
                <p:cNvPr id="171" name="Graphic 15">
                  <a:extLst>
                    <a:ext uri="{FF2B5EF4-FFF2-40B4-BE49-F238E27FC236}">
                      <a16:creationId xmlns:a16="http://schemas.microsoft.com/office/drawing/2014/main" id="{749C5AF7-3591-4B4C-B5C2-96BE87313ECD}"/>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p:blipFill>
              <p:spPr>
                <a:xfrm>
                  <a:off x="8077927" y="4516660"/>
                  <a:ext cx="396000" cy="396000"/>
                </a:xfrm>
                <a:prstGeom prst="rect">
                  <a:avLst/>
                </a:prstGeom>
              </p:spPr>
            </p:pic>
          </p:grpSp>
          <p:cxnSp>
            <p:nvCxnSpPr>
              <p:cNvPr id="172" name="Straight Connector 171">
                <a:extLst>
                  <a:ext uri="{FF2B5EF4-FFF2-40B4-BE49-F238E27FC236}">
                    <a16:creationId xmlns:a16="http://schemas.microsoft.com/office/drawing/2014/main" id="{0884D562-4DF3-464B-A0BE-1B16C2D55CDD}"/>
                  </a:ext>
                </a:extLst>
              </p:cNvPr>
              <p:cNvCxnSpPr>
                <a:cxnSpLocks/>
                <a:stCxn id="148" idx="1"/>
                <a:endCxn id="171" idx="3"/>
              </p:cNvCxnSpPr>
              <p:nvPr/>
            </p:nvCxnSpPr>
            <p:spPr>
              <a:xfrm flipH="1">
                <a:off x="8449825" y="4603047"/>
                <a:ext cx="864898" cy="0"/>
              </a:xfrm>
              <a:prstGeom prst="line">
                <a:avLst/>
              </a:prstGeom>
              <a:ln w="19050" cap="flat" cmpd="sng" algn="ctr">
                <a:solidFill>
                  <a:srgbClr val="545B64"/>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81" name="Graphic 29">
                <a:extLst>
                  <a:ext uri="{FF2B5EF4-FFF2-40B4-BE49-F238E27FC236}">
                    <a16:creationId xmlns:a16="http://schemas.microsoft.com/office/drawing/2014/main" id="{2DEFEC25-0C05-4525-A23B-8514E8E86E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94339" y="5025359"/>
                <a:ext cx="324109" cy="324109"/>
              </a:xfrm>
              <a:prstGeom prst="rect">
                <a:avLst/>
              </a:prstGeom>
            </p:spPr>
          </p:pic>
          <p:cxnSp>
            <p:nvCxnSpPr>
              <p:cNvPr id="183" name="Straight Connector 182">
                <a:extLst>
                  <a:ext uri="{FF2B5EF4-FFF2-40B4-BE49-F238E27FC236}">
                    <a16:creationId xmlns:a16="http://schemas.microsoft.com/office/drawing/2014/main" id="{94EBBE67-C813-43D6-9963-6586F95ED7AD}"/>
                  </a:ext>
                </a:extLst>
              </p:cNvPr>
              <p:cNvCxnSpPr>
                <a:cxnSpLocks/>
                <a:stCxn id="171" idx="0"/>
              </p:cNvCxnSpPr>
              <p:nvPr/>
            </p:nvCxnSpPr>
            <p:spPr>
              <a:xfrm flipV="1">
                <a:off x="8251825" y="3784994"/>
                <a:ext cx="0" cy="620053"/>
              </a:xfrm>
              <a:prstGeom prst="line">
                <a:avLst/>
              </a:prstGeom>
              <a:ln w="19050" cap="flat" cmpd="sng" algn="ctr">
                <a:solidFill>
                  <a:srgbClr val="545B64"/>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66826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8BDAC0-CBEC-4C0C-A386-D29F01D2CDB3}"/>
              </a:ext>
            </a:extLst>
          </p:cNvPr>
          <p:cNvSpPr/>
          <p:nvPr/>
        </p:nvSpPr>
        <p:spPr>
          <a:xfrm>
            <a:off x="0" y="-4360"/>
            <a:ext cx="12192000" cy="9415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pic>
        <p:nvPicPr>
          <p:cNvPr id="31" name="Picture 30">
            <a:extLst>
              <a:ext uri="{FF2B5EF4-FFF2-40B4-BE49-F238E27FC236}">
                <a16:creationId xmlns:a16="http://schemas.microsoft.com/office/drawing/2014/main" id="{122BC4C2-EF34-472D-8E88-1C09E35D9F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242" y="363861"/>
            <a:ext cx="2455359" cy="407795"/>
          </a:xfrm>
          <a:prstGeom prst="rect">
            <a:avLst/>
          </a:prstGeom>
        </p:spPr>
      </p:pic>
      <p:grpSp>
        <p:nvGrpSpPr>
          <p:cNvPr id="3" name="Group 2">
            <a:extLst>
              <a:ext uri="{FF2B5EF4-FFF2-40B4-BE49-F238E27FC236}">
                <a16:creationId xmlns:a16="http://schemas.microsoft.com/office/drawing/2014/main" id="{CA5FD94D-E995-45A5-AF30-42DD3F085CFC}"/>
              </a:ext>
            </a:extLst>
          </p:cNvPr>
          <p:cNvGrpSpPr/>
          <p:nvPr/>
        </p:nvGrpSpPr>
        <p:grpSpPr>
          <a:xfrm>
            <a:off x="9834393" y="0"/>
            <a:ext cx="2324387" cy="1845454"/>
            <a:chOff x="9833613" y="31194"/>
            <a:chExt cx="2324387" cy="1845454"/>
          </a:xfrm>
        </p:grpSpPr>
        <p:sp>
          <p:nvSpPr>
            <p:cNvPr id="184" name="Oval 183">
              <a:extLst>
                <a:ext uri="{FF2B5EF4-FFF2-40B4-BE49-F238E27FC236}">
                  <a16:creationId xmlns:a16="http://schemas.microsoft.com/office/drawing/2014/main" id="{9C1B3620-E40F-43C3-B8E2-F29FFE138F81}"/>
                </a:ext>
              </a:extLst>
            </p:cNvPr>
            <p:cNvSpPr/>
            <p:nvPr/>
          </p:nvSpPr>
          <p:spPr>
            <a:xfrm>
              <a:off x="11803937" y="748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85" name="Oval 184">
              <a:extLst>
                <a:ext uri="{FF2B5EF4-FFF2-40B4-BE49-F238E27FC236}">
                  <a16:creationId xmlns:a16="http://schemas.microsoft.com/office/drawing/2014/main" id="{35EA66C2-A668-4F29-9C8E-656F978C6C85}"/>
                </a:ext>
              </a:extLst>
            </p:cNvPr>
            <p:cNvSpPr/>
            <p:nvPr/>
          </p:nvSpPr>
          <p:spPr>
            <a:xfrm>
              <a:off x="11631815" y="514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0" name="Oval 189">
              <a:extLst>
                <a:ext uri="{FF2B5EF4-FFF2-40B4-BE49-F238E27FC236}">
                  <a16:creationId xmlns:a16="http://schemas.microsoft.com/office/drawing/2014/main" id="{BB8E663C-4DB8-4AA1-9DDB-95D5C300AF5E}"/>
                </a:ext>
              </a:extLst>
            </p:cNvPr>
            <p:cNvSpPr/>
            <p:nvPr/>
          </p:nvSpPr>
          <p:spPr>
            <a:xfrm>
              <a:off x="11569337" y="35757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5" name="Oval 194">
              <a:extLst>
                <a:ext uri="{FF2B5EF4-FFF2-40B4-BE49-F238E27FC236}">
                  <a16:creationId xmlns:a16="http://schemas.microsoft.com/office/drawing/2014/main" id="{B09A2B2C-4BA6-4659-926C-9461D4A3DD6F}"/>
                </a:ext>
              </a:extLst>
            </p:cNvPr>
            <p:cNvSpPr/>
            <p:nvPr/>
          </p:nvSpPr>
          <p:spPr>
            <a:xfrm>
              <a:off x="11569337" y="31464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6" name="Oval 195">
              <a:extLst>
                <a:ext uri="{FF2B5EF4-FFF2-40B4-BE49-F238E27FC236}">
                  <a16:creationId xmlns:a16="http://schemas.microsoft.com/office/drawing/2014/main" id="{0C1C64F7-4805-451D-8FD0-21C02CFC4BB4}"/>
                </a:ext>
              </a:extLst>
            </p:cNvPr>
            <p:cNvSpPr/>
            <p:nvPr/>
          </p:nvSpPr>
          <p:spPr>
            <a:xfrm>
              <a:off x="11616137" y="2495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7" name="Oval 196">
              <a:extLst>
                <a:ext uri="{FF2B5EF4-FFF2-40B4-BE49-F238E27FC236}">
                  <a16:creationId xmlns:a16="http://schemas.microsoft.com/office/drawing/2014/main" id="{4845D8B3-CD64-413F-9895-E90D59FBD2AD}"/>
                </a:ext>
              </a:extLst>
            </p:cNvPr>
            <p:cNvSpPr/>
            <p:nvPr/>
          </p:nvSpPr>
          <p:spPr>
            <a:xfrm>
              <a:off x="11772619" y="2226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8" name="Oval 197">
              <a:extLst>
                <a:ext uri="{FF2B5EF4-FFF2-40B4-BE49-F238E27FC236}">
                  <a16:creationId xmlns:a16="http://schemas.microsoft.com/office/drawing/2014/main" id="{E60B1481-BD83-474D-8EF1-0B5C039E2D6A}"/>
                </a:ext>
              </a:extLst>
            </p:cNvPr>
            <p:cNvSpPr/>
            <p:nvPr/>
          </p:nvSpPr>
          <p:spPr>
            <a:xfrm>
              <a:off x="11772619" y="37339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9" name="Oval 198">
              <a:extLst>
                <a:ext uri="{FF2B5EF4-FFF2-40B4-BE49-F238E27FC236}">
                  <a16:creationId xmlns:a16="http://schemas.microsoft.com/office/drawing/2014/main" id="{78015FEF-2257-4528-BE2D-440518CB665E}"/>
                </a:ext>
              </a:extLst>
            </p:cNvPr>
            <p:cNvSpPr/>
            <p:nvPr/>
          </p:nvSpPr>
          <p:spPr>
            <a:xfrm>
              <a:off x="11639537" y="38414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0" name="Oval 199">
              <a:extLst>
                <a:ext uri="{FF2B5EF4-FFF2-40B4-BE49-F238E27FC236}">
                  <a16:creationId xmlns:a16="http://schemas.microsoft.com/office/drawing/2014/main" id="{A6360FFA-7095-4BB2-B2B0-4A3308514BE2}"/>
                </a:ext>
              </a:extLst>
            </p:cNvPr>
            <p:cNvSpPr/>
            <p:nvPr/>
          </p:nvSpPr>
          <p:spPr>
            <a:xfrm>
              <a:off x="11528779" y="7823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1" name="Oval 200">
              <a:extLst>
                <a:ext uri="{FF2B5EF4-FFF2-40B4-BE49-F238E27FC236}">
                  <a16:creationId xmlns:a16="http://schemas.microsoft.com/office/drawing/2014/main" id="{4ED3C958-59DE-462A-A812-2B8045C89001}"/>
                </a:ext>
              </a:extLst>
            </p:cNvPr>
            <p:cNvSpPr/>
            <p:nvPr/>
          </p:nvSpPr>
          <p:spPr>
            <a:xfrm>
              <a:off x="11596873" y="91268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2" name="Oval 201">
              <a:extLst>
                <a:ext uri="{FF2B5EF4-FFF2-40B4-BE49-F238E27FC236}">
                  <a16:creationId xmlns:a16="http://schemas.microsoft.com/office/drawing/2014/main" id="{D6A3E7DA-6DBC-4910-9236-AFAC93633C8C}"/>
                </a:ext>
              </a:extLst>
            </p:cNvPr>
            <p:cNvSpPr/>
            <p:nvPr/>
          </p:nvSpPr>
          <p:spPr>
            <a:xfrm>
              <a:off x="11793978" y="71563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3" name="Oval 202">
              <a:extLst>
                <a:ext uri="{FF2B5EF4-FFF2-40B4-BE49-F238E27FC236}">
                  <a16:creationId xmlns:a16="http://schemas.microsoft.com/office/drawing/2014/main" id="{B7870286-4EBD-4052-9C27-6C00E6B4D3B9}"/>
                </a:ext>
              </a:extLst>
            </p:cNvPr>
            <p:cNvSpPr/>
            <p:nvPr/>
          </p:nvSpPr>
          <p:spPr>
            <a:xfrm>
              <a:off x="11639537" y="58510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4" name="Oval 203">
              <a:extLst>
                <a:ext uri="{FF2B5EF4-FFF2-40B4-BE49-F238E27FC236}">
                  <a16:creationId xmlns:a16="http://schemas.microsoft.com/office/drawing/2014/main" id="{095493D3-BC74-425C-B012-7BAC5C199D90}"/>
                </a:ext>
              </a:extLst>
            </p:cNvPr>
            <p:cNvSpPr/>
            <p:nvPr/>
          </p:nvSpPr>
          <p:spPr>
            <a:xfrm>
              <a:off x="11852453" y="51283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5" name="Oval 204">
              <a:extLst>
                <a:ext uri="{FF2B5EF4-FFF2-40B4-BE49-F238E27FC236}">
                  <a16:creationId xmlns:a16="http://schemas.microsoft.com/office/drawing/2014/main" id="{237BDE51-8A5C-4A94-A5EF-B6EF15E74611}"/>
                </a:ext>
              </a:extLst>
            </p:cNvPr>
            <p:cNvSpPr/>
            <p:nvPr/>
          </p:nvSpPr>
          <p:spPr>
            <a:xfrm>
              <a:off x="12053335" y="2226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6" name="Oval 205">
              <a:extLst>
                <a:ext uri="{FF2B5EF4-FFF2-40B4-BE49-F238E27FC236}">
                  <a16:creationId xmlns:a16="http://schemas.microsoft.com/office/drawing/2014/main" id="{A392B171-CC85-4907-9A36-50D107AF7733}"/>
                </a:ext>
              </a:extLst>
            </p:cNvPr>
            <p:cNvSpPr/>
            <p:nvPr/>
          </p:nvSpPr>
          <p:spPr>
            <a:xfrm>
              <a:off x="12006535" y="4851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5" name="Oval 224">
              <a:extLst>
                <a:ext uri="{FF2B5EF4-FFF2-40B4-BE49-F238E27FC236}">
                  <a16:creationId xmlns:a16="http://schemas.microsoft.com/office/drawing/2014/main" id="{962B14C0-9A34-4814-8CC4-7EFEC128798F}"/>
                </a:ext>
              </a:extLst>
            </p:cNvPr>
            <p:cNvSpPr/>
            <p:nvPr/>
          </p:nvSpPr>
          <p:spPr>
            <a:xfrm>
              <a:off x="10043933" y="13325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8" name="Oval 227">
              <a:extLst>
                <a:ext uri="{FF2B5EF4-FFF2-40B4-BE49-F238E27FC236}">
                  <a16:creationId xmlns:a16="http://schemas.microsoft.com/office/drawing/2014/main" id="{E3F42103-9E2B-4FEA-A3E0-0BF0533F92DD}"/>
                </a:ext>
              </a:extLst>
            </p:cNvPr>
            <p:cNvSpPr/>
            <p:nvPr/>
          </p:nvSpPr>
          <p:spPr>
            <a:xfrm>
              <a:off x="10114329" y="1895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9" name="Oval 228">
              <a:extLst>
                <a:ext uri="{FF2B5EF4-FFF2-40B4-BE49-F238E27FC236}">
                  <a16:creationId xmlns:a16="http://schemas.microsoft.com/office/drawing/2014/main" id="{9494C393-EA32-4206-9B4D-12AB60B2FC09}"/>
                </a:ext>
              </a:extLst>
            </p:cNvPr>
            <p:cNvSpPr/>
            <p:nvPr/>
          </p:nvSpPr>
          <p:spPr>
            <a:xfrm>
              <a:off x="9983328" y="40437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0" name="Oval 229">
              <a:extLst>
                <a:ext uri="{FF2B5EF4-FFF2-40B4-BE49-F238E27FC236}">
                  <a16:creationId xmlns:a16="http://schemas.microsoft.com/office/drawing/2014/main" id="{453EDABB-3952-41D9-BBFB-9E7D0AFF73F4}"/>
                </a:ext>
              </a:extLst>
            </p:cNvPr>
            <p:cNvSpPr/>
            <p:nvPr/>
          </p:nvSpPr>
          <p:spPr>
            <a:xfrm>
              <a:off x="9833613" y="1992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6" name="Oval 235">
              <a:extLst>
                <a:ext uri="{FF2B5EF4-FFF2-40B4-BE49-F238E27FC236}">
                  <a16:creationId xmlns:a16="http://schemas.microsoft.com/office/drawing/2014/main" id="{25D8B68D-7E5B-4668-AA27-B04B04964460}"/>
                </a:ext>
              </a:extLst>
            </p:cNvPr>
            <p:cNvSpPr/>
            <p:nvPr/>
          </p:nvSpPr>
          <p:spPr>
            <a:xfrm>
              <a:off x="10295887" y="3149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7" name="Oval 236">
              <a:extLst>
                <a:ext uri="{FF2B5EF4-FFF2-40B4-BE49-F238E27FC236}">
                  <a16:creationId xmlns:a16="http://schemas.microsoft.com/office/drawing/2014/main" id="{8D9E89A3-531E-4166-A324-B66B70C76500}"/>
                </a:ext>
              </a:extLst>
            </p:cNvPr>
            <p:cNvSpPr/>
            <p:nvPr/>
          </p:nvSpPr>
          <p:spPr>
            <a:xfrm>
              <a:off x="10295887" y="748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8" name="Oval 237">
              <a:extLst>
                <a:ext uri="{FF2B5EF4-FFF2-40B4-BE49-F238E27FC236}">
                  <a16:creationId xmlns:a16="http://schemas.microsoft.com/office/drawing/2014/main" id="{C3000093-9B97-4317-802A-1B7A596F0AF7}"/>
                </a:ext>
              </a:extLst>
            </p:cNvPr>
            <p:cNvSpPr/>
            <p:nvPr/>
          </p:nvSpPr>
          <p:spPr>
            <a:xfrm>
              <a:off x="10200018" y="1290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45" name="Oval 244">
              <a:extLst>
                <a:ext uri="{FF2B5EF4-FFF2-40B4-BE49-F238E27FC236}">
                  <a16:creationId xmlns:a16="http://schemas.microsoft.com/office/drawing/2014/main" id="{49864948-BCEE-4A36-9E83-943ECBD1CB08}"/>
                </a:ext>
              </a:extLst>
            </p:cNvPr>
            <p:cNvSpPr/>
            <p:nvPr/>
          </p:nvSpPr>
          <p:spPr>
            <a:xfrm rot="11521080">
              <a:off x="11391344" y="161470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0" name="Oval 249">
              <a:extLst>
                <a:ext uri="{FF2B5EF4-FFF2-40B4-BE49-F238E27FC236}">
                  <a16:creationId xmlns:a16="http://schemas.microsoft.com/office/drawing/2014/main" id="{D718E920-631F-48DB-B796-682A02A75256}"/>
                </a:ext>
              </a:extLst>
            </p:cNvPr>
            <p:cNvSpPr/>
            <p:nvPr/>
          </p:nvSpPr>
          <p:spPr>
            <a:xfrm rot="11521080">
              <a:off x="11935085" y="55249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8" name="Oval 257">
              <a:extLst>
                <a:ext uri="{FF2B5EF4-FFF2-40B4-BE49-F238E27FC236}">
                  <a16:creationId xmlns:a16="http://schemas.microsoft.com/office/drawing/2014/main" id="{82DF8F59-BD3F-4B28-A2F9-67C45927B0AF}"/>
                </a:ext>
              </a:extLst>
            </p:cNvPr>
            <p:cNvSpPr/>
            <p:nvPr/>
          </p:nvSpPr>
          <p:spPr>
            <a:xfrm rot="11521080">
              <a:off x="11107545" y="36743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9" name="Oval 258">
              <a:extLst>
                <a:ext uri="{FF2B5EF4-FFF2-40B4-BE49-F238E27FC236}">
                  <a16:creationId xmlns:a16="http://schemas.microsoft.com/office/drawing/2014/main" id="{EB0B1841-9368-45EE-B145-6C082287AB16}"/>
                </a:ext>
              </a:extLst>
            </p:cNvPr>
            <p:cNvSpPr/>
            <p:nvPr/>
          </p:nvSpPr>
          <p:spPr>
            <a:xfrm rot="11521080">
              <a:off x="11191425" y="198179"/>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0" name="Oval 259">
              <a:extLst>
                <a:ext uri="{FF2B5EF4-FFF2-40B4-BE49-F238E27FC236}">
                  <a16:creationId xmlns:a16="http://schemas.microsoft.com/office/drawing/2014/main" id="{ABF0F1C0-D462-48CB-BA80-3AC145B18481}"/>
                </a:ext>
              </a:extLst>
            </p:cNvPr>
            <p:cNvSpPr/>
            <p:nvPr/>
          </p:nvSpPr>
          <p:spPr>
            <a:xfrm rot="11521080">
              <a:off x="11126201" y="11302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2" name="Oval 261">
              <a:extLst>
                <a:ext uri="{FF2B5EF4-FFF2-40B4-BE49-F238E27FC236}">
                  <a16:creationId xmlns:a16="http://schemas.microsoft.com/office/drawing/2014/main" id="{F5E4A246-F1C3-45E5-9E9C-F9867099389C}"/>
                </a:ext>
              </a:extLst>
            </p:cNvPr>
            <p:cNvSpPr/>
            <p:nvPr/>
          </p:nvSpPr>
          <p:spPr>
            <a:xfrm rot="11521080">
              <a:off x="11549501" y="19081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4" name="Oval 263">
              <a:extLst>
                <a:ext uri="{FF2B5EF4-FFF2-40B4-BE49-F238E27FC236}">
                  <a16:creationId xmlns:a16="http://schemas.microsoft.com/office/drawing/2014/main" id="{62E289FF-3F03-497B-BDE7-7A126B452CC8}"/>
                </a:ext>
              </a:extLst>
            </p:cNvPr>
            <p:cNvSpPr/>
            <p:nvPr/>
          </p:nvSpPr>
          <p:spPr>
            <a:xfrm rot="11521080">
              <a:off x="10687343" y="3119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6" name="Oval 265">
              <a:extLst>
                <a:ext uri="{FF2B5EF4-FFF2-40B4-BE49-F238E27FC236}">
                  <a16:creationId xmlns:a16="http://schemas.microsoft.com/office/drawing/2014/main" id="{6D2E32D2-858D-472A-A576-DF5DDD9B8DBA}"/>
                </a:ext>
              </a:extLst>
            </p:cNvPr>
            <p:cNvSpPr/>
            <p:nvPr/>
          </p:nvSpPr>
          <p:spPr>
            <a:xfrm rot="11521080">
              <a:off x="10861768" y="5673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7" name="Oval 266">
              <a:extLst>
                <a:ext uri="{FF2B5EF4-FFF2-40B4-BE49-F238E27FC236}">
                  <a16:creationId xmlns:a16="http://schemas.microsoft.com/office/drawing/2014/main" id="{12409767-BE76-440A-AA52-65D58C3E8D9E}"/>
                </a:ext>
              </a:extLst>
            </p:cNvPr>
            <p:cNvSpPr/>
            <p:nvPr/>
          </p:nvSpPr>
          <p:spPr>
            <a:xfrm rot="11521080">
              <a:off x="10389219" y="27526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0" name="Oval 269">
              <a:extLst>
                <a:ext uri="{FF2B5EF4-FFF2-40B4-BE49-F238E27FC236}">
                  <a16:creationId xmlns:a16="http://schemas.microsoft.com/office/drawing/2014/main" id="{46F14E7E-2436-4293-9814-650A235DDF5C}"/>
                </a:ext>
              </a:extLst>
            </p:cNvPr>
            <p:cNvSpPr/>
            <p:nvPr/>
          </p:nvSpPr>
          <p:spPr>
            <a:xfrm rot="11521080">
              <a:off x="10457040" y="16422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3" name="Oval 272">
              <a:extLst>
                <a:ext uri="{FF2B5EF4-FFF2-40B4-BE49-F238E27FC236}">
                  <a16:creationId xmlns:a16="http://schemas.microsoft.com/office/drawing/2014/main" id="{698BA9DA-11EA-4265-ACBE-72D3CC716002}"/>
                </a:ext>
              </a:extLst>
            </p:cNvPr>
            <p:cNvSpPr/>
            <p:nvPr/>
          </p:nvSpPr>
          <p:spPr>
            <a:xfrm rot="11521080">
              <a:off x="10432945" y="9469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9" name="Oval 278">
              <a:extLst>
                <a:ext uri="{FF2B5EF4-FFF2-40B4-BE49-F238E27FC236}">
                  <a16:creationId xmlns:a16="http://schemas.microsoft.com/office/drawing/2014/main" id="{92BFE6C8-C6CA-4618-B0B8-45435B66A3CA}"/>
                </a:ext>
              </a:extLst>
            </p:cNvPr>
            <p:cNvSpPr/>
            <p:nvPr/>
          </p:nvSpPr>
          <p:spPr>
            <a:xfrm rot="11521080">
              <a:off x="11793460" y="13605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0" name="Oval 279">
              <a:extLst>
                <a:ext uri="{FF2B5EF4-FFF2-40B4-BE49-F238E27FC236}">
                  <a16:creationId xmlns:a16="http://schemas.microsoft.com/office/drawing/2014/main" id="{6B34973A-FD22-4C6A-A931-6AA71247760A}"/>
                </a:ext>
              </a:extLst>
            </p:cNvPr>
            <p:cNvSpPr/>
            <p:nvPr/>
          </p:nvSpPr>
          <p:spPr>
            <a:xfrm rot="11521080">
              <a:off x="11630820" y="32001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4" name="Oval 283">
              <a:extLst>
                <a:ext uri="{FF2B5EF4-FFF2-40B4-BE49-F238E27FC236}">
                  <a16:creationId xmlns:a16="http://schemas.microsoft.com/office/drawing/2014/main" id="{94F64405-FA0D-4ECA-81B3-0614E3FF4333}"/>
                </a:ext>
              </a:extLst>
            </p:cNvPr>
            <p:cNvSpPr/>
            <p:nvPr/>
          </p:nvSpPr>
          <p:spPr>
            <a:xfrm rot="11521080">
              <a:off x="12111200" y="35358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5" name="Oval 284">
              <a:extLst>
                <a:ext uri="{FF2B5EF4-FFF2-40B4-BE49-F238E27FC236}">
                  <a16:creationId xmlns:a16="http://schemas.microsoft.com/office/drawing/2014/main" id="{B4504721-6E43-4445-8EAA-226BB7C4C954}"/>
                </a:ext>
              </a:extLst>
            </p:cNvPr>
            <p:cNvSpPr/>
            <p:nvPr/>
          </p:nvSpPr>
          <p:spPr>
            <a:xfrm rot="11521080">
              <a:off x="11821581" y="45572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9" name="Oval 288">
              <a:extLst>
                <a:ext uri="{FF2B5EF4-FFF2-40B4-BE49-F238E27FC236}">
                  <a16:creationId xmlns:a16="http://schemas.microsoft.com/office/drawing/2014/main" id="{5F3066FB-DC2B-481B-A1FE-A53F36BFAAFF}"/>
                </a:ext>
              </a:extLst>
            </p:cNvPr>
            <p:cNvSpPr/>
            <p:nvPr/>
          </p:nvSpPr>
          <p:spPr>
            <a:xfrm>
              <a:off x="11202687" y="9723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0" name="Oval 289">
              <a:extLst>
                <a:ext uri="{FF2B5EF4-FFF2-40B4-BE49-F238E27FC236}">
                  <a16:creationId xmlns:a16="http://schemas.microsoft.com/office/drawing/2014/main" id="{E679230E-411C-4797-BB98-89B59D9B7D16}"/>
                </a:ext>
              </a:extLst>
            </p:cNvPr>
            <p:cNvSpPr/>
            <p:nvPr/>
          </p:nvSpPr>
          <p:spPr>
            <a:xfrm>
              <a:off x="11273083" y="15354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1" name="Oval 290">
              <a:extLst>
                <a:ext uri="{FF2B5EF4-FFF2-40B4-BE49-F238E27FC236}">
                  <a16:creationId xmlns:a16="http://schemas.microsoft.com/office/drawing/2014/main" id="{7EE84838-D2FB-4227-B65A-03A7020D0D09}"/>
                </a:ext>
              </a:extLst>
            </p:cNvPr>
            <p:cNvSpPr/>
            <p:nvPr/>
          </p:nvSpPr>
          <p:spPr>
            <a:xfrm>
              <a:off x="11142082" y="36835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2" name="Oval 291">
              <a:extLst>
                <a:ext uri="{FF2B5EF4-FFF2-40B4-BE49-F238E27FC236}">
                  <a16:creationId xmlns:a16="http://schemas.microsoft.com/office/drawing/2014/main" id="{F2FA53B8-8903-44C8-9BA5-A458BA02C4C0}"/>
                </a:ext>
              </a:extLst>
            </p:cNvPr>
            <p:cNvSpPr/>
            <p:nvPr/>
          </p:nvSpPr>
          <p:spPr>
            <a:xfrm>
              <a:off x="10992367" y="1632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4" name="Oval 293">
              <a:extLst>
                <a:ext uri="{FF2B5EF4-FFF2-40B4-BE49-F238E27FC236}">
                  <a16:creationId xmlns:a16="http://schemas.microsoft.com/office/drawing/2014/main" id="{9AE4CC11-9ACA-466C-B005-5D48A46A6A8F}"/>
                </a:ext>
              </a:extLst>
            </p:cNvPr>
            <p:cNvSpPr/>
            <p:nvPr/>
          </p:nvSpPr>
          <p:spPr>
            <a:xfrm>
              <a:off x="11454641" y="3881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5" name="Oval 294">
              <a:extLst>
                <a:ext uri="{FF2B5EF4-FFF2-40B4-BE49-F238E27FC236}">
                  <a16:creationId xmlns:a16="http://schemas.microsoft.com/office/drawing/2014/main" id="{E8E32ECD-00BD-4525-83DA-00F28B32A463}"/>
                </a:ext>
              </a:extLst>
            </p:cNvPr>
            <p:cNvSpPr/>
            <p:nvPr/>
          </p:nvSpPr>
          <p:spPr>
            <a:xfrm>
              <a:off x="11358772" y="930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6" name="Oval 295">
              <a:extLst>
                <a:ext uri="{FF2B5EF4-FFF2-40B4-BE49-F238E27FC236}">
                  <a16:creationId xmlns:a16="http://schemas.microsoft.com/office/drawing/2014/main" id="{3A95C143-7FAB-48BC-B954-5EBAB5D67FBE}"/>
                </a:ext>
              </a:extLst>
            </p:cNvPr>
            <p:cNvSpPr/>
            <p:nvPr/>
          </p:nvSpPr>
          <p:spPr>
            <a:xfrm rot="11521080">
              <a:off x="11547973" y="23924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7" name="Oval 296">
              <a:extLst>
                <a:ext uri="{FF2B5EF4-FFF2-40B4-BE49-F238E27FC236}">
                  <a16:creationId xmlns:a16="http://schemas.microsoft.com/office/drawing/2014/main" id="{A14863D3-1057-4B61-9763-6D3CED034F15}"/>
                </a:ext>
              </a:extLst>
            </p:cNvPr>
            <p:cNvSpPr/>
            <p:nvPr/>
          </p:nvSpPr>
          <p:spPr>
            <a:xfrm rot="11521080">
              <a:off x="11527747" y="50997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8" name="Oval 297">
              <a:extLst>
                <a:ext uri="{FF2B5EF4-FFF2-40B4-BE49-F238E27FC236}">
                  <a16:creationId xmlns:a16="http://schemas.microsoft.com/office/drawing/2014/main" id="{3EEBC10D-59F3-4879-AA73-B81D43D32C5C}"/>
                </a:ext>
              </a:extLst>
            </p:cNvPr>
            <p:cNvSpPr/>
            <p:nvPr/>
          </p:nvSpPr>
          <p:spPr>
            <a:xfrm rot="8041282" flipH="1">
              <a:off x="12019135" y="71532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9" name="Oval 298">
              <a:extLst>
                <a:ext uri="{FF2B5EF4-FFF2-40B4-BE49-F238E27FC236}">
                  <a16:creationId xmlns:a16="http://schemas.microsoft.com/office/drawing/2014/main" id="{CB371C1A-36E7-48B3-A78A-60BCD797D093}"/>
                </a:ext>
              </a:extLst>
            </p:cNvPr>
            <p:cNvSpPr/>
            <p:nvPr/>
          </p:nvSpPr>
          <p:spPr>
            <a:xfrm rot="8041282" flipH="1">
              <a:off x="11916350" y="85535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2" name="Oval 301">
              <a:extLst>
                <a:ext uri="{FF2B5EF4-FFF2-40B4-BE49-F238E27FC236}">
                  <a16:creationId xmlns:a16="http://schemas.microsoft.com/office/drawing/2014/main" id="{C4744398-513D-4A00-9757-091F788207E3}"/>
                </a:ext>
              </a:extLst>
            </p:cNvPr>
            <p:cNvSpPr/>
            <p:nvPr/>
          </p:nvSpPr>
          <p:spPr>
            <a:xfrm rot="8041282" flipH="1">
              <a:off x="11652786" y="68753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3" name="Oval 302">
              <a:extLst>
                <a:ext uri="{FF2B5EF4-FFF2-40B4-BE49-F238E27FC236}">
                  <a16:creationId xmlns:a16="http://schemas.microsoft.com/office/drawing/2014/main" id="{10B51586-4A86-41CA-A11E-7944FA4E375D}"/>
                </a:ext>
              </a:extLst>
            </p:cNvPr>
            <p:cNvSpPr/>
            <p:nvPr/>
          </p:nvSpPr>
          <p:spPr>
            <a:xfrm rot="8041282" flipH="1">
              <a:off x="11891546" y="95081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4" name="Oval 303">
              <a:extLst>
                <a:ext uri="{FF2B5EF4-FFF2-40B4-BE49-F238E27FC236}">
                  <a16:creationId xmlns:a16="http://schemas.microsoft.com/office/drawing/2014/main" id="{67794499-3A6C-4965-9247-202F8BD32A91}"/>
                </a:ext>
              </a:extLst>
            </p:cNvPr>
            <p:cNvSpPr/>
            <p:nvPr/>
          </p:nvSpPr>
          <p:spPr>
            <a:xfrm rot="8041282" flipH="1">
              <a:off x="11683658" y="71736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5" name="Oval 304">
              <a:extLst>
                <a:ext uri="{FF2B5EF4-FFF2-40B4-BE49-F238E27FC236}">
                  <a16:creationId xmlns:a16="http://schemas.microsoft.com/office/drawing/2014/main" id="{278179C4-9290-4A4B-9363-E04117B779DD}"/>
                </a:ext>
              </a:extLst>
            </p:cNvPr>
            <p:cNvSpPr/>
            <p:nvPr/>
          </p:nvSpPr>
          <p:spPr>
            <a:xfrm rot="8041282" flipH="1">
              <a:off x="11762966" y="72892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6" name="Oval 305">
              <a:extLst>
                <a:ext uri="{FF2B5EF4-FFF2-40B4-BE49-F238E27FC236}">
                  <a16:creationId xmlns:a16="http://schemas.microsoft.com/office/drawing/2014/main" id="{E18D738E-FFB6-41EF-BCA0-8535B6518E83}"/>
                </a:ext>
              </a:extLst>
            </p:cNvPr>
            <p:cNvSpPr/>
            <p:nvPr/>
          </p:nvSpPr>
          <p:spPr>
            <a:xfrm rot="8041282" flipH="1">
              <a:off x="11891053" y="63509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7" name="Oval 306">
              <a:extLst>
                <a:ext uri="{FF2B5EF4-FFF2-40B4-BE49-F238E27FC236}">
                  <a16:creationId xmlns:a16="http://schemas.microsoft.com/office/drawing/2014/main" id="{3AC1DF15-FC4D-4948-B7DA-35C42E65FF37}"/>
                </a:ext>
              </a:extLst>
            </p:cNvPr>
            <p:cNvSpPr/>
            <p:nvPr/>
          </p:nvSpPr>
          <p:spPr>
            <a:xfrm rot="8041282" flipH="1">
              <a:off x="11782681" y="53036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8" name="Oval 307">
              <a:extLst>
                <a:ext uri="{FF2B5EF4-FFF2-40B4-BE49-F238E27FC236}">
                  <a16:creationId xmlns:a16="http://schemas.microsoft.com/office/drawing/2014/main" id="{2BFBA0CE-CFE2-4B97-9605-411B5FFE5DF4}"/>
                </a:ext>
              </a:extLst>
            </p:cNvPr>
            <p:cNvSpPr/>
            <p:nvPr/>
          </p:nvSpPr>
          <p:spPr>
            <a:xfrm rot="8041282" flipH="1">
              <a:off x="11682466" y="61859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0" name="Oval 309">
              <a:extLst>
                <a:ext uri="{FF2B5EF4-FFF2-40B4-BE49-F238E27FC236}">
                  <a16:creationId xmlns:a16="http://schemas.microsoft.com/office/drawing/2014/main" id="{80D8F92D-4776-4E65-AB52-526721C574EB}"/>
                </a:ext>
              </a:extLst>
            </p:cNvPr>
            <p:cNvSpPr/>
            <p:nvPr/>
          </p:nvSpPr>
          <p:spPr>
            <a:xfrm rot="8041282" flipH="1">
              <a:off x="11272754" y="28197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1" name="Oval 310">
              <a:extLst>
                <a:ext uri="{FF2B5EF4-FFF2-40B4-BE49-F238E27FC236}">
                  <a16:creationId xmlns:a16="http://schemas.microsoft.com/office/drawing/2014/main" id="{3E34B6B2-E3D5-405B-B2FA-3D768EACC874}"/>
                </a:ext>
              </a:extLst>
            </p:cNvPr>
            <p:cNvSpPr/>
            <p:nvPr/>
          </p:nvSpPr>
          <p:spPr>
            <a:xfrm rot="8041282" flipH="1">
              <a:off x="11551426" y="27717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2" name="Oval 311">
              <a:extLst>
                <a:ext uri="{FF2B5EF4-FFF2-40B4-BE49-F238E27FC236}">
                  <a16:creationId xmlns:a16="http://schemas.microsoft.com/office/drawing/2014/main" id="{6E9C62FF-7CEE-46AD-881B-85BB062AE45A}"/>
                </a:ext>
              </a:extLst>
            </p:cNvPr>
            <p:cNvSpPr/>
            <p:nvPr/>
          </p:nvSpPr>
          <p:spPr>
            <a:xfrm rot="8041282" flipH="1">
              <a:off x="11537960" y="47893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3" name="Oval 312">
              <a:extLst>
                <a:ext uri="{FF2B5EF4-FFF2-40B4-BE49-F238E27FC236}">
                  <a16:creationId xmlns:a16="http://schemas.microsoft.com/office/drawing/2014/main" id="{5FD690ED-F304-4619-B2DB-3DCB15373E87}"/>
                </a:ext>
              </a:extLst>
            </p:cNvPr>
            <p:cNvSpPr/>
            <p:nvPr/>
          </p:nvSpPr>
          <p:spPr>
            <a:xfrm rot="8041282" flipH="1">
              <a:off x="11737891" y="37605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4" name="Oval 313">
              <a:extLst>
                <a:ext uri="{FF2B5EF4-FFF2-40B4-BE49-F238E27FC236}">
                  <a16:creationId xmlns:a16="http://schemas.microsoft.com/office/drawing/2014/main" id="{AF4BBE66-EB95-4299-8453-171ACD645377}"/>
                </a:ext>
              </a:extLst>
            </p:cNvPr>
            <p:cNvSpPr/>
            <p:nvPr/>
          </p:nvSpPr>
          <p:spPr>
            <a:xfrm rot="8041282" flipH="1">
              <a:off x="12086130" y="43324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2" name="Oval 321">
              <a:extLst>
                <a:ext uri="{FF2B5EF4-FFF2-40B4-BE49-F238E27FC236}">
                  <a16:creationId xmlns:a16="http://schemas.microsoft.com/office/drawing/2014/main" id="{08D19609-9951-41EA-8E2A-14628F44BD5F}"/>
                </a:ext>
              </a:extLst>
            </p:cNvPr>
            <p:cNvSpPr/>
            <p:nvPr/>
          </p:nvSpPr>
          <p:spPr>
            <a:xfrm rot="8041282" flipH="1">
              <a:off x="11002311" y="182984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3" name="Oval 322">
              <a:extLst>
                <a:ext uri="{FF2B5EF4-FFF2-40B4-BE49-F238E27FC236}">
                  <a16:creationId xmlns:a16="http://schemas.microsoft.com/office/drawing/2014/main" id="{DE0CC815-4211-450C-86A8-003993A58C9B}"/>
                </a:ext>
              </a:extLst>
            </p:cNvPr>
            <p:cNvSpPr/>
            <p:nvPr/>
          </p:nvSpPr>
          <p:spPr>
            <a:xfrm rot="8041282" flipH="1">
              <a:off x="10971151" y="179973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7" name="Oval 326">
              <a:extLst>
                <a:ext uri="{FF2B5EF4-FFF2-40B4-BE49-F238E27FC236}">
                  <a16:creationId xmlns:a16="http://schemas.microsoft.com/office/drawing/2014/main" id="{66BAB380-534E-486C-982F-EAA0B4907822}"/>
                </a:ext>
              </a:extLst>
            </p:cNvPr>
            <p:cNvSpPr/>
            <p:nvPr/>
          </p:nvSpPr>
          <p:spPr>
            <a:xfrm rot="18120202" flipH="1">
              <a:off x="11766796" y="28908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1" name="Oval 330">
              <a:extLst>
                <a:ext uri="{FF2B5EF4-FFF2-40B4-BE49-F238E27FC236}">
                  <a16:creationId xmlns:a16="http://schemas.microsoft.com/office/drawing/2014/main" id="{2ACEFEA8-6F0A-4A2D-AD81-02DA9874D219}"/>
                </a:ext>
              </a:extLst>
            </p:cNvPr>
            <p:cNvSpPr/>
            <p:nvPr/>
          </p:nvSpPr>
          <p:spPr>
            <a:xfrm rot="18120202" flipH="1">
              <a:off x="11504787" y="1070053"/>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2" name="Oval 331">
              <a:extLst>
                <a:ext uri="{FF2B5EF4-FFF2-40B4-BE49-F238E27FC236}">
                  <a16:creationId xmlns:a16="http://schemas.microsoft.com/office/drawing/2014/main" id="{D0233DA3-8AE9-4FE8-9BB5-563F6DF5E099}"/>
                </a:ext>
              </a:extLst>
            </p:cNvPr>
            <p:cNvSpPr/>
            <p:nvPr/>
          </p:nvSpPr>
          <p:spPr>
            <a:xfrm rot="18120202" flipH="1">
              <a:off x="11520691" y="117612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3" name="Oval 332">
              <a:extLst>
                <a:ext uri="{FF2B5EF4-FFF2-40B4-BE49-F238E27FC236}">
                  <a16:creationId xmlns:a16="http://schemas.microsoft.com/office/drawing/2014/main" id="{3D18BF05-8C1D-4514-BB4A-9D6D8E7BC49F}"/>
                </a:ext>
              </a:extLst>
            </p:cNvPr>
            <p:cNvSpPr/>
            <p:nvPr/>
          </p:nvSpPr>
          <p:spPr>
            <a:xfrm rot="18120202" flipH="1">
              <a:off x="11625414" y="122822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4" name="Oval 333">
              <a:extLst>
                <a:ext uri="{FF2B5EF4-FFF2-40B4-BE49-F238E27FC236}">
                  <a16:creationId xmlns:a16="http://schemas.microsoft.com/office/drawing/2014/main" id="{6B2F5C7B-89C4-49F6-B9D8-89A6A6698B2C}"/>
                </a:ext>
              </a:extLst>
            </p:cNvPr>
            <p:cNvSpPr/>
            <p:nvPr/>
          </p:nvSpPr>
          <p:spPr>
            <a:xfrm rot="18120202" flipH="1">
              <a:off x="11758922" y="81768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6" name="Oval 335">
              <a:extLst>
                <a:ext uri="{FF2B5EF4-FFF2-40B4-BE49-F238E27FC236}">
                  <a16:creationId xmlns:a16="http://schemas.microsoft.com/office/drawing/2014/main" id="{0255C806-9439-4F80-8973-EE26C1775D36}"/>
                </a:ext>
              </a:extLst>
            </p:cNvPr>
            <p:cNvSpPr/>
            <p:nvPr/>
          </p:nvSpPr>
          <p:spPr>
            <a:xfrm rot="18120202" flipH="1">
              <a:off x="11274562" y="154857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7" name="Oval 336">
              <a:extLst>
                <a:ext uri="{FF2B5EF4-FFF2-40B4-BE49-F238E27FC236}">
                  <a16:creationId xmlns:a16="http://schemas.microsoft.com/office/drawing/2014/main" id="{EA42280E-67CD-428B-91B5-1FF0067AA097}"/>
                </a:ext>
              </a:extLst>
            </p:cNvPr>
            <p:cNvSpPr/>
            <p:nvPr/>
          </p:nvSpPr>
          <p:spPr>
            <a:xfrm rot="18120202" flipH="1">
              <a:off x="11377410" y="140539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1" name="Oval 340">
              <a:extLst>
                <a:ext uri="{FF2B5EF4-FFF2-40B4-BE49-F238E27FC236}">
                  <a16:creationId xmlns:a16="http://schemas.microsoft.com/office/drawing/2014/main" id="{ACE0BF18-2F3D-4386-8163-69BE7C288485}"/>
                </a:ext>
              </a:extLst>
            </p:cNvPr>
            <p:cNvSpPr/>
            <p:nvPr/>
          </p:nvSpPr>
          <p:spPr>
            <a:xfrm rot="18120202" flipH="1">
              <a:off x="11018859" y="162173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2" name="Oval 341">
              <a:extLst>
                <a:ext uri="{FF2B5EF4-FFF2-40B4-BE49-F238E27FC236}">
                  <a16:creationId xmlns:a16="http://schemas.microsoft.com/office/drawing/2014/main" id="{3EEF51BA-5880-4DAA-8125-D09750EF9948}"/>
                </a:ext>
              </a:extLst>
            </p:cNvPr>
            <p:cNvSpPr/>
            <p:nvPr/>
          </p:nvSpPr>
          <p:spPr>
            <a:xfrm rot="18120202" flipH="1">
              <a:off x="11052111" y="168737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3" name="Oval 342">
              <a:extLst>
                <a:ext uri="{FF2B5EF4-FFF2-40B4-BE49-F238E27FC236}">
                  <a16:creationId xmlns:a16="http://schemas.microsoft.com/office/drawing/2014/main" id="{F50B03B1-1969-43C6-9CDC-862CE9CF0544}"/>
                </a:ext>
              </a:extLst>
            </p:cNvPr>
            <p:cNvSpPr/>
            <p:nvPr/>
          </p:nvSpPr>
          <p:spPr>
            <a:xfrm rot="18120202" flipH="1">
              <a:off x="11967830" y="68031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4" name="Oval 343">
              <a:extLst>
                <a:ext uri="{FF2B5EF4-FFF2-40B4-BE49-F238E27FC236}">
                  <a16:creationId xmlns:a16="http://schemas.microsoft.com/office/drawing/2014/main" id="{8EDC89C1-1D94-45D5-96D3-55CEC068F209}"/>
                </a:ext>
              </a:extLst>
            </p:cNvPr>
            <p:cNvSpPr/>
            <p:nvPr/>
          </p:nvSpPr>
          <p:spPr>
            <a:xfrm rot="18120202" flipH="1">
              <a:off x="11722523" y="66942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5" name="Oval 344">
              <a:extLst>
                <a:ext uri="{FF2B5EF4-FFF2-40B4-BE49-F238E27FC236}">
                  <a16:creationId xmlns:a16="http://schemas.microsoft.com/office/drawing/2014/main" id="{D9D73AB4-5AB3-4D48-87BB-86853B9296F7}"/>
                </a:ext>
              </a:extLst>
            </p:cNvPr>
            <p:cNvSpPr/>
            <p:nvPr/>
          </p:nvSpPr>
          <p:spPr>
            <a:xfrm rot="18120202" flipH="1">
              <a:off x="11481756" y="70574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7" name="Oval 346">
              <a:extLst>
                <a:ext uri="{FF2B5EF4-FFF2-40B4-BE49-F238E27FC236}">
                  <a16:creationId xmlns:a16="http://schemas.microsoft.com/office/drawing/2014/main" id="{44D5297D-81A2-4975-B666-15312894639D}"/>
                </a:ext>
              </a:extLst>
            </p:cNvPr>
            <p:cNvSpPr/>
            <p:nvPr/>
          </p:nvSpPr>
          <p:spPr>
            <a:xfrm rot="18120202" flipH="1">
              <a:off x="12032214" y="30066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8" name="Oval 347">
              <a:extLst>
                <a:ext uri="{FF2B5EF4-FFF2-40B4-BE49-F238E27FC236}">
                  <a16:creationId xmlns:a16="http://schemas.microsoft.com/office/drawing/2014/main" id="{77B00FD4-4BEB-4E58-A9DC-EBB11B4CB923}"/>
                </a:ext>
              </a:extLst>
            </p:cNvPr>
            <p:cNvSpPr/>
            <p:nvPr/>
          </p:nvSpPr>
          <p:spPr>
            <a:xfrm rot="18120202" flipH="1">
              <a:off x="11757502" y="43794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1" name="Oval 350">
              <a:extLst>
                <a:ext uri="{FF2B5EF4-FFF2-40B4-BE49-F238E27FC236}">
                  <a16:creationId xmlns:a16="http://schemas.microsoft.com/office/drawing/2014/main" id="{FBBCAABD-6CD2-47EB-BFCF-B40BF763D34E}"/>
                </a:ext>
              </a:extLst>
            </p:cNvPr>
            <p:cNvSpPr/>
            <p:nvPr/>
          </p:nvSpPr>
          <p:spPr>
            <a:xfrm rot="8041282" flipH="1">
              <a:off x="11467558" y="81999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2" name="Oval 351">
              <a:extLst>
                <a:ext uri="{FF2B5EF4-FFF2-40B4-BE49-F238E27FC236}">
                  <a16:creationId xmlns:a16="http://schemas.microsoft.com/office/drawing/2014/main" id="{451548A7-1FA6-4D4F-B723-5795A65DC6CC}"/>
                </a:ext>
              </a:extLst>
            </p:cNvPr>
            <p:cNvSpPr/>
            <p:nvPr/>
          </p:nvSpPr>
          <p:spPr>
            <a:xfrm rot="8041282" flipH="1">
              <a:off x="11585203" y="113210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3" name="Oval 352">
              <a:extLst>
                <a:ext uri="{FF2B5EF4-FFF2-40B4-BE49-F238E27FC236}">
                  <a16:creationId xmlns:a16="http://schemas.microsoft.com/office/drawing/2014/main" id="{FE20067F-AB5A-4EE0-960B-B136F436FD93}"/>
                </a:ext>
              </a:extLst>
            </p:cNvPr>
            <p:cNvSpPr/>
            <p:nvPr/>
          </p:nvSpPr>
          <p:spPr>
            <a:xfrm rot="8041282" flipH="1">
              <a:off x="11593629" y="104235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5" name="Oval 354">
              <a:extLst>
                <a:ext uri="{FF2B5EF4-FFF2-40B4-BE49-F238E27FC236}">
                  <a16:creationId xmlns:a16="http://schemas.microsoft.com/office/drawing/2014/main" id="{296E20B0-40C9-4FA6-84A7-D7632348D8F8}"/>
                </a:ext>
              </a:extLst>
            </p:cNvPr>
            <p:cNvSpPr/>
            <p:nvPr/>
          </p:nvSpPr>
          <p:spPr>
            <a:xfrm rot="8041282" flipH="1">
              <a:off x="11391563" y="123745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6" name="Oval 355">
              <a:extLst>
                <a:ext uri="{FF2B5EF4-FFF2-40B4-BE49-F238E27FC236}">
                  <a16:creationId xmlns:a16="http://schemas.microsoft.com/office/drawing/2014/main" id="{4018B5E4-4F86-4B32-916E-9016D5ACFBEC}"/>
                </a:ext>
              </a:extLst>
            </p:cNvPr>
            <p:cNvSpPr/>
            <p:nvPr/>
          </p:nvSpPr>
          <p:spPr>
            <a:xfrm rot="8041282" flipH="1">
              <a:off x="11833461" y="102164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7" name="Oval 356">
              <a:extLst>
                <a:ext uri="{FF2B5EF4-FFF2-40B4-BE49-F238E27FC236}">
                  <a16:creationId xmlns:a16="http://schemas.microsoft.com/office/drawing/2014/main" id="{A6D67BA4-09DC-476E-BBC5-78DC6041C854}"/>
                </a:ext>
              </a:extLst>
            </p:cNvPr>
            <p:cNvSpPr/>
            <p:nvPr/>
          </p:nvSpPr>
          <p:spPr>
            <a:xfrm rot="8041282" flipH="1">
              <a:off x="11802302" y="99152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8" name="Oval 357">
              <a:extLst>
                <a:ext uri="{FF2B5EF4-FFF2-40B4-BE49-F238E27FC236}">
                  <a16:creationId xmlns:a16="http://schemas.microsoft.com/office/drawing/2014/main" id="{96DE505A-3DE9-424F-8C83-3FDE82AB9F25}"/>
                </a:ext>
              </a:extLst>
            </p:cNvPr>
            <p:cNvSpPr/>
            <p:nvPr/>
          </p:nvSpPr>
          <p:spPr>
            <a:xfrm rot="8041282" flipH="1">
              <a:off x="11696667" y="10227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9" name="Oval 358">
              <a:extLst>
                <a:ext uri="{FF2B5EF4-FFF2-40B4-BE49-F238E27FC236}">
                  <a16:creationId xmlns:a16="http://schemas.microsoft.com/office/drawing/2014/main" id="{F1870F3D-61FB-4E0F-AAEB-977DEE61561B}"/>
                </a:ext>
              </a:extLst>
            </p:cNvPr>
            <p:cNvSpPr/>
            <p:nvPr/>
          </p:nvSpPr>
          <p:spPr>
            <a:xfrm rot="18120202" flipH="1">
              <a:off x="11723029" y="78512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60" name="Oval 359">
              <a:extLst>
                <a:ext uri="{FF2B5EF4-FFF2-40B4-BE49-F238E27FC236}">
                  <a16:creationId xmlns:a16="http://schemas.microsoft.com/office/drawing/2014/main" id="{E69CEBA8-74C4-4B83-B09F-3B54AB6DD319}"/>
                </a:ext>
              </a:extLst>
            </p:cNvPr>
            <p:cNvSpPr/>
            <p:nvPr/>
          </p:nvSpPr>
          <p:spPr>
            <a:xfrm rot="18120202" flipH="1">
              <a:off x="11514301" y="61153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grpSp>
      <p:sp>
        <p:nvSpPr>
          <p:cNvPr id="255" name="ZoneTexte 23">
            <a:extLst>
              <a:ext uri="{FF2B5EF4-FFF2-40B4-BE49-F238E27FC236}">
                <a16:creationId xmlns:a16="http://schemas.microsoft.com/office/drawing/2014/main" id="{A40914AF-4BE6-402D-B0F6-CF1DEF73D59A}"/>
              </a:ext>
            </a:extLst>
          </p:cNvPr>
          <p:cNvSpPr txBox="1">
            <a:spLocks/>
          </p:cNvSpPr>
          <p:nvPr/>
        </p:nvSpPr>
        <p:spPr>
          <a:xfrm>
            <a:off x="1413185" y="190105"/>
            <a:ext cx="10052378" cy="584775"/>
          </a:xfrm>
          <a:prstGeom prst="rect">
            <a:avLst/>
          </a:prstGeom>
          <a:noFill/>
        </p:spPr>
        <p:txBody>
          <a:bodyPr wrap="square" lIns="108000" rIns="108000" rtlCol="0">
            <a:spAutoFit/>
          </a:bodyPr>
          <a:lstStyle/>
          <a:p>
            <a:pPr algn="ctr"/>
            <a:r>
              <a:rPr lang="fr-FR" sz="3200" dirty="0">
                <a:solidFill>
                  <a:schemeClr val="bg1"/>
                </a:solidFill>
                <a:latin typeface="Gotham Bold" panose="02000803030000020004" pitchFamily="2" charset="0"/>
              </a:rPr>
              <a:t>Schéma de l’architecture initial</a:t>
            </a:r>
          </a:p>
        </p:txBody>
      </p:sp>
      <p:pic>
        <p:nvPicPr>
          <p:cNvPr id="133" name="Picture 377">
            <a:extLst>
              <a:ext uri="{FF2B5EF4-FFF2-40B4-BE49-F238E27FC236}">
                <a16:creationId xmlns:a16="http://schemas.microsoft.com/office/drawing/2014/main" id="{62F16D6C-6455-4F29-B116-A66DC2A32DF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6220" t="29048" b="21900"/>
          <a:stretch/>
        </p:blipFill>
        <p:spPr>
          <a:xfrm rot="10800000">
            <a:off x="-11106" y="921092"/>
            <a:ext cx="1694796" cy="1898873"/>
          </a:xfrm>
          <a:prstGeom prst="rect">
            <a:avLst/>
          </a:prstGeom>
        </p:spPr>
      </p:pic>
      <p:sp>
        <p:nvSpPr>
          <p:cNvPr id="111" name="Rectangle 110">
            <a:extLst>
              <a:ext uri="{FF2B5EF4-FFF2-40B4-BE49-F238E27FC236}">
                <a16:creationId xmlns:a16="http://schemas.microsoft.com/office/drawing/2014/main" id="{CE1422D6-1CC8-49AE-8DC4-D75E38DF50EA}"/>
              </a:ext>
            </a:extLst>
          </p:cNvPr>
          <p:cNvSpPr/>
          <p:nvPr/>
        </p:nvSpPr>
        <p:spPr>
          <a:xfrm>
            <a:off x="7155526" y="1530285"/>
            <a:ext cx="36000" cy="36000"/>
          </a:xfrm>
          <a:prstGeom prst="rect">
            <a:avLst/>
          </a:prstGeom>
          <a:solidFill>
            <a:schemeClr val="bg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0000">
                  <a:alpha val="0"/>
                </a:srgbClr>
              </a:solidFill>
            </a:endParaRPr>
          </a:p>
        </p:txBody>
      </p:sp>
      <p:sp>
        <p:nvSpPr>
          <p:cNvPr id="118" name="Rectangle 117">
            <a:extLst>
              <a:ext uri="{FF2B5EF4-FFF2-40B4-BE49-F238E27FC236}">
                <a16:creationId xmlns:a16="http://schemas.microsoft.com/office/drawing/2014/main" id="{8404A8B8-E88C-4F2C-BC23-80CA4318F4FD}"/>
              </a:ext>
            </a:extLst>
          </p:cNvPr>
          <p:cNvSpPr/>
          <p:nvPr/>
        </p:nvSpPr>
        <p:spPr>
          <a:xfrm>
            <a:off x="1265823" y="2639220"/>
            <a:ext cx="36000" cy="36000"/>
          </a:xfrm>
          <a:prstGeom prst="rect">
            <a:avLst/>
          </a:prstGeom>
          <a:solidFill>
            <a:schemeClr val="bg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0000">
                  <a:alpha val="0"/>
                </a:srgbClr>
              </a:solidFill>
            </a:endParaRPr>
          </a:p>
        </p:txBody>
      </p:sp>
      <p:sp>
        <p:nvSpPr>
          <p:cNvPr id="119" name="Rectangle 118">
            <a:extLst>
              <a:ext uri="{FF2B5EF4-FFF2-40B4-BE49-F238E27FC236}">
                <a16:creationId xmlns:a16="http://schemas.microsoft.com/office/drawing/2014/main" id="{51BE5517-6A9F-4EE1-8328-466EAA136F23}"/>
              </a:ext>
            </a:extLst>
          </p:cNvPr>
          <p:cNvSpPr/>
          <p:nvPr/>
        </p:nvSpPr>
        <p:spPr>
          <a:xfrm>
            <a:off x="1265823" y="2855343"/>
            <a:ext cx="36000" cy="36000"/>
          </a:xfrm>
          <a:prstGeom prst="rect">
            <a:avLst/>
          </a:prstGeom>
          <a:solidFill>
            <a:schemeClr val="bg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0000">
                  <a:alpha val="0"/>
                </a:srgbClr>
              </a:solidFill>
            </a:endParaRPr>
          </a:p>
        </p:txBody>
      </p:sp>
      <p:pic>
        <p:nvPicPr>
          <p:cNvPr id="97" name="Graphic 29">
            <a:extLst>
              <a:ext uri="{FF2B5EF4-FFF2-40B4-BE49-F238E27FC236}">
                <a16:creationId xmlns:a16="http://schemas.microsoft.com/office/drawing/2014/main" id="{7FE69A52-B161-4BAB-AE58-D55D3D00F4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6292" y="2103722"/>
            <a:ext cx="324109" cy="324109"/>
          </a:xfrm>
          <a:prstGeom prst="rect">
            <a:avLst/>
          </a:prstGeom>
        </p:spPr>
      </p:pic>
      <p:sp>
        <p:nvSpPr>
          <p:cNvPr id="139" name="Rectangle 138">
            <a:extLst>
              <a:ext uri="{FF2B5EF4-FFF2-40B4-BE49-F238E27FC236}">
                <a16:creationId xmlns:a16="http://schemas.microsoft.com/office/drawing/2014/main" id="{6304B9B6-91E1-45FA-B546-27C0E9D29630}"/>
              </a:ext>
            </a:extLst>
          </p:cNvPr>
          <p:cNvSpPr>
            <a:spLocks/>
          </p:cNvSpPr>
          <p:nvPr/>
        </p:nvSpPr>
        <p:spPr>
          <a:xfrm>
            <a:off x="825429" y="2089368"/>
            <a:ext cx="5962137" cy="4083906"/>
          </a:xfrm>
          <a:prstGeom prst="rect">
            <a:avLst/>
          </a:prstGeom>
          <a:noFill/>
          <a:ln w="12700">
            <a:solidFill>
              <a:srgbClr val="D6242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fr-FR" sz="1200" dirty="0">
                <a:ln w="0"/>
                <a:solidFill>
                  <a:schemeClr val="tx1"/>
                </a:solidFill>
              </a:rPr>
              <a:t>Compte de production</a:t>
            </a:r>
          </a:p>
        </p:txBody>
      </p:sp>
      <p:grpSp>
        <p:nvGrpSpPr>
          <p:cNvPr id="149" name="Group 86">
            <a:extLst>
              <a:ext uri="{FF2B5EF4-FFF2-40B4-BE49-F238E27FC236}">
                <a16:creationId xmlns:a16="http://schemas.microsoft.com/office/drawing/2014/main" id="{0095F8BF-389C-4CF3-872E-F55F7D3E3F34}"/>
              </a:ext>
            </a:extLst>
          </p:cNvPr>
          <p:cNvGrpSpPr>
            <a:grpSpLocks/>
          </p:cNvGrpSpPr>
          <p:nvPr/>
        </p:nvGrpSpPr>
        <p:grpSpPr>
          <a:xfrm>
            <a:off x="5004760" y="3859234"/>
            <a:ext cx="1103187" cy="638680"/>
            <a:chOff x="7724340" y="4516660"/>
            <a:chExt cx="1103187" cy="638680"/>
          </a:xfrm>
        </p:grpSpPr>
        <p:sp>
          <p:nvSpPr>
            <p:cNvPr id="150" name="TextBox 4">
              <a:extLst>
                <a:ext uri="{FF2B5EF4-FFF2-40B4-BE49-F238E27FC236}">
                  <a16:creationId xmlns:a16="http://schemas.microsoft.com/office/drawing/2014/main" id="{04749974-FAF2-40FB-B658-F36AD650907F}"/>
                </a:ext>
              </a:extLst>
            </p:cNvPr>
            <p:cNvSpPr txBox="1">
              <a:spLocks/>
            </p:cNvSpPr>
            <p:nvPr/>
          </p:nvSpPr>
          <p:spPr>
            <a:xfrm>
              <a:off x="7724340" y="4909119"/>
              <a:ext cx="1103187" cy="246221"/>
            </a:xfrm>
            <a:prstGeom prst="rect">
              <a:avLst/>
            </a:prstGeom>
            <a:noFill/>
          </p:spPr>
          <p:txBody>
            <a:bodyPr wrap="none" rtlCol="0">
              <a:spAutoFit/>
            </a:bodyPr>
            <a:lstStyle/>
            <a:p>
              <a:pPr algn="ctr"/>
              <a:r>
                <a:rPr lang="fr-FR" sz="1000" dirty="0">
                  <a:solidFill>
                    <a:srgbClr val="232F3D"/>
                  </a:solidFill>
                </a:rPr>
                <a:t>team-xx-lambda</a:t>
              </a:r>
            </a:p>
          </p:txBody>
        </p:sp>
        <p:pic>
          <p:nvPicPr>
            <p:cNvPr id="151" name="Graphic 15">
              <a:extLst>
                <a:ext uri="{FF2B5EF4-FFF2-40B4-BE49-F238E27FC236}">
                  <a16:creationId xmlns:a16="http://schemas.microsoft.com/office/drawing/2014/main" id="{52765A1E-CF81-4B1A-899A-A1EB0337B515}"/>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8077927" y="4516660"/>
              <a:ext cx="396000" cy="396000"/>
            </a:xfrm>
            <a:prstGeom prst="rect">
              <a:avLst/>
            </a:prstGeom>
          </p:spPr>
        </p:pic>
      </p:grpSp>
      <p:cxnSp>
        <p:nvCxnSpPr>
          <p:cNvPr id="157" name="Straight Connector 156">
            <a:extLst>
              <a:ext uri="{FF2B5EF4-FFF2-40B4-BE49-F238E27FC236}">
                <a16:creationId xmlns:a16="http://schemas.microsoft.com/office/drawing/2014/main" id="{3272D0E8-FAA5-4E1A-BE6D-3AB0032E26AB}"/>
              </a:ext>
            </a:extLst>
          </p:cNvPr>
          <p:cNvCxnSpPr>
            <a:cxnSpLocks/>
            <a:stCxn id="166" idx="3"/>
            <a:endCxn id="151" idx="1"/>
          </p:cNvCxnSpPr>
          <p:nvPr/>
        </p:nvCxnSpPr>
        <p:spPr>
          <a:xfrm>
            <a:off x="4429180" y="4052661"/>
            <a:ext cx="929167" cy="4573"/>
          </a:xfrm>
          <a:prstGeom prst="line">
            <a:avLst/>
          </a:prstGeom>
          <a:ln w="19050" cap="flat" cmpd="sng" algn="ctr">
            <a:solidFill>
              <a:srgbClr val="545B64"/>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39B9EEBF-E8ED-4D92-89E1-939D6539EB3C}"/>
              </a:ext>
            </a:extLst>
          </p:cNvPr>
          <p:cNvSpPr/>
          <p:nvPr/>
        </p:nvSpPr>
        <p:spPr>
          <a:xfrm>
            <a:off x="5695294" y="2953687"/>
            <a:ext cx="36000" cy="36000"/>
          </a:xfrm>
          <a:prstGeom prst="rect">
            <a:avLst/>
          </a:prstGeom>
          <a:solidFill>
            <a:schemeClr val="bg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0000">
                  <a:alpha val="0"/>
                </a:srgbClr>
              </a:solidFill>
            </a:endParaRPr>
          </a:p>
        </p:txBody>
      </p:sp>
      <p:sp>
        <p:nvSpPr>
          <p:cNvPr id="126" name="Rectangle 125">
            <a:extLst>
              <a:ext uri="{FF2B5EF4-FFF2-40B4-BE49-F238E27FC236}">
                <a16:creationId xmlns:a16="http://schemas.microsoft.com/office/drawing/2014/main" id="{F124E670-DDA8-4706-BC70-ABAE99073C65}"/>
              </a:ext>
            </a:extLst>
          </p:cNvPr>
          <p:cNvSpPr/>
          <p:nvPr/>
        </p:nvSpPr>
        <p:spPr>
          <a:xfrm>
            <a:off x="5695294" y="3169810"/>
            <a:ext cx="36000" cy="36000"/>
          </a:xfrm>
          <a:prstGeom prst="rect">
            <a:avLst/>
          </a:prstGeom>
          <a:solidFill>
            <a:schemeClr val="bg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0000">
                  <a:alpha val="0"/>
                </a:srgbClr>
              </a:solidFill>
            </a:endParaRPr>
          </a:p>
        </p:txBody>
      </p:sp>
      <p:pic>
        <p:nvPicPr>
          <p:cNvPr id="127" name="Graphic 29">
            <a:extLst>
              <a:ext uri="{FF2B5EF4-FFF2-40B4-BE49-F238E27FC236}">
                <a16:creationId xmlns:a16="http://schemas.microsoft.com/office/drawing/2014/main" id="{52068A41-4B70-47C7-8DC4-EB1185E658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78826" y="2117359"/>
            <a:ext cx="324109" cy="324109"/>
          </a:xfrm>
          <a:prstGeom prst="rect">
            <a:avLst/>
          </a:prstGeom>
        </p:spPr>
      </p:pic>
      <p:sp>
        <p:nvSpPr>
          <p:cNvPr id="128" name="Rectangle 127">
            <a:extLst>
              <a:ext uri="{FF2B5EF4-FFF2-40B4-BE49-F238E27FC236}">
                <a16:creationId xmlns:a16="http://schemas.microsoft.com/office/drawing/2014/main" id="{D8ABF555-8835-429B-B8E0-011E5BED5402}"/>
              </a:ext>
            </a:extLst>
          </p:cNvPr>
          <p:cNvSpPr>
            <a:spLocks/>
          </p:cNvSpPr>
          <p:nvPr/>
        </p:nvSpPr>
        <p:spPr>
          <a:xfrm>
            <a:off x="7173526" y="2103722"/>
            <a:ext cx="4185923" cy="4069552"/>
          </a:xfrm>
          <a:prstGeom prst="rect">
            <a:avLst/>
          </a:prstGeom>
          <a:noFill/>
          <a:ln w="12700">
            <a:solidFill>
              <a:srgbClr val="D6242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fr-FR" sz="1200" dirty="0">
                <a:ln w="0"/>
                <a:solidFill>
                  <a:schemeClr val="tx1"/>
                </a:solidFill>
              </a:rPr>
              <a:t>Compte de sécurité</a:t>
            </a:r>
          </a:p>
        </p:txBody>
      </p:sp>
      <p:cxnSp>
        <p:nvCxnSpPr>
          <p:cNvPr id="153" name="Straight Connector 152">
            <a:extLst>
              <a:ext uri="{FF2B5EF4-FFF2-40B4-BE49-F238E27FC236}">
                <a16:creationId xmlns:a16="http://schemas.microsoft.com/office/drawing/2014/main" id="{201BCF44-A4E7-4214-9684-1C1E15A997F3}"/>
              </a:ext>
            </a:extLst>
          </p:cNvPr>
          <p:cNvCxnSpPr>
            <a:cxnSpLocks/>
            <a:stCxn id="151" idx="0"/>
            <a:endCxn id="155" idx="2"/>
          </p:cNvCxnSpPr>
          <p:nvPr/>
        </p:nvCxnSpPr>
        <p:spPr>
          <a:xfrm flipV="1">
            <a:off x="5556347" y="1835107"/>
            <a:ext cx="3" cy="2024127"/>
          </a:xfrm>
          <a:prstGeom prst="line">
            <a:avLst/>
          </a:prstGeom>
          <a:ln w="19050" cap="flat" cmpd="sng" algn="ctr">
            <a:solidFill>
              <a:srgbClr val="545B64"/>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6C331896-7A00-48A6-8C7A-93FD46FC95B2}"/>
              </a:ext>
            </a:extLst>
          </p:cNvPr>
          <p:cNvGrpSpPr>
            <a:grpSpLocks/>
          </p:cNvGrpSpPr>
          <p:nvPr/>
        </p:nvGrpSpPr>
        <p:grpSpPr>
          <a:xfrm>
            <a:off x="5116970" y="1195170"/>
            <a:ext cx="878767" cy="639937"/>
            <a:chOff x="4978994" y="1195170"/>
            <a:chExt cx="878767" cy="639937"/>
          </a:xfrm>
        </p:grpSpPr>
        <p:sp>
          <p:nvSpPr>
            <p:cNvPr id="154" name="TextBox 4">
              <a:extLst>
                <a:ext uri="{FF2B5EF4-FFF2-40B4-BE49-F238E27FC236}">
                  <a16:creationId xmlns:a16="http://schemas.microsoft.com/office/drawing/2014/main" id="{4D05DA39-F888-4A64-8B17-8D675F919671}"/>
                </a:ext>
              </a:extLst>
            </p:cNvPr>
            <p:cNvSpPr txBox="1">
              <a:spLocks/>
            </p:cNvSpPr>
            <p:nvPr/>
          </p:nvSpPr>
          <p:spPr>
            <a:xfrm>
              <a:off x="4978994" y="1195170"/>
              <a:ext cx="878767" cy="246221"/>
            </a:xfrm>
            <a:prstGeom prst="rect">
              <a:avLst/>
            </a:prstGeom>
            <a:noFill/>
          </p:spPr>
          <p:txBody>
            <a:bodyPr wrap="none" rtlCol="0">
              <a:spAutoFit/>
            </a:bodyPr>
            <a:lstStyle/>
            <a:p>
              <a:pPr algn="ctr"/>
              <a:r>
                <a:rPr lang="fr-FR" sz="1000" dirty="0">
                  <a:solidFill>
                    <a:srgbClr val="232F3D"/>
                  </a:solidFill>
                </a:rPr>
                <a:t>team-xx-</a:t>
              </a:r>
              <a:r>
                <a:rPr lang="fr-FR" sz="1000" dirty="0" err="1">
                  <a:solidFill>
                    <a:srgbClr val="232F3D"/>
                  </a:solidFill>
                </a:rPr>
                <a:t>scp</a:t>
              </a:r>
              <a:endParaRPr lang="fr-FR" sz="1000" dirty="0">
                <a:solidFill>
                  <a:srgbClr val="232F3D"/>
                </a:solidFill>
              </a:endParaRPr>
            </a:p>
          </p:txBody>
        </p:sp>
        <p:pic>
          <p:nvPicPr>
            <p:cNvPr id="155" name="Graphic 15">
              <a:extLst>
                <a:ext uri="{FF2B5EF4-FFF2-40B4-BE49-F238E27FC236}">
                  <a16:creationId xmlns:a16="http://schemas.microsoft.com/office/drawing/2014/main" id="{C02FF09A-1FEB-4213-A85F-9A8F30F0E01A}"/>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p:blipFill>
          <p:spPr>
            <a:xfrm>
              <a:off x="5220374" y="1439107"/>
              <a:ext cx="396000" cy="396000"/>
            </a:xfrm>
            <a:prstGeom prst="rect">
              <a:avLst/>
            </a:prstGeom>
          </p:spPr>
        </p:pic>
      </p:grpSp>
      <p:grpSp>
        <p:nvGrpSpPr>
          <p:cNvPr id="18" name="Group 17">
            <a:extLst>
              <a:ext uri="{FF2B5EF4-FFF2-40B4-BE49-F238E27FC236}">
                <a16:creationId xmlns:a16="http://schemas.microsoft.com/office/drawing/2014/main" id="{7C0D040D-7E2C-4B6B-AE51-1E2BD0247B1C}"/>
              </a:ext>
            </a:extLst>
          </p:cNvPr>
          <p:cNvGrpSpPr/>
          <p:nvPr/>
        </p:nvGrpSpPr>
        <p:grpSpPr>
          <a:xfrm>
            <a:off x="1562021" y="3461354"/>
            <a:ext cx="2867159" cy="1182613"/>
            <a:chOff x="1175870" y="2625590"/>
            <a:chExt cx="2867159" cy="1182613"/>
          </a:xfrm>
        </p:grpSpPr>
        <p:grpSp>
          <p:nvGrpSpPr>
            <p:cNvPr id="140" name="Group 86">
              <a:extLst>
                <a:ext uri="{FF2B5EF4-FFF2-40B4-BE49-F238E27FC236}">
                  <a16:creationId xmlns:a16="http://schemas.microsoft.com/office/drawing/2014/main" id="{0FE4EFB2-4E29-41F5-8279-125C6DA91920}"/>
                </a:ext>
              </a:extLst>
            </p:cNvPr>
            <p:cNvGrpSpPr>
              <a:grpSpLocks/>
            </p:cNvGrpSpPr>
            <p:nvPr/>
          </p:nvGrpSpPr>
          <p:grpSpPr>
            <a:xfrm>
              <a:off x="1506219" y="3097707"/>
              <a:ext cx="763351" cy="638680"/>
              <a:chOff x="7894258" y="4516660"/>
              <a:chExt cx="763351" cy="638680"/>
            </a:xfrm>
          </p:grpSpPr>
          <p:sp>
            <p:nvSpPr>
              <p:cNvPr id="144" name="TextBox 4">
                <a:extLst>
                  <a:ext uri="{FF2B5EF4-FFF2-40B4-BE49-F238E27FC236}">
                    <a16:creationId xmlns:a16="http://schemas.microsoft.com/office/drawing/2014/main" id="{C29B032C-FAD8-4FA8-B0D6-6CC14B824F02}"/>
                  </a:ext>
                </a:extLst>
              </p:cNvPr>
              <p:cNvSpPr txBox="1">
                <a:spLocks/>
              </p:cNvSpPr>
              <p:nvPr/>
            </p:nvSpPr>
            <p:spPr>
              <a:xfrm>
                <a:off x="7894258" y="4909119"/>
                <a:ext cx="763351" cy="246221"/>
              </a:xfrm>
              <a:prstGeom prst="rect">
                <a:avLst/>
              </a:prstGeom>
              <a:noFill/>
            </p:spPr>
            <p:txBody>
              <a:bodyPr wrap="none" rtlCol="0">
                <a:spAutoFit/>
              </a:bodyPr>
              <a:lstStyle/>
              <a:p>
                <a:pPr algn="ctr"/>
                <a:r>
                  <a:rPr lang="fr-FR" sz="1000" dirty="0">
                    <a:solidFill>
                      <a:srgbClr val="232F3D"/>
                    </a:solidFill>
                  </a:rPr>
                  <a:t>scp-1.json</a:t>
                </a:r>
              </a:p>
            </p:txBody>
          </p:sp>
          <p:pic>
            <p:nvPicPr>
              <p:cNvPr id="145" name="Graphic 15">
                <a:extLst>
                  <a:ext uri="{FF2B5EF4-FFF2-40B4-BE49-F238E27FC236}">
                    <a16:creationId xmlns:a16="http://schemas.microsoft.com/office/drawing/2014/main" id="{2AFA01F4-40B0-4E71-BC00-8140A163704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8077927" y="4516660"/>
                <a:ext cx="396000" cy="396000"/>
              </a:xfrm>
              <a:prstGeom prst="rect">
                <a:avLst/>
              </a:prstGeom>
            </p:spPr>
          </p:pic>
        </p:grpSp>
        <p:grpSp>
          <p:nvGrpSpPr>
            <p:cNvPr id="159" name="Group 86">
              <a:extLst>
                <a:ext uri="{FF2B5EF4-FFF2-40B4-BE49-F238E27FC236}">
                  <a16:creationId xmlns:a16="http://schemas.microsoft.com/office/drawing/2014/main" id="{49DE5739-9699-42B2-833F-5E1C58F323FF}"/>
                </a:ext>
              </a:extLst>
            </p:cNvPr>
            <p:cNvGrpSpPr>
              <a:grpSpLocks/>
            </p:cNvGrpSpPr>
            <p:nvPr/>
          </p:nvGrpSpPr>
          <p:grpSpPr>
            <a:xfrm>
              <a:off x="2342754" y="3097707"/>
              <a:ext cx="763351" cy="638680"/>
              <a:chOff x="7894258" y="4516660"/>
              <a:chExt cx="763351" cy="638680"/>
            </a:xfrm>
          </p:grpSpPr>
          <p:sp>
            <p:nvSpPr>
              <p:cNvPr id="160" name="TextBox 4">
                <a:extLst>
                  <a:ext uri="{FF2B5EF4-FFF2-40B4-BE49-F238E27FC236}">
                    <a16:creationId xmlns:a16="http://schemas.microsoft.com/office/drawing/2014/main" id="{8BAD6C38-1DE3-4223-B3E1-FC6DBB07E5C6}"/>
                  </a:ext>
                </a:extLst>
              </p:cNvPr>
              <p:cNvSpPr txBox="1">
                <a:spLocks/>
              </p:cNvSpPr>
              <p:nvPr/>
            </p:nvSpPr>
            <p:spPr>
              <a:xfrm>
                <a:off x="7894258" y="4909119"/>
                <a:ext cx="763351" cy="246221"/>
              </a:xfrm>
              <a:prstGeom prst="rect">
                <a:avLst/>
              </a:prstGeom>
              <a:noFill/>
            </p:spPr>
            <p:txBody>
              <a:bodyPr wrap="none" rtlCol="0">
                <a:spAutoFit/>
              </a:bodyPr>
              <a:lstStyle/>
              <a:p>
                <a:pPr algn="ctr"/>
                <a:r>
                  <a:rPr lang="fr-FR" sz="1000" dirty="0">
                    <a:solidFill>
                      <a:srgbClr val="232F3D"/>
                    </a:solidFill>
                  </a:rPr>
                  <a:t>scp-2.json</a:t>
                </a:r>
              </a:p>
            </p:txBody>
          </p:sp>
          <p:pic>
            <p:nvPicPr>
              <p:cNvPr id="161" name="Graphic 15">
                <a:extLst>
                  <a:ext uri="{FF2B5EF4-FFF2-40B4-BE49-F238E27FC236}">
                    <a16:creationId xmlns:a16="http://schemas.microsoft.com/office/drawing/2014/main" id="{13CC7A0C-DBBC-44D0-BC15-6EC826D2C5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8077927" y="4516660"/>
                <a:ext cx="396000" cy="396000"/>
              </a:xfrm>
              <a:prstGeom prst="rect">
                <a:avLst/>
              </a:prstGeom>
            </p:spPr>
          </p:pic>
        </p:grpSp>
        <p:grpSp>
          <p:nvGrpSpPr>
            <p:cNvPr id="162" name="Group 86">
              <a:extLst>
                <a:ext uri="{FF2B5EF4-FFF2-40B4-BE49-F238E27FC236}">
                  <a16:creationId xmlns:a16="http://schemas.microsoft.com/office/drawing/2014/main" id="{12F3BB2F-6535-4F26-B237-448D9F0B1773}"/>
                </a:ext>
              </a:extLst>
            </p:cNvPr>
            <p:cNvGrpSpPr>
              <a:grpSpLocks/>
            </p:cNvGrpSpPr>
            <p:nvPr/>
          </p:nvGrpSpPr>
          <p:grpSpPr>
            <a:xfrm>
              <a:off x="3179289" y="3097707"/>
              <a:ext cx="763351" cy="638680"/>
              <a:chOff x="7894258" y="4516660"/>
              <a:chExt cx="763351" cy="638680"/>
            </a:xfrm>
          </p:grpSpPr>
          <p:sp>
            <p:nvSpPr>
              <p:cNvPr id="163" name="TextBox 4">
                <a:extLst>
                  <a:ext uri="{FF2B5EF4-FFF2-40B4-BE49-F238E27FC236}">
                    <a16:creationId xmlns:a16="http://schemas.microsoft.com/office/drawing/2014/main" id="{A5827828-839D-41FE-AFEA-5A14849E3818}"/>
                  </a:ext>
                </a:extLst>
              </p:cNvPr>
              <p:cNvSpPr txBox="1">
                <a:spLocks/>
              </p:cNvSpPr>
              <p:nvPr/>
            </p:nvSpPr>
            <p:spPr>
              <a:xfrm>
                <a:off x="7894258" y="4909119"/>
                <a:ext cx="763351" cy="246221"/>
              </a:xfrm>
              <a:prstGeom prst="rect">
                <a:avLst/>
              </a:prstGeom>
              <a:noFill/>
            </p:spPr>
            <p:txBody>
              <a:bodyPr wrap="none" rtlCol="0">
                <a:spAutoFit/>
              </a:bodyPr>
              <a:lstStyle/>
              <a:p>
                <a:pPr algn="ctr"/>
                <a:r>
                  <a:rPr lang="fr-FR" sz="1000" dirty="0">
                    <a:solidFill>
                      <a:srgbClr val="232F3D"/>
                    </a:solidFill>
                  </a:rPr>
                  <a:t>scp-3.json</a:t>
                </a:r>
              </a:p>
            </p:txBody>
          </p:sp>
          <p:pic>
            <p:nvPicPr>
              <p:cNvPr id="164" name="Graphic 15">
                <a:extLst>
                  <a:ext uri="{FF2B5EF4-FFF2-40B4-BE49-F238E27FC236}">
                    <a16:creationId xmlns:a16="http://schemas.microsoft.com/office/drawing/2014/main" id="{CA05F9AF-D865-4514-A3DD-B0EEA53389E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8077927" y="4516660"/>
                <a:ext cx="396000" cy="396000"/>
              </a:xfrm>
              <a:prstGeom prst="rect">
                <a:avLst/>
              </a:prstGeom>
            </p:spPr>
          </p:pic>
        </p:grpSp>
        <p:grpSp>
          <p:nvGrpSpPr>
            <p:cNvPr id="17" name="Group 16">
              <a:extLst>
                <a:ext uri="{FF2B5EF4-FFF2-40B4-BE49-F238E27FC236}">
                  <a16:creationId xmlns:a16="http://schemas.microsoft.com/office/drawing/2014/main" id="{7CA372E3-B2F9-425B-9506-F36C33B13BE7}"/>
                </a:ext>
              </a:extLst>
            </p:cNvPr>
            <p:cNvGrpSpPr/>
            <p:nvPr/>
          </p:nvGrpSpPr>
          <p:grpSpPr>
            <a:xfrm>
              <a:off x="1175870" y="2625590"/>
              <a:ext cx="2867159" cy="1182613"/>
              <a:chOff x="1175870" y="2625590"/>
              <a:chExt cx="2867159" cy="1182613"/>
            </a:xfrm>
          </p:grpSpPr>
          <p:pic>
            <p:nvPicPr>
              <p:cNvPr id="143" name="Graphic 15">
                <a:extLst>
                  <a:ext uri="{FF2B5EF4-FFF2-40B4-BE49-F238E27FC236}">
                    <a16:creationId xmlns:a16="http://schemas.microsoft.com/office/drawing/2014/main" id="{6F5CA666-BE2D-4D75-8303-B50169DB78BD}"/>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p:blipFill>
            <p:spPr>
              <a:xfrm>
                <a:off x="1179882" y="2629891"/>
                <a:ext cx="396000" cy="396000"/>
              </a:xfrm>
              <a:prstGeom prst="rect">
                <a:avLst/>
              </a:prstGeom>
            </p:spPr>
          </p:pic>
          <p:sp>
            <p:nvSpPr>
              <p:cNvPr id="166" name="Rectangle 165">
                <a:extLst>
                  <a:ext uri="{FF2B5EF4-FFF2-40B4-BE49-F238E27FC236}">
                    <a16:creationId xmlns:a16="http://schemas.microsoft.com/office/drawing/2014/main" id="{D72D0D10-2AC0-40C5-8E74-9FBA0310576B}"/>
                  </a:ext>
                </a:extLst>
              </p:cNvPr>
              <p:cNvSpPr/>
              <p:nvPr/>
            </p:nvSpPr>
            <p:spPr>
              <a:xfrm>
                <a:off x="1175870" y="2625590"/>
                <a:ext cx="2867159" cy="1182613"/>
              </a:xfrm>
              <a:prstGeom prst="rect">
                <a:avLst/>
              </a:prstGeom>
              <a:noFill/>
              <a:ln w="12700">
                <a:solidFill>
                  <a:srgbClr val="3F8624"/>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3F8624"/>
                    </a:solidFill>
                    <a:latin typeface="Arial" panose="020B0604020202020204" pitchFamily="34" charset="0"/>
                    <a:cs typeface="Arial" panose="020B0604020202020204" pitchFamily="34" charset="0"/>
                  </a:rPr>
                  <a:t>team-xx-</a:t>
                </a:r>
                <a:r>
                  <a:rPr lang="en-US" sz="1200" dirty="0" err="1">
                    <a:ln w="0"/>
                    <a:solidFill>
                      <a:srgbClr val="3F8624"/>
                    </a:solidFill>
                    <a:latin typeface="Arial" panose="020B0604020202020204" pitchFamily="34" charset="0"/>
                    <a:cs typeface="Arial" panose="020B0604020202020204" pitchFamily="34" charset="0"/>
                  </a:rPr>
                  <a:t>scp</a:t>
                </a:r>
                <a:r>
                  <a:rPr lang="en-US" sz="1200" dirty="0">
                    <a:ln w="0"/>
                    <a:solidFill>
                      <a:srgbClr val="3F8624"/>
                    </a:solidFill>
                    <a:latin typeface="Arial" panose="020B0604020202020204" pitchFamily="34" charset="0"/>
                    <a:cs typeface="Arial" panose="020B0604020202020204" pitchFamily="34" charset="0"/>
                  </a:rPr>
                  <a:t>-bucket</a:t>
                </a:r>
              </a:p>
            </p:txBody>
          </p:sp>
        </p:grpSp>
      </p:grpSp>
      <p:grpSp>
        <p:nvGrpSpPr>
          <p:cNvPr id="167" name="Group 86">
            <a:extLst>
              <a:ext uri="{FF2B5EF4-FFF2-40B4-BE49-F238E27FC236}">
                <a16:creationId xmlns:a16="http://schemas.microsoft.com/office/drawing/2014/main" id="{DF262A88-7582-40EB-B93F-E1FDA8380204}"/>
              </a:ext>
            </a:extLst>
          </p:cNvPr>
          <p:cNvGrpSpPr>
            <a:grpSpLocks/>
          </p:cNvGrpSpPr>
          <p:nvPr/>
        </p:nvGrpSpPr>
        <p:grpSpPr>
          <a:xfrm>
            <a:off x="5695294" y="5418893"/>
            <a:ext cx="1013419" cy="638680"/>
            <a:chOff x="7769227" y="4516660"/>
            <a:chExt cx="1013419" cy="638680"/>
          </a:xfrm>
        </p:grpSpPr>
        <p:sp>
          <p:nvSpPr>
            <p:cNvPr id="168" name="TextBox 4">
              <a:extLst>
                <a:ext uri="{FF2B5EF4-FFF2-40B4-BE49-F238E27FC236}">
                  <a16:creationId xmlns:a16="http://schemas.microsoft.com/office/drawing/2014/main" id="{C32ACB22-7EC7-4493-B5CD-7877619FE420}"/>
                </a:ext>
              </a:extLst>
            </p:cNvPr>
            <p:cNvSpPr txBox="1">
              <a:spLocks/>
            </p:cNvSpPr>
            <p:nvPr/>
          </p:nvSpPr>
          <p:spPr>
            <a:xfrm>
              <a:off x="7769227" y="4909119"/>
              <a:ext cx="1013419" cy="246221"/>
            </a:xfrm>
            <a:prstGeom prst="rect">
              <a:avLst/>
            </a:prstGeom>
            <a:noFill/>
          </p:spPr>
          <p:txBody>
            <a:bodyPr wrap="none" rtlCol="0">
              <a:spAutoFit/>
            </a:bodyPr>
            <a:lstStyle/>
            <a:p>
              <a:pPr algn="ctr"/>
              <a:r>
                <a:rPr lang="fr-FR" sz="1000" dirty="0">
                  <a:solidFill>
                    <a:srgbClr val="232F3D"/>
                  </a:solidFill>
                </a:rPr>
                <a:t>Administrateur</a:t>
              </a:r>
            </a:p>
          </p:txBody>
        </p:sp>
        <p:pic>
          <p:nvPicPr>
            <p:cNvPr id="173" name="Graphic 15">
              <a:extLst>
                <a:ext uri="{FF2B5EF4-FFF2-40B4-BE49-F238E27FC236}">
                  <a16:creationId xmlns:a16="http://schemas.microsoft.com/office/drawing/2014/main" id="{E123809E-B78D-4CE0-B3C0-516873923DF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8077927" y="4516660"/>
              <a:ext cx="396000" cy="396000"/>
            </a:xfrm>
            <a:prstGeom prst="rect">
              <a:avLst/>
            </a:prstGeom>
          </p:spPr>
        </p:pic>
      </p:grpSp>
      <p:grpSp>
        <p:nvGrpSpPr>
          <p:cNvPr id="174" name="Group 86">
            <a:extLst>
              <a:ext uri="{FF2B5EF4-FFF2-40B4-BE49-F238E27FC236}">
                <a16:creationId xmlns:a16="http://schemas.microsoft.com/office/drawing/2014/main" id="{236D5DC2-E929-43D7-A16D-AACF0319CF72}"/>
              </a:ext>
            </a:extLst>
          </p:cNvPr>
          <p:cNvGrpSpPr>
            <a:grpSpLocks/>
          </p:cNvGrpSpPr>
          <p:nvPr/>
        </p:nvGrpSpPr>
        <p:grpSpPr>
          <a:xfrm>
            <a:off x="10268789" y="5418398"/>
            <a:ext cx="1013419" cy="638680"/>
            <a:chOff x="7769227" y="4516660"/>
            <a:chExt cx="1013419" cy="638680"/>
          </a:xfrm>
        </p:grpSpPr>
        <p:sp>
          <p:nvSpPr>
            <p:cNvPr id="175" name="TextBox 4">
              <a:extLst>
                <a:ext uri="{FF2B5EF4-FFF2-40B4-BE49-F238E27FC236}">
                  <a16:creationId xmlns:a16="http://schemas.microsoft.com/office/drawing/2014/main" id="{DBD1811B-B024-47BC-9B9B-41CAFE6F3C0B}"/>
                </a:ext>
              </a:extLst>
            </p:cNvPr>
            <p:cNvSpPr txBox="1">
              <a:spLocks/>
            </p:cNvSpPr>
            <p:nvPr/>
          </p:nvSpPr>
          <p:spPr>
            <a:xfrm>
              <a:off x="7769227" y="4909119"/>
              <a:ext cx="1013419" cy="246221"/>
            </a:xfrm>
            <a:prstGeom prst="rect">
              <a:avLst/>
            </a:prstGeom>
            <a:noFill/>
          </p:spPr>
          <p:txBody>
            <a:bodyPr wrap="none" rtlCol="0">
              <a:spAutoFit/>
            </a:bodyPr>
            <a:lstStyle/>
            <a:p>
              <a:pPr algn="ctr"/>
              <a:r>
                <a:rPr lang="fr-FR" sz="1000" dirty="0">
                  <a:solidFill>
                    <a:srgbClr val="232F3D"/>
                  </a:solidFill>
                </a:rPr>
                <a:t>Administrateur</a:t>
              </a:r>
            </a:p>
          </p:txBody>
        </p:sp>
        <p:pic>
          <p:nvPicPr>
            <p:cNvPr id="176" name="Graphic 15">
              <a:extLst>
                <a:ext uri="{FF2B5EF4-FFF2-40B4-BE49-F238E27FC236}">
                  <a16:creationId xmlns:a16="http://schemas.microsoft.com/office/drawing/2014/main" id="{ACDB086C-0916-4F1A-AE78-91872318513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8077927" y="4516660"/>
              <a:ext cx="396000" cy="396000"/>
            </a:xfrm>
            <a:prstGeom prst="rect">
              <a:avLst/>
            </a:prstGeom>
          </p:spPr>
        </p:pic>
      </p:grpSp>
    </p:spTree>
    <p:extLst>
      <p:ext uri="{BB962C8B-B14F-4D97-AF65-F5344CB8AC3E}">
        <p14:creationId xmlns:p14="http://schemas.microsoft.com/office/powerpoint/2010/main" val="4143420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8BDAC0-CBEC-4C0C-A386-D29F01D2CDB3}"/>
              </a:ext>
            </a:extLst>
          </p:cNvPr>
          <p:cNvSpPr/>
          <p:nvPr/>
        </p:nvSpPr>
        <p:spPr>
          <a:xfrm>
            <a:off x="0" y="-4360"/>
            <a:ext cx="12192000" cy="9415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pic>
        <p:nvPicPr>
          <p:cNvPr id="31" name="Picture 30">
            <a:extLst>
              <a:ext uri="{FF2B5EF4-FFF2-40B4-BE49-F238E27FC236}">
                <a16:creationId xmlns:a16="http://schemas.microsoft.com/office/drawing/2014/main" id="{122BC4C2-EF34-472D-8E88-1C09E35D9F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242" y="363861"/>
            <a:ext cx="2455359" cy="407795"/>
          </a:xfrm>
          <a:prstGeom prst="rect">
            <a:avLst/>
          </a:prstGeom>
        </p:spPr>
      </p:pic>
      <p:grpSp>
        <p:nvGrpSpPr>
          <p:cNvPr id="3" name="Group 2">
            <a:extLst>
              <a:ext uri="{FF2B5EF4-FFF2-40B4-BE49-F238E27FC236}">
                <a16:creationId xmlns:a16="http://schemas.microsoft.com/office/drawing/2014/main" id="{CA5FD94D-E995-45A5-AF30-42DD3F085CFC}"/>
              </a:ext>
            </a:extLst>
          </p:cNvPr>
          <p:cNvGrpSpPr/>
          <p:nvPr/>
        </p:nvGrpSpPr>
        <p:grpSpPr>
          <a:xfrm>
            <a:off x="9834393" y="0"/>
            <a:ext cx="2324387" cy="1845454"/>
            <a:chOff x="9833613" y="31194"/>
            <a:chExt cx="2324387" cy="1845454"/>
          </a:xfrm>
        </p:grpSpPr>
        <p:sp>
          <p:nvSpPr>
            <p:cNvPr id="184" name="Oval 183">
              <a:extLst>
                <a:ext uri="{FF2B5EF4-FFF2-40B4-BE49-F238E27FC236}">
                  <a16:creationId xmlns:a16="http://schemas.microsoft.com/office/drawing/2014/main" id="{9C1B3620-E40F-43C3-B8E2-F29FFE138F81}"/>
                </a:ext>
              </a:extLst>
            </p:cNvPr>
            <p:cNvSpPr/>
            <p:nvPr/>
          </p:nvSpPr>
          <p:spPr>
            <a:xfrm>
              <a:off x="11803937" y="748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85" name="Oval 184">
              <a:extLst>
                <a:ext uri="{FF2B5EF4-FFF2-40B4-BE49-F238E27FC236}">
                  <a16:creationId xmlns:a16="http://schemas.microsoft.com/office/drawing/2014/main" id="{35EA66C2-A668-4F29-9C8E-656F978C6C85}"/>
                </a:ext>
              </a:extLst>
            </p:cNvPr>
            <p:cNvSpPr/>
            <p:nvPr/>
          </p:nvSpPr>
          <p:spPr>
            <a:xfrm>
              <a:off x="11631815" y="514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0" name="Oval 189">
              <a:extLst>
                <a:ext uri="{FF2B5EF4-FFF2-40B4-BE49-F238E27FC236}">
                  <a16:creationId xmlns:a16="http://schemas.microsoft.com/office/drawing/2014/main" id="{BB8E663C-4DB8-4AA1-9DDB-95D5C300AF5E}"/>
                </a:ext>
              </a:extLst>
            </p:cNvPr>
            <p:cNvSpPr/>
            <p:nvPr/>
          </p:nvSpPr>
          <p:spPr>
            <a:xfrm>
              <a:off x="11569337" y="35757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5" name="Oval 194">
              <a:extLst>
                <a:ext uri="{FF2B5EF4-FFF2-40B4-BE49-F238E27FC236}">
                  <a16:creationId xmlns:a16="http://schemas.microsoft.com/office/drawing/2014/main" id="{B09A2B2C-4BA6-4659-926C-9461D4A3DD6F}"/>
                </a:ext>
              </a:extLst>
            </p:cNvPr>
            <p:cNvSpPr/>
            <p:nvPr/>
          </p:nvSpPr>
          <p:spPr>
            <a:xfrm>
              <a:off x="11569337" y="31464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6" name="Oval 195">
              <a:extLst>
                <a:ext uri="{FF2B5EF4-FFF2-40B4-BE49-F238E27FC236}">
                  <a16:creationId xmlns:a16="http://schemas.microsoft.com/office/drawing/2014/main" id="{0C1C64F7-4805-451D-8FD0-21C02CFC4BB4}"/>
                </a:ext>
              </a:extLst>
            </p:cNvPr>
            <p:cNvSpPr/>
            <p:nvPr/>
          </p:nvSpPr>
          <p:spPr>
            <a:xfrm>
              <a:off x="11616137" y="2495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7" name="Oval 196">
              <a:extLst>
                <a:ext uri="{FF2B5EF4-FFF2-40B4-BE49-F238E27FC236}">
                  <a16:creationId xmlns:a16="http://schemas.microsoft.com/office/drawing/2014/main" id="{4845D8B3-CD64-413F-9895-E90D59FBD2AD}"/>
                </a:ext>
              </a:extLst>
            </p:cNvPr>
            <p:cNvSpPr/>
            <p:nvPr/>
          </p:nvSpPr>
          <p:spPr>
            <a:xfrm>
              <a:off x="11772619" y="2226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8" name="Oval 197">
              <a:extLst>
                <a:ext uri="{FF2B5EF4-FFF2-40B4-BE49-F238E27FC236}">
                  <a16:creationId xmlns:a16="http://schemas.microsoft.com/office/drawing/2014/main" id="{E60B1481-BD83-474D-8EF1-0B5C039E2D6A}"/>
                </a:ext>
              </a:extLst>
            </p:cNvPr>
            <p:cNvSpPr/>
            <p:nvPr/>
          </p:nvSpPr>
          <p:spPr>
            <a:xfrm>
              <a:off x="11772619" y="37339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199" name="Oval 198">
              <a:extLst>
                <a:ext uri="{FF2B5EF4-FFF2-40B4-BE49-F238E27FC236}">
                  <a16:creationId xmlns:a16="http://schemas.microsoft.com/office/drawing/2014/main" id="{78015FEF-2257-4528-BE2D-440518CB665E}"/>
                </a:ext>
              </a:extLst>
            </p:cNvPr>
            <p:cNvSpPr/>
            <p:nvPr/>
          </p:nvSpPr>
          <p:spPr>
            <a:xfrm>
              <a:off x="11639537" y="38414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0" name="Oval 199">
              <a:extLst>
                <a:ext uri="{FF2B5EF4-FFF2-40B4-BE49-F238E27FC236}">
                  <a16:creationId xmlns:a16="http://schemas.microsoft.com/office/drawing/2014/main" id="{A6360FFA-7095-4BB2-B2B0-4A3308514BE2}"/>
                </a:ext>
              </a:extLst>
            </p:cNvPr>
            <p:cNvSpPr/>
            <p:nvPr/>
          </p:nvSpPr>
          <p:spPr>
            <a:xfrm>
              <a:off x="11528779" y="7823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1" name="Oval 200">
              <a:extLst>
                <a:ext uri="{FF2B5EF4-FFF2-40B4-BE49-F238E27FC236}">
                  <a16:creationId xmlns:a16="http://schemas.microsoft.com/office/drawing/2014/main" id="{4ED3C958-59DE-462A-A812-2B8045C89001}"/>
                </a:ext>
              </a:extLst>
            </p:cNvPr>
            <p:cNvSpPr/>
            <p:nvPr/>
          </p:nvSpPr>
          <p:spPr>
            <a:xfrm>
              <a:off x="11596873" y="91268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2" name="Oval 201">
              <a:extLst>
                <a:ext uri="{FF2B5EF4-FFF2-40B4-BE49-F238E27FC236}">
                  <a16:creationId xmlns:a16="http://schemas.microsoft.com/office/drawing/2014/main" id="{D6A3E7DA-6DBC-4910-9236-AFAC93633C8C}"/>
                </a:ext>
              </a:extLst>
            </p:cNvPr>
            <p:cNvSpPr/>
            <p:nvPr/>
          </p:nvSpPr>
          <p:spPr>
            <a:xfrm>
              <a:off x="11793978" y="71563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3" name="Oval 202">
              <a:extLst>
                <a:ext uri="{FF2B5EF4-FFF2-40B4-BE49-F238E27FC236}">
                  <a16:creationId xmlns:a16="http://schemas.microsoft.com/office/drawing/2014/main" id="{B7870286-4EBD-4052-9C27-6C00E6B4D3B9}"/>
                </a:ext>
              </a:extLst>
            </p:cNvPr>
            <p:cNvSpPr/>
            <p:nvPr/>
          </p:nvSpPr>
          <p:spPr>
            <a:xfrm>
              <a:off x="11639537" y="58510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4" name="Oval 203">
              <a:extLst>
                <a:ext uri="{FF2B5EF4-FFF2-40B4-BE49-F238E27FC236}">
                  <a16:creationId xmlns:a16="http://schemas.microsoft.com/office/drawing/2014/main" id="{095493D3-BC74-425C-B012-7BAC5C199D90}"/>
                </a:ext>
              </a:extLst>
            </p:cNvPr>
            <p:cNvSpPr/>
            <p:nvPr/>
          </p:nvSpPr>
          <p:spPr>
            <a:xfrm>
              <a:off x="11852453" y="51283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5" name="Oval 204">
              <a:extLst>
                <a:ext uri="{FF2B5EF4-FFF2-40B4-BE49-F238E27FC236}">
                  <a16:creationId xmlns:a16="http://schemas.microsoft.com/office/drawing/2014/main" id="{237BDE51-8A5C-4A94-A5EF-B6EF15E74611}"/>
                </a:ext>
              </a:extLst>
            </p:cNvPr>
            <p:cNvSpPr/>
            <p:nvPr/>
          </p:nvSpPr>
          <p:spPr>
            <a:xfrm>
              <a:off x="12053335" y="2226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06" name="Oval 205">
              <a:extLst>
                <a:ext uri="{FF2B5EF4-FFF2-40B4-BE49-F238E27FC236}">
                  <a16:creationId xmlns:a16="http://schemas.microsoft.com/office/drawing/2014/main" id="{A392B171-CC85-4907-9A36-50D107AF7733}"/>
                </a:ext>
              </a:extLst>
            </p:cNvPr>
            <p:cNvSpPr/>
            <p:nvPr/>
          </p:nvSpPr>
          <p:spPr>
            <a:xfrm>
              <a:off x="12006535" y="4851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5" name="Oval 224">
              <a:extLst>
                <a:ext uri="{FF2B5EF4-FFF2-40B4-BE49-F238E27FC236}">
                  <a16:creationId xmlns:a16="http://schemas.microsoft.com/office/drawing/2014/main" id="{962B14C0-9A34-4814-8CC4-7EFEC128798F}"/>
                </a:ext>
              </a:extLst>
            </p:cNvPr>
            <p:cNvSpPr/>
            <p:nvPr/>
          </p:nvSpPr>
          <p:spPr>
            <a:xfrm>
              <a:off x="10043933" y="13325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8" name="Oval 227">
              <a:extLst>
                <a:ext uri="{FF2B5EF4-FFF2-40B4-BE49-F238E27FC236}">
                  <a16:creationId xmlns:a16="http://schemas.microsoft.com/office/drawing/2014/main" id="{E3F42103-9E2B-4FEA-A3E0-0BF0533F92DD}"/>
                </a:ext>
              </a:extLst>
            </p:cNvPr>
            <p:cNvSpPr/>
            <p:nvPr/>
          </p:nvSpPr>
          <p:spPr>
            <a:xfrm>
              <a:off x="10114329" y="1895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29" name="Oval 228">
              <a:extLst>
                <a:ext uri="{FF2B5EF4-FFF2-40B4-BE49-F238E27FC236}">
                  <a16:creationId xmlns:a16="http://schemas.microsoft.com/office/drawing/2014/main" id="{9494C393-EA32-4206-9B4D-12AB60B2FC09}"/>
                </a:ext>
              </a:extLst>
            </p:cNvPr>
            <p:cNvSpPr/>
            <p:nvPr/>
          </p:nvSpPr>
          <p:spPr>
            <a:xfrm>
              <a:off x="9983328" y="40437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0" name="Oval 229">
              <a:extLst>
                <a:ext uri="{FF2B5EF4-FFF2-40B4-BE49-F238E27FC236}">
                  <a16:creationId xmlns:a16="http://schemas.microsoft.com/office/drawing/2014/main" id="{453EDABB-3952-41D9-BBFB-9E7D0AFF73F4}"/>
                </a:ext>
              </a:extLst>
            </p:cNvPr>
            <p:cNvSpPr/>
            <p:nvPr/>
          </p:nvSpPr>
          <p:spPr>
            <a:xfrm>
              <a:off x="9833613" y="1992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6" name="Oval 235">
              <a:extLst>
                <a:ext uri="{FF2B5EF4-FFF2-40B4-BE49-F238E27FC236}">
                  <a16:creationId xmlns:a16="http://schemas.microsoft.com/office/drawing/2014/main" id="{25D8B68D-7E5B-4668-AA27-B04B04964460}"/>
                </a:ext>
              </a:extLst>
            </p:cNvPr>
            <p:cNvSpPr/>
            <p:nvPr/>
          </p:nvSpPr>
          <p:spPr>
            <a:xfrm>
              <a:off x="10295887" y="3149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7" name="Oval 236">
              <a:extLst>
                <a:ext uri="{FF2B5EF4-FFF2-40B4-BE49-F238E27FC236}">
                  <a16:creationId xmlns:a16="http://schemas.microsoft.com/office/drawing/2014/main" id="{8D9E89A3-531E-4166-A324-B66B70C76500}"/>
                </a:ext>
              </a:extLst>
            </p:cNvPr>
            <p:cNvSpPr/>
            <p:nvPr/>
          </p:nvSpPr>
          <p:spPr>
            <a:xfrm>
              <a:off x="10295887" y="7483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38" name="Oval 237">
              <a:extLst>
                <a:ext uri="{FF2B5EF4-FFF2-40B4-BE49-F238E27FC236}">
                  <a16:creationId xmlns:a16="http://schemas.microsoft.com/office/drawing/2014/main" id="{C3000093-9B97-4317-802A-1B7A596F0AF7}"/>
                </a:ext>
              </a:extLst>
            </p:cNvPr>
            <p:cNvSpPr/>
            <p:nvPr/>
          </p:nvSpPr>
          <p:spPr>
            <a:xfrm>
              <a:off x="10200018" y="12908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45" name="Oval 244">
              <a:extLst>
                <a:ext uri="{FF2B5EF4-FFF2-40B4-BE49-F238E27FC236}">
                  <a16:creationId xmlns:a16="http://schemas.microsoft.com/office/drawing/2014/main" id="{49864948-BCEE-4A36-9E83-943ECBD1CB08}"/>
                </a:ext>
              </a:extLst>
            </p:cNvPr>
            <p:cNvSpPr/>
            <p:nvPr/>
          </p:nvSpPr>
          <p:spPr>
            <a:xfrm rot="11521080">
              <a:off x="11391344" y="161470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0" name="Oval 249">
              <a:extLst>
                <a:ext uri="{FF2B5EF4-FFF2-40B4-BE49-F238E27FC236}">
                  <a16:creationId xmlns:a16="http://schemas.microsoft.com/office/drawing/2014/main" id="{D718E920-631F-48DB-B796-682A02A75256}"/>
                </a:ext>
              </a:extLst>
            </p:cNvPr>
            <p:cNvSpPr/>
            <p:nvPr/>
          </p:nvSpPr>
          <p:spPr>
            <a:xfrm rot="11521080">
              <a:off x="11935085" y="55249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8" name="Oval 257">
              <a:extLst>
                <a:ext uri="{FF2B5EF4-FFF2-40B4-BE49-F238E27FC236}">
                  <a16:creationId xmlns:a16="http://schemas.microsoft.com/office/drawing/2014/main" id="{82DF8F59-BD3F-4B28-A2F9-67C45927B0AF}"/>
                </a:ext>
              </a:extLst>
            </p:cNvPr>
            <p:cNvSpPr/>
            <p:nvPr/>
          </p:nvSpPr>
          <p:spPr>
            <a:xfrm rot="11521080">
              <a:off x="11107545" y="36743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59" name="Oval 258">
              <a:extLst>
                <a:ext uri="{FF2B5EF4-FFF2-40B4-BE49-F238E27FC236}">
                  <a16:creationId xmlns:a16="http://schemas.microsoft.com/office/drawing/2014/main" id="{EB0B1841-9368-45EE-B145-6C082287AB16}"/>
                </a:ext>
              </a:extLst>
            </p:cNvPr>
            <p:cNvSpPr/>
            <p:nvPr/>
          </p:nvSpPr>
          <p:spPr>
            <a:xfrm rot="11521080">
              <a:off x="11191425" y="198179"/>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0" name="Oval 259">
              <a:extLst>
                <a:ext uri="{FF2B5EF4-FFF2-40B4-BE49-F238E27FC236}">
                  <a16:creationId xmlns:a16="http://schemas.microsoft.com/office/drawing/2014/main" id="{ABF0F1C0-D462-48CB-BA80-3AC145B18481}"/>
                </a:ext>
              </a:extLst>
            </p:cNvPr>
            <p:cNvSpPr/>
            <p:nvPr/>
          </p:nvSpPr>
          <p:spPr>
            <a:xfrm rot="11521080">
              <a:off x="11126201" y="11302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2" name="Oval 261">
              <a:extLst>
                <a:ext uri="{FF2B5EF4-FFF2-40B4-BE49-F238E27FC236}">
                  <a16:creationId xmlns:a16="http://schemas.microsoft.com/office/drawing/2014/main" id="{F5E4A246-F1C3-45E5-9E9C-F9867099389C}"/>
                </a:ext>
              </a:extLst>
            </p:cNvPr>
            <p:cNvSpPr/>
            <p:nvPr/>
          </p:nvSpPr>
          <p:spPr>
            <a:xfrm rot="11521080">
              <a:off x="11549501" y="19081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4" name="Oval 263">
              <a:extLst>
                <a:ext uri="{FF2B5EF4-FFF2-40B4-BE49-F238E27FC236}">
                  <a16:creationId xmlns:a16="http://schemas.microsoft.com/office/drawing/2014/main" id="{62E289FF-3F03-497B-BDE7-7A126B452CC8}"/>
                </a:ext>
              </a:extLst>
            </p:cNvPr>
            <p:cNvSpPr/>
            <p:nvPr/>
          </p:nvSpPr>
          <p:spPr>
            <a:xfrm rot="11521080">
              <a:off x="10687343" y="3119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6" name="Oval 265">
              <a:extLst>
                <a:ext uri="{FF2B5EF4-FFF2-40B4-BE49-F238E27FC236}">
                  <a16:creationId xmlns:a16="http://schemas.microsoft.com/office/drawing/2014/main" id="{6D2E32D2-858D-472A-A576-DF5DDD9B8DBA}"/>
                </a:ext>
              </a:extLst>
            </p:cNvPr>
            <p:cNvSpPr/>
            <p:nvPr/>
          </p:nvSpPr>
          <p:spPr>
            <a:xfrm rot="11521080">
              <a:off x="10861768" y="5673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67" name="Oval 266">
              <a:extLst>
                <a:ext uri="{FF2B5EF4-FFF2-40B4-BE49-F238E27FC236}">
                  <a16:creationId xmlns:a16="http://schemas.microsoft.com/office/drawing/2014/main" id="{12409767-BE76-440A-AA52-65D58C3E8D9E}"/>
                </a:ext>
              </a:extLst>
            </p:cNvPr>
            <p:cNvSpPr/>
            <p:nvPr/>
          </p:nvSpPr>
          <p:spPr>
            <a:xfrm rot="11521080">
              <a:off x="10389219" y="27526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0" name="Oval 269">
              <a:extLst>
                <a:ext uri="{FF2B5EF4-FFF2-40B4-BE49-F238E27FC236}">
                  <a16:creationId xmlns:a16="http://schemas.microsoft.com/office/drawing/2014/main" id="{46F14E7E-2436-4293-9814-650A235DDF5C}"/>
                </a:ext>
              </a:extLst>
            </p:cNvPr>
            <p:cNvSpPr/>
            <p:nvPr/>
          </p:nvSpPr>
          <p:spPr>
            <a:xfrm rot="11521080">
              <a:off x="10457040" y="16422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3" name="Oval 272">
              <a:extLst>
                <a:ext uri="{FF2B5EF4-FFF2-40B4-BE49-F238E27FC236}">
                  <a16:creationId xmlns:a16="http://schemas.microsoft.com/office/drawing/2014/main" id="{698BA9DA-11EA-4265-ACBE-72D3CC716002}"/>
                </a:ext>
              </a:extLst>
            </p:cNvPr>
            <p:cNvSpPr/>
            <p:nvPr/>
          </p:nvSpPr>
          <p:spPr>
            <a:xfrm rot="11521080">
              <a:off x="10432945" y="9469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79" name="Oval 278">
              <a:extLst>
                <a:ext uri="{FF2B5EF4-FFF2-40B4-BE49-F238E27FC236}">
                  <a16:creationId xmlns:a16="http://schemas.microsoft.com/office/drawing/2014/main" id="{92BFE6C8-C6CA-4618-B0B8-45435B66A3CA}"/>
                </a:ext>
              </a:extLst>
            </p:cNvPr>
            <p:cNvSpPr/>
            <p:nvPr/>
          </p:nvSpPr>
          <p:spPr>
            <a:xfrm rot="11521080">
              <a:off x="11793460" y="13605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0" name="Oval 279">
              <a:extLst>
                <a:ext uri="{FF2B5EF4-FFF2-40B4-BE49-F238E27FC236}">
                  <a16:creationId xmlns:a16="http://schemas.microsoft.com/office/drawing/2014/main" id="{6B34973A-FD22-4C6A-A931-6AA71247760A}"/>
                </a:ext>
              </a:extLst>
            </p:cNvPr>
            <p:cNvSpPr/>
            <p:nvPr/>
          </p:nvSpPr>
          <p:spPr>
            <a:xfrm rot="11521080">
              <a:off x="11630820" y="32001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4" name="Oval 283">
              <a:extLst>
                <a:ext uri="{FF2B5EF4-FFF2-40B4-BE49-F238E27FC236}">
                  <a16:creationId xmlns:a16="http://schemas.microsoft.com/office/drawing/2014/main" id="{94F64405-FA0D-4ECA-81B3-0614E3FF4333}"/>
                </a:ext>
              </a:extLst>
            </p:cNvPr>
            <p:cNvSpPr/>
            <p:nvPr/>
          </p:nvSpPr>
          <p:spPr>
            <a:xfrm rot="11521080">
              <a:off x="12111200" y="35358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5" name="Oval 284">
              <a:extLst>
                <a:ext uri="{FF2B5EF4-FFF2-40B4-BE49-F238E27FC236}">
                  <a16:creationId xmlns:a16="http://schemas.microsoft.com/office/drawing/2014/main" id="{B4504721-6E43-4445-8EAA-226BB7C4C954}"/>
                </a:ext>
              </a:extLst>
            </p:cNvPr>
            <p:cNvSpPr/>
            <p:nvPr/>
          </p:nvSpPr>
          <p:spPr>
            <a:xfrm rot="11521080">
              <a:off x="11821581" y="45572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89" name="Oval 288">
              <a:extLst>
                <a:ext uri="{FF2B5EF4-FFF2-40B4-BE49-F238E27FC236}">
                  <a16:creationId xmlns:a16="http://schemas.microsoft.com/office/drawing/2014/main" id="{5F3066FB-DC2B-481B-A1FE-A53F36BFAAFF}"/>
                </a:ext>
              </a:extLst>
            </p:cNvPr>
            <p:cNvSpPr/>
            <p:nvPr/>
          </p:nvSpPr>
          <p:spPr>
            <a:xfrm>
              <a:off x="11202687" y="9723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0" name="Oval 289">
              <a:extLst>
                <a:ext uri="{FF2B5EF4-FFF2-40B4-BE49-F238E27FC236}">
                  <a16:creationId xmlns:a16="http://schemas.microsoft.com/office/drawing/2014/main" id="{E679230E-411C-4797-BB98-89B59D9B7D16}"/>
                </a:ext>
              </a:extLst>
            </p:cNvPr>
            <p:cNvSpPr/>
            <p:nvPr/>
          </p:nvSpPr>
          <p:spPr>
            <a:xfrm>
              <a:off x="11273083" y="15354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1" name="Oval 290">
              <a:extLst>
                <a:ext uri="{FF2B5EF4-FFF2-40B4-BE49-F238E27FC236}">
                  <a16:creationId xmlns:a16="http://schemas.microsoft.com/office/drawing/2014/main" id="{7EE84838-D2FB-4227-B65A-03A7020D0D09}"/>
                </a:ext>
              </a:extLst>
            </p:cNvPr>
            <p:cNvSpPr/>
            <p:nvPr/>
          </p:nvSpPr>
          <p:spPr>
            <a:xfrm>
              <a:off x="11142082" y="36835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2" name="Oval 291">
              <a:extLst>
                <a:ext uri="{FF2B5EF4-FFF2-40B4-BE49-F238E27FC236}">
                  <a16:creationId xmlns:a16="http://schemas.microsoft.com/office/drawing/2014/main" id="{F2FA53B8-8903-44C8-9BA5-A458BA02C4C0}"/>
                </a:ext>
              </a:extLst>
            </p:cNvPr>
            <p:cNvSpPr/>
            <p:nvPr/>
          </p:nvSpPr>
          <p:spPr>
            <a:xfrm>
              <a:off x="10992367" y="1632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4" name="Oval 293">
              <a:extLst>
                <a:ext uri="{FF2B5EF4-FFF2-40B4-BE49-F238E27FC236}">
                  <a16:creationId xmlns:a16="http://schemas.microsoft.com/office/drawing/2014/main" id="{9AE4CC11-9ACA-466C-B005-5D48A46A6A8F}"/>
                </a:ext>
              </a:extLst>
            </p:cNvPr>
            <p:cNvSpPr/>
            <p:nvPr/>
          </p:nvSpPr>
          <p:spPr>
            <a:xfrm>
              <a:off x="11454641" y="3881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5" name="Oval 294">
              <a:extLst>
                <a:ext uri="{FF2B5EF4-FFF2-40B4-BE49-F238E27FC236}">
                  <a16:creationId xmlns:a16="http://schemas.microsoft.com/office/drawing/2014/main" id="{E8E32ECD-00BD-4525-83DA-00F28B32A463}"/>
                </a:ext>
              </a:extLst>
            </p:cNvPr>
            <p:cNvSpPr/>
            <p:nvPr/>
          </p:nvSpPr>
          <p:spPr>
            <a:xfrm>
              <a:off x="11358772" y="930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6" name="Oval 295">
              <a:extLst>
                <a:ext uri="{FF2B5EF4-FFF2-40B4-BE49-F238E27FC236}">
                  <a16:creationId xmlns:a16="http://schemas.microsoft.com/office/drawing/2014/main" id="{3A95C143-7FAB-48BC-B954-5EBAB5D67FBE}"/>
                </a:ext>
              </a:extLst>
            </p:cNvPr>
            <p:cNvSpPr/>
            <p:nvPr/>
          </p:nvSpPr>
          <p:spPr>
            <a:xfrm rot="11521080">
              <a:off x="11547973" y="23924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7" name="Oval 296">
              <a:extLst>
                <a:ext uri="{FF2B5EF4-FFF2-40B4-BE49-F238E27FC236}">
                  <a16:creationId xmlns:a16="http://schemas.microsoft.com/office/drawing/2014/main" id="{A14863D3-1057-4B61-9763-6D3CED034F15}"/>
                </a:ext>
              </a:extLst>
            </p:cNvPr>
            <p:cNvSpPr/>
            <p:nvPr/>
          </p:nvSpPr>
          <p:spPr>
            <a:xfrm rot="11521080">
              <a:off x="11527747" y="509972"/>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8" name="Oval 297">
              <a:extLst>
                <a:ext uri="{FF2B5EF4-FFF2-40B4-BE49-F238E27FC236}">
                  <a16:creationId xmlns:a16="http://schemas.microsoft.com/office/drawing/2014/main" id="{3EEBC10D-59F3-4879-AA73-B81D43D32C5C}"/>
                </a:ext>
              </a:extLst>
            </p:cNvPr>
            <p:cNvSpPr/>
            <p:nvPr/>
          </p:nvSpPr>
          <p:spPr>
            <a:xfrm rot="8041282" flipH="1">
              <a:off x="12019135" y="71532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299" name="Oval 298">
              <a:extLst>
                <a:ext uri="{FF2B5EF4-FFF2-40B4-BE49-F238E27FC236}">
                  <a16:creationId xmlns:a16="http://schemas.microsoft.com/office/drawing/2014/main" id="{CB371C1A-36E7-48B3-A78A-60BCD797D093}"/>
                </a:ext>
              </a:extLst>
            </p:cNvPr>
            <p:cNvSpPr/>
            <p:nvPr/>
          </p:nvSpPr>
          <p:spPr>
            <a:xfrm rot="8041282" flipH="1">
              <a:off x="11916350" y="85535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2" name="Oval 301">
              <a:extLst>
                <a:ext uri="{FF2B5EF4-FFF2-40B4-BE49-F238E27FC236}">
                  <a16:creationId xmlns:a16="http://schemas.microsoft.com/office/drawing/2014/main" id="{C4744398-513D-4A00-9757-091F788207E3}"/>
                </a:ext>
              </a:extLst>
            </p:cNvPr>
            <p:cNvSpPr/>
            <p:nvPr/>
          </p:nvSpPr>
          <p:spPr>
            <a:xfrm rot="8041282" flipH="1">
              <a:off x="11652786" y="68753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3" name="Oval 302">
              <a:extLst>
                <a:ext uri="{FF2B5EF4-FFF2-40B4-BE49-F238E27FC236}">
                  <a16:creationId xmlns:a16="http://schemas.microsoft.com/office/drawing/2014/main" id="{10B51586-4A86-41CA-A11E-7944FA4E375D}"/>
                </a:ext>
              </a:extLst>
            </p:cNvPr>
            <p:cNvSpPr/>
            <p:nvPr/>
          </p:nvSpPr>
          <p:spPr>
            <a:xfrm rot="8041282" flipH="1">
              <a:off x="11891546" y="95081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4" name="Oval 303">
              <a:extLst>
                <a:ext uri="{FF2B5EF4-FFF2-40B4-BE49-F238E27FC236}">
                  <a16:creationId xmlns:a16="http://schemas.microsoft.com/office/drawing/2014/main" id="{67794499-3A6C-4965-9247-202F8BD32A91}"/>
                </a:ext>
              </a:extLst>
            </p:cNvPr>
            <p:cNvSpPr/>
            <p:nvPr/>
          </p:nvSpPr>
          <p:spPr>
            <a:xfrm rot="8041282" flipH="1">
              <a:off x="11683658" y="71736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5" name="Oval 304">
              <a:extLst>
                <a:ext uri="{FF2B5EF4-FFF2-40B4-BE49-F238E27FC236}">
                  <a16:creationId xmlns:a16="http://schemas.microsoft.com/office/drawing/2014/main" id="{278179C4-9290-4A4B-9363-E04117B779DD}"/>
                </a:ext>
              </a:extLst>
            </p:cNvPr>
            <p:cNvSpPr/>
            <p:nvPr/>
          </p:nvSpPr>
          <p:spPr>
            <a:xfrm rot="8041282" flipH="1">
              <a:off x="11762966" y="72892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6" name="Oval 305">
              <a:extLst>
                <a:ext uri="{FF2B5EF4-FFF2-40B4-BE49-F238E27FC236}">
                  <a16:creationId xmlns:a16="http://schemas.microsoft.com/office/drawing/2014/main" id="{E18D738E-FFB6-41EF-BCA0-8535B6518E83}"/>
                </a:ext>
              </a:extLst>
            </p:cNvPr>
            <p:cNvSpPr/>
            <p:nvPr/>
          </p:nvSpPr>
          <p:spPr>
            <a:xfrm rot="8041282" flipH="1">
              <a:off x="11891053" y="63509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7" name="Oval 306">
              <a:extLst>
                <a:ext uri="{FF2B5EF4-FFF2-40B4-BE49-F238E27FC236}">
                  <a16:creationId xmlns:a16="http://schemas.microsoft.com/office/drawing/2014/main" id="{3AC1DF15-FC4D-4948-B7DA-35C42E65FF37}"/>
                </a:ext>
              </a:extLst>
            </p:cNvPr>
            <p:cNvSpPr/>
            <p:nvPr/>
          </p:nvSpPr>
          <p:spPr>
            <a:xfrm rot="8041282" flipH="1">
              <a:off x="11782681" y="53036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08" name="Oval 307">
              <a:extLst>
                <a:ext uri="{FF2B5EF4-FFF2-40B4-BE49-F238E27FC236}">
                  <a16:creationId xmlns:a16="http://schemas.microsoft.com/office/drawing/2014/main" id="{2BFBA0CE-CFE2-4B97-9605-411B5FFE5DF4}"/>
                </a:ext>
              </a:extLst>
            </p:cNvPr>
            <p:cNvSpPr/>
            <p:nvPr/>
          </p:nvSpPr>
          <p:spPr>
            <a:xfrm rot="8041282" flipH="1">
              <a:off x="11682466" y="618590"/>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0" name="Oval 309">
              <a:extLst>
                <a:ext uri="{FF2B5EF4-FFF2-40B4-BE49-F238E27FC236}">
                  <a16:creationId xmlns:a16="http://schemas.microsoft.com/office/drawing/2014/main" id="{80D8F92D-4776-4E65-AB52-526721C574EB}"/>
                </a:ext>
              </a:extLst>
            </p:cNvPr>
            <p:cNvSpPr/>
            <p:nvPr/>
          </p:nvSpPr>
          <p:spPr>
            <a:xfrm rot="8041282" flipH="1">
              <a:off x="11272754" y="281973"/>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1" name="Oval 310">
              <a:extLst>
                <a:ext uri="{FF2B5EF4-FFF2-40B4-BE49-F238E27FC236}">
                  <a16:creationId xmlns:a16="http://schemas.microsoft.com/office/drawing/2014/main" id="{3E34B6B2-E3D5-405B-B2FA-3D768EACC874}"/>
                </a:ext>
              </a:extLst>
            </p:cNvPr>
            <p:cNvSpPr/>
            <p:nvPr/>
          </p:nvSpPr>
          <p:spPr>
            <a:xfrm rot="8041282" flipH="1">
              <a:off x="11551426" y="27717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2" name="Oval 311">
              <a:extLst>
                <a:ext uri="{FF2B5EF4-FFF2-40B4-BE49-F238E27FC236}">
                  <a16:creationId xmlns:a16="http://schemas.microsoft.com/office/drawing/2014/main" id="{6E9C62FF-7CEE-46AD-881B-85BB062AE45A}"/>
                </a:ext>
              </a:extLst>
            </p:cNvPr>
            <p:cNvSpPr/>
            <p:nvPr/>
          </p:nvSpPr>
          <p:spPr>
            <a:xfrm rot="8041282" flipH="1">
              <a:off x="11537960" y="47893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3" name="Oval 312">
              <a:extLst>
                <a:ext uri="{FF2B5EF4-FFF2-40B4-BE49-F238E27FC236}">
                  <a16:creationId xmlns:a16="http://schemas.microsoft.com/office/drawing/2014/main" id="{5FD690ED-F304-4619-B2DB-3DCB15373E87}"/>
                </a:ext>
              </a:extLst>
            </p:cNvPr>
            <p:cNvSpPr/>
            <p:nvPr/>
          </p:nvSpPr>
          <p:spPr>
            <a:xfrm rot="8041282" flipH="1">
              <a:off x="11737891" y="37605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14" name="Oval 313">
              <a:extLst>
                <a:ext uri="{FF2B5EF4-FFF2-40B4-BE49-F238E27FC236}">
                  <a16:creationId xmlns:a16="http://schemas.microsoft.com/office/drawing/2014/main" id="{AF4BBE66-EB95-4299-8453-171ACD645377}"/>
                </a:ext>
              </a:extLst>
            </p:cNvPr>
            <p:cNvSpPr/>
            <p:nvPr/>
          </p:nvSpPr>
          <p:spPr>
            <a:xfrm rot="8041282" flipH="1">
              <a:off x="12086130" y="433241"/>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2" name="Oval 321">
              <a:extLst>
                <a:ext uri="{FF2B5EF4-FFF2-40B4-BE49-F238E27FC236}">
                  <a16:creationId xmlns:a16="http://schemas.microsoft.com/office/drawing/2014/main" id="{08D19609-9951-41EA-8E2A-14628F44BD5F}"/>
                </a:ext>
              </a:extLst>
            </p:cNvPr>
            <p:cNvSpPr/>
            <p:nvPr/>
          </p:nvSpPr>
          <p:spPr>
            <a:xfrm rot="8041282" flipH="1">
              <a:off x="11002311" y="1829848"/>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3" name="Oval 322">
              <a:extLst>
                <a:ext uri="{FF2B5EF4-FFF2-40B4-BE49-F238E27FC236}">
                  <a16:creationId xmlns:a16="http://schemas.microsoft.com/office/drawing/2014/main" id="{DE0CC815-4211-450C-86A8-003993A58C9B}"/>
                </a:ext>
              </a:extLst>
            </p:cNvPr>
            <p:cNvSpPr/>
            <p:nvPr/>
          </p:nvSpPr>
          <p:spPr>
            <a:xfrm rot="8041282" flipH="1">
              <a:off x="10971151" y="179973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27" name="Oval 326">
              <a:extLst>
                <a:ext uri="{FF2B5EF4-FFF2-40B4-BE49-F238E27FC236}">
                  <a16:creationId xmlns:a16="http://schemas.microsoft.com/office/drawing/2014/main" id="{66BAB380-534E-486C-982F-EAA0B4907822}"/>
                </a:ext>
              </a:extLst>
            </p:cNvPr>
            <p:cNvSpPr/>
            <p:nvPr/>
          </p:nvSpPr>
          <p:spPr>
            <a:xfrm rot="18120202" flipH="1">
              <a:off x="11766796" y="289080"/>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1" name="Oval 330">
              <a:extLst>
                <a:ext uri="{FF2B5EF4-FFF2-40B4-BE49-F238E27FC236}">
                  <a16:creationId xmlns:a16="http://schemas.microsoft.com/office/drawing/2014/main" id="{2ACEFEA8-6F0A-4A2D-AD81-02DA9874D219}"/>
                </a:ext>
              </a:extLst>
            </p:cNvPr>
            <p:cNvSpPr/>
            <p:nvPr/>
          </p:nvSpPr>
          <p:spPr>
            <a:xfrm rot="18120202" flipH="1">
              <a:off x="11504787" y="1070053"/>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2" name="Oval 331">
              <a:extLst>
                <a:ext uri="{FF2B5EF4-FFF2-40B4-BE49-F238E27FC236}">
                  <a16:creationId xmlns:a16="http://schemas.microsoft.com/office/drawing/2014/main" id="{D0233DA3-8AE9-4FE8-9BB5-563F6DF5E099}"/>
                </a:ext>
              </a:extLst>
            </p:cNvPr>
            <p:cNvSpPr/>
            <p:nvPr/>
          </p:nvSpPr>
          <p:spPr>
            <a:xfrm rot="18120202" flipH="1">
              <a:off x="11520691" y="117612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3" name="Oval 332">
              <a:extLst>
                <a:ext uri="{FF2B5EF4-FFF2-40B4-BE49-F238E27FC236}">
                  <a16:creationId xmlns:a16="http://schemas.microsoft.com/office/drawing/2014/main" id="{3D18BF05-8C1D-4514-BB4A-9D6D8E7BC49F}"/>
                </a:ext>
              </a:extLst>
            </p:cNvPr>
            <p:cNvSpPr/>
            <p:nvPr/>
          </p:nvSpPr>
          <p:spPr>
            <a:xfrm rot="18120202" flipH="1">
              <a:off x="11625414" y="122822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4" name="Oval 333">
              <a:extLst>
                <a:ext uri="{FF2B5EF4-FFF2-40B4-BE49-F238E27FC236}">
                  <a16:creationId xmlns:a16="http://schemas.microsoft.com/office/drawing/2014/main" id="{6B2F5C7B-89C4-49F6-B9D8-89A6A6698B2C}"/>
                </a:ext>
              </a:extLst>
            </p:cNvPr>
            <p:cNvSpPr/>
            <p:nvPr/>
          </p:nvSpPr>
          <p:spPr>
            <a:xfrm rot="18120202" flipH="1">
              <a:off x="11758922" y="817688"/>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6" name="Oval 335">
              <a:extLst>
                <a:ext uri="{FF2B5EF4-FFF2-40B4-BE49-F238E27FC236}">
                  <a16:creationId xmlns:a16="http://schemas.microsoft.com/office/drawing/2014/main" id="{0255C806-9439-4F80-8973-EE26C1775D36}"/>
                </a:ext>
              </a:extLst>
            </p:cNvPr>
            <p:cNvSpPr/>
            <p:nvPr/>
          </p:nvSpPr>
          <p:spPr>
            <a:xfrm rot="18120202" flipH="1">
              <a:off x="11274562" y="154857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37" name="Oval 336">
              <a:extLst>
                <a:ext uri="{FF2B5EF4-FFF2-40B4-BE49-F238E27FC236}">
                  <a16:creationId xmlns:a16="http://schemas.microsoft.com/office/drawing/2014/main" id="{EA42280E-67CD-428B-91B5-1FF0067AA097}"/>
                </a:ext>
              </a:extLst>
            </p:cNvPr>
            <p:cNvSpPr/>
            <p:nvPr/>
          </p:nvSpPr>
          <p:spPr>
            <a:xfrm rot="18120202" flipH="1">
              <a:off x="11377410" y="140539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1" name="Oval 340">
              <a:extLst>
                <a:ext uri="{FF2B5EF4-FFF2-40B4-BE49-F238E27FC236}">
                  <a16:creationId xmlns:a16="http://schemas.microsoft.com/office/drawing/2014/main" id="{ACE0BF18-2F3D-4386-8163-69BE7C288485}"/>
                </a:ext>
              </a:extLst>
            </p:cNvPr>
            <p:cNvSpPr/>
            <p:nvPr/>
          </p:nvSpPr>
          <p:spPr>
            <a:xfrm rot="18120202" flipH="1">
              <a:off x="11018859" y="1621731"/>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2" name="Oval 341">
              <a:extLst>
                <a:ext uri="{FF2B5EF4-FFF2-40B4-BE49-F238E27FC236}">
                  <a16:creationId xmlns:a16="http://schemas.microsoft.com/office/drawing/2014/main" id="{3EEF51BA-5880-4DAA-8125-D09750EF9948}"/>
                </a:ext>
              </a:extLst>
            </p:cNvPr>
            <p:cNvSpPr/>
            <p:nvPr/>
          </p:nvSpPr>
          <p:spPr>
            <a:xfrm rot="18120202" flipH="1">
              <a:off x="11052111" y="168737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3" name="Oval 342">
              <a:extLst>
                <a:ext uri="{FF2B5EF4-FFF2-40B4-BE49-F238E27FC236}">
                  <a16:creationId xmlns:a16="http://schemas.microsoft.com/office/drawing/2014/main" id="{F50B03B1-1969-43C6-9CDC-862CE9CF0544}"/>
                </a:ext>
              </a:extLst>
            </p:cNvPr>
            <p:cNvSpPr/>
            <p:nvPr/>
          </p:nvSpPr>
          <p:spPr>
            <a:xfrm rot="18120202" flipH="1">
              <a:off x="11967830" y="68031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4" name="Oval 343">
              <a:extLst>
                <a:ext uri="{FF2B5EF4-FFF2-40B4-BE49-F238E27FC236}">
                  <a16:creationId xmlns:a16="http://schemas.microsoft.com/office/drawing/2014/main" id="{8EDC89C1-1D94-45D5-96D3-55CEC068F209}"/>
                </a:ext>
              </a:extLst>
            </p:cNvPr>
            <p:cNvSpPr/>
            <p:nvPr/>
          </p:nvSpPr>
          <p:spPr>
            <a:xfrm rot="18120202" flipH="1">
              <a:off x="11722523" y="66942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5" name="Oval 344">
              <a:extLst>
                <a:ext uri="{FF2B5EF4-FFF2-40B4-BE49-F238E27FC236}">
                  <a16:creationId xmlns:a16="http://schemas.microsoft.com/office/drawing/2014/main" id="{D9D73AB4-5AB3-4D48-87BB-86853B9296F7}"/>
                </a:ext>
              </a:extLst>
            </p:cNvPr>
            <p:cNvSpPr/>
            <p:nvPr/>
          </p:nvSpPr>
          <p:spPr>
            <a:xfrm rot="18120202" flipH="1">
              <a:off x="11481756" y="70574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7" name="Oval 346">
              <a:extLst>
                <a:ext uri="{FF2B5EF4-FFF2-40B4-BE49-F238E27FC236}">
                  <a16:creationId xmlns:a16="http://schemas.microsoft.com/office/drawing/2014/main" id="{44D5297D-81A2-4975-B666-15312894639D}"/>
                </a:ext>
              </a:extLst>
            </p:cNvPr>
            <p:cNvSpPr/>
            <p:nvPr/>
          </p:nvSpPr>
          <p:spPr>
            <a:xfrm rot="18120202" flipH="1">
              <a:off x="12032214" y="300665"/>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48" name="Oval 347">
              <a:extLst>
                <a:ext uri="{FF2B5EF4-FFF2-40B4-BE49-F238E27FC236}">
                  <a16:creationId xmlns:a16="http://schemas.microsoft.com/office/drawing/2014/main" id="{77B00FD4-4BEB-4E58-A9DC-EBB11B4CB923}"/>
                </a:ext>
              </a:extLst>
            </p:cNvPr>
            <p:cNvSpPr/>
            <p:nvPr/>
          </p:nvSpPr>
          <p:spPr>
            <a:xfrm rot="18120202" flipH="1">
              <a:off x="11757502" y="437944"/>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1" name="Oval 350">
              <a:extLst>
                <a:ext uri="{FF2B5EF4-FFF2-40B4-BE49-F238E27FC236}">
                  <a16:creationId xmlns:a16="http://schemas.microsoft.com/office/drawing/2014/main" id="{FBBCAABD-6CD2-47EB-BFCF-B40BF763D34E}"/>
                </a:ext>
              </a:extLst>
            </p:cNvPr>
            <p:cNvSpPr/>
            <p:nvPr/>
          </p:nvSpPr>
          <p:spPr>
            <a:xfrm rot="8041282" flipH="1">
              <a:off x="11467558" y="819997"/>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2" name="Oval 351">
              <a:extLst>
                <a:ext uri="{FF2B5EF4-FFF2-40B4-BE49-F238E27FC236}">
                  <a16:creationId xmlns:a16="http://schemas.microsoft.com/office/drawing/2014/main" id="{451548A7-1FA6-4D4F-B723-5795A65DC6CC}"/>
                </a:ext>
              </a:extLst>
            </p:cNvPr>
            <p:cNvSpPr/>
            <p:nvPr/>
          </p:nvSpPr>
          <p:spPr>
            <a:xfrm rot="8041282" flipH="1">
              <a:off x="11585203" y="1132106"/>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3" name="Oval 352">
              <a:extLst>
                <a:ext uri="{FF2B5EF4-FFF2-40B4-BE49-F238E27FC236}">
                  <a16:creationId xmlns:a16="http://schemas.microsoft.com/office/drawing/2014/main" id="{FE20067F-AB5A-4EE0-960B-B136F436FD93}"/>
                </a:ext>
              </a:extLst>
            </p:cNvPr>
            <p:cNvSpPr/>
            <p:nvPr/>
          </p:nvSpPr>
          <p:spPr>
            <a:xfrm rot="8041282" flipH="1">
              <a:off x="11593629" y="104235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5" name="Oval 354">
              <a:extLst>
                <a:ext uri="{FF2B5EF4-FFF2-40B4-BE49-F238E27FC236}">
                  <a16:creationId xmlns:a16="http://schemas.microsoft.com/office/drawing/2014/main" id="{296E20B0-40C9-4FA6-84A7-D7632348D8F8}"/>
                </a:ext>
              </a:extLst>
            </p:cNvPr>
            <p:cNvSpPr/>
            <p:nvPr/>
          </p:nvSpPr>
          <p:spPr>
            <a:xfrm rot="8041282" flipH="1">
              <a:off x="11391563" y="1237455"/>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6" name="Oval 355">
              <a:extLst>
                <a:ext uri="{FF2B5EF4-FFF2-40B4-BE49-F238E27FC236}">
                  <a16:creationId xmlns:a16="http://schemas.microsoft.com/office/drawing/2014/main" id="{4018B5E4-4F86-4B32-916E-9016D5ACFBEC}"/>
                </a:ext>
              </a:extLst>
            </p:cNvPr>
            <p:cNvSpPr/>
            <p:nvPr/>
          </p:nvSpPr>
          <p:spPr>
            <a:xfrm rot="8041282" flipH="1">
              <a:off x="11833461" y="1021642"/>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7" name="Oval 356">
              <a:extLst>
                <a:ext uri="{FF2B5EF4-FFF2-40B4-BE49-F238E27FC236}">
                  <a16:creationId xmlns:a16="http://schemas.microsoft.com/office/drawing/2014/main" id="{A6D67BA4-09DC-476E-BBC5-78DC6041C854}"/>
                </a:ext>
              </a:extLst>
            </p:cNvPr>
            <p:cNvSpPr/>
            <p:nvPr/>
          </p:nvSpPr>
          <p:spPr>
            <a:xfrm rot="8041282" flipH="1">
              <a:off x="11802302" y="991529"/>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8" name="Oval 357">
              <a:extLst>
                <a:ext uri="{FF2B5EF4-FFF2-40B4-BE49-F238E27FC236}">
                  <a16:creationId xmlns:a16="http://schemas.microsoft.com/office/drawing/2014/main" id="{96DE505A-3DE9-424F-8C83-3FDE82AB9F25}"/>
                </a:ext>
              </a:extLst>
            </p:cNvPr>
            <p:cNvSpPr/>
            <p:nvPr/>
          </p:nvSpPr>
          <p:spPr>
            <a:xfrm rot="8041282" flipH="1">
              <a:off x="11696667" y="1022764"/>
              <a:ext cx="46800" cy="4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59" name="Oval 358">
              <a:extLst>
                <a:ext uri="{FF2B5EF4-FFF2-40B4-BE49-F238E27FC236}">
                  <a16:creationId xmlns:a16="http://schemas.microsoft.com/office/drawing/2014/main" id="{F1870F3D-61FB-4E0F-AAEB-977DEE61561B}"/>
                </a:ext>
              </a:extLst>
            </p:cNvPr>
            <p:cNvSpPr/>
            <p:nvPr/>
          </p:nvSpPr>
          <p:spPr>
            <a:xfrm rot="18120202" flipH="1">
              <a:off x="11723029" y="785126"/>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sp>
          <p:nvSpPr>
            <p:cNvPr id="360" name="Oval 359">
              <a:extLst>
                <a:ext uri="{FF2B5EF4-FFF2-40B4-BE49-F238E27FC236}">
                  <a16:creationId xmlns:a16="http://schemas.microsoft.com/office/drawing/2014/main" id="{E69CEBA8-74C4-4B83-B09F-3B54AB6DD319}"/>
                </a:ext>
              </a:extLst>
            </p:cNvPr>
            <p:cNvSpPr/>
            <p:nvPr/>
          </p:nvSpPr>
          <p:spPr>
            <a:xfrm rot="18120202" flipH="1">
              <a:off x="11514301" y="611537"/>
              <a:ext cx="46800" cy="46800"/>
            </a:xfrm>
            <a:prstGeom prst="ellipse">
              <a:avLst/>
            </a:prstGeom>
            <a:solidFill>
              <a:srgbClr val="D59C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grpSp>
      <p:sp>
        <p:nvSpPr>
          <p:cNvPr id="255" name="ZoneTexte 23">
            <a:extLst>
              <a:ext uri="{FF2B5EF4-FFF2-40B4-BE49-F238E27FC236}">
                <a16:creationId xmlns:a16="http://schemas.microsoft.com/office/drawing/2014/main" id="{A40914AF-4BE6-402D-B0F6-CF1DEF73D59A}"/>
              </a:ext>
            </a:extLst>
          </p:cNvPr>
          <p:cNvSpPr txBox="1">
            <a:spLocks/>
          </p:cNvSpPr>
          <p:nvPr/>
        </p:nvSpPr>
        <p:spPr>
          <a:xfrm>
            <a:off x="1413185" y="190105"/>
            <a:ext cx="10052378" cy="584775"/>
          </a:xfrm>
          <a:prstGeom prst="rect">
            <a:avLst/>
          </a:prstGeom>
          <a:noFill/>
        </p:spPr>
        <p:txBody>
          <a:bodyPr wrap="square" lIns="108000" rIns="108000" rtlCol="0">
            <a:spAutoFit/>
          </a:bodyPr>
          <a:lstStyle/>
          <a:p>
            <a:pPr algn="ctr"/>
            <a:r>
              <a:rPr lang="fr-FR" sz="3200" dirty="0">
                <a:solidFill>
                  <a:schemeClr val="bg1"/>
                </a:solidFill>
                <a:latin typeface="Gotham Bold" panose="02000803030000020004" pitchFamily="2" charset="0"/>
              </a:rPr>
              <a:t>Schéma de l’architecture final</a:t>
            </a:r>
          </a:p>
        </p:txBody>
      </p:sp>
      <p:pic>
        <p:nvPicPr>
          <p:cNvPr id="133" name="Picture 377">
            <a:extLst>
              <a:ext uri="{FF2B5EF4-FFF2-40B4-BE49-F238E27FC236}">
                <a16:creationId xmlns:a16="http://schemas.microsoft.com/office/drawing/2014/main" id="{62F16D6C-6455-4F29-B116-A66DC2A32DF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6220" t="29048" b="21900"/>
          <a:stretch/>
        </p:blipFill>
        <p:spPr>
          <a:xfrm rot="10800000">
            <a:off x="-11106" y="921092"/>
            <a:ext cx="1694796" cy="1898873"/>
          </a:xfrm>
          <a:prstGeom prst="rect">
            <a:avLst/>
          </a:prstGeom>
        </p:spPr>
      </p:pic>
      <p:sp>
        <p:nvSpPr>
          <p:cNvPr id="111" name="Rectangle 110">
            <a:extLst>
              <a:ext uri="{FF2B5EF4-FFF2-40B4-BE49-F238E27FC236}">
                <a16:creationId xmlns:a16="http://schemas.microsoft.com/office/drawing/2014/main" id="{CE1422D6-1CC8-49AE-8DC4-D75E38DF50EA}"/>
              </a:ext>
            </a:extLst>
          </p:cNvPr>
          <p:cNvSpPr/>
          <p:nvPr/>
        </p:nvSpPr>
        <p:spPr>
          <a:xfrm>
            <a:off x="7155526" y="1530285"/>
            <a:ext cx="36000" cy="36000"/>
          </a:xfrm>
          <a:prstGeom prst="rect">
            <a:avLst/>
          </a:prstGeom>
          <a:solidFill>
            <a:schemeClr val="bg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0000">
                  <a:alpha val="0"/>
                </a:srgbClr>
              </a:solidFill>
            </a:endParaRPr>
          </a:p>
        </p:txBody>
      </p:sp>
      <p:sp>
        <p:nvSpPr>
          <p:cNvPr id="118" name="Rectangle 117">
            <a:extLst>
              <a:ext uri="{FF2B5EF4-FFF2-40B4-BE49-F238E27FC236}">
                <a16:creationId xmlns:a16="http://schemas.microsoft.com/office/drawing/2014/main" id="{8404A8B8-E88C-4F2C-BC23-80CA4318F4FD}"/>
              </a:ext>
            </a:extLst>
          </p:cNvPr>
          <p:cNvSpPr/>
          <p:nvPr/>
        </p:nvSpPr>
        <p:spPr>
          <a:xfrm>
            <a:off x="1265823" y="2639220"/>
            <a:ext cx="36000" cy="36000"/>
          </a:xfrm>
          <a:prstGeom prst="rect">
            <a:avLst/>
          </a:prstGeom>
          <a:solidFill>
            <a:schemeClr val="bg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0000">
                  <a:alpha val="0"/>
                </a:srgbClr>
              </a:solidFill>
            </a:endParaRPr>
          </a:p>
        </p:txBody>
      </p:sp>
      <p:sp>
        <p:nvSpPr>
          <p:cNvPr id="119" name="Rectangle 118">
            <a:extLst>
              <a:ext uri="{FF2B5EF4-FFF2-40B4-BE49-F238E27FC236}">
                <a16:creationId xmlns:a16="http://schemas.microsoft.com/office/drawing/2014/main" id="{51BE5517-6A9F-4EE1-8328-466EAA136F23}"/>
              </a:ext>
            </a:extLst>
          </p:cNvPr>
          <p:cNvSpPr/>
          <p:nvPr/>
        </p:nvSpPr>
        <p:spPr>
          <a:xfrm>
            <a:off x="1265823" y="2855343"/>
            <a:ext cx="36000" cy="36000"/>
          </a:xfrm>
          <a:prstGeom prst="rect">
            <a:avLst/>
          </a:prstGeom>
          <a:solidFill>
            <a:schemeClr val="bg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0000">
                  <a:alpha val="0"/>
                </a:srgbClr>
              </a:solidFill>
            </a:endParaRPr>
          </a:p>
        </p:txBody>
      </p:sp>
      <p:pic>
        <p:nvPicPr>
          <p:cNvPr id="97" name="Graphic 29">
            <a:extLst>
              <a:ext uri="{FF2B5EF4-FFF2-40B4-BE49-F238E27FC236}">
                <a16:creationId xmlns:a16="http://schemas.microsoft.com/office/drawing/2014/main" id="{7FE69A52-B161-4BAB-AE58-D55D3D00F4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6292" y="2103722"/>
            <a:ext cx="324109" cy="324109"/>
          </a:xfrm>
          <a:prstGeom prst="rect">
            <a:avLst/>
          </a:prstGeom>
        </p:spPr>
      </p:pic>
      <p:sp>
        <p:nvSpPr>
          <p:cNvPr id="139" name="Rectangle 138">
            <a:extLst>
              <a:ext uri="{FF2B5EF4-FFF2-40B4-BE49-F238E27FC236}">
                <a16:creationId xmlns:a16="http://schemas.microsoft.com/office/drawing/2014/main" id="{6304B9B6-91E1-45FA-B546-27C0E9D29630}"/>
              </a:ext>
            </a:extLst>
          </p:cNvPr>
          <p:cNvSpPr>
            <a:spLocks/>
          </p:cNvSpPr>
          <p:nvPr/>
        </p:nvSpPr>
        <p:spPr>
          <a:xfrm>
            <a:off x="825429" y="2089368"/>
            <a:ext cx="5962137" cy="4083906"/>
          </a:xfrm>
          <a:prstGeom prst="rect">
            <a:avLst/>
          </a:prstGeom>
          <a:noFill/>
          <a:ln w="12700">
            <a:solidFill>
              <a:srgbClr val="D6242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fr-FR" sz="1200" dirty="0">
                <a:ln w="0"/>
                <a:solidFill>
                  <a:schemeClr val="tx1"/>
                </a:solidFill>
              </a:rPr>
              <a:t>Compte de production</a:t>
            </a:r>
          </a:p>
        </p:txBody>
      </p:sp>
      <p:grpSp>
        <p:nvGrpSpPr>
          <p:cNvPr id="149" name="Group 86">
            <a:extLst>
              <a:ext uri="{FF2B5EF4-FFF2-40B4-BE49-F238E27FC236}">
                <a16:creationId xmlns:a16="http://schemas.microsoft.com/office/drawing/2014/main" id="{0095F8BF-389C-4CF3-872E-F55F7D3E3F34}"/>
              </a:ext>
            </a:extLst>
          </p:cNvPr>
          <p:cNvGrpSpPr>
            <a:grpSpLocks/>
          </p:cNvGrpSpPr>
          <p:nvPr/>
        </p:nvGrpSpPr>
        <p:grpSpPr>
          <a:xfrm>
            <a:off x="5004760" y="3859234"/>
            <a:ext cx="1103187" cy="638680"/>
            <a:chOff x="7724340" y="4516660"/>
            <a:chExt cx="1103187" cy="638680"/>
          </a:xfrm>
        </p:grpSpPr>
        <p:sp>
          <p:nvSpPr>
            <p:cNvPr id="150" name="TextBox 4">
              <a:extLst>
                <a:ext uri="{FF2B5EF4-FFF2-40B4-BE49-F238E27FC236}">
                  <a16:creationId xmlns:a16="http://schemas.microsoft.com/office/drawing/2014/main" id="{04749974-FAF2-40FB-B658-F36AD650907F}"/>
                </a:ext>
              </a:extLst>
            </p:cNvPr>
            <p:cNvSpPr txBox="1">
              <a:spLocks/>
            </p:cNvSpPr>
            <p:nvPr/>
          </p:nvSpPr>
          <p:spPr>
            <a:xfrm>
              <a:off x="7724340" y="4909119"/>
              <a:ext cx="1103187" cy="246221"/>
            </a:xfrm>
            <a:prstGeom prst="rect">
              <a:avLst/>
            </a:prstGeom>
            <a:noFill/>
          </p:spPr>
          <p:txBody>
            <a:bodyPr wrap="none" rtlCol="0">
              <a:spAutoFit/>
            </a:bodyPr>
            <a:lstStyle/>
            <a:p>
              <a:pPr algn="ctr"/>
              <a:r>
                <a:rPr lang="fr-FR" sz="1000" dirty="0">
                  <a:solidFill>
                    <a:srgbClr val="232F3D"/>
                  </a:solidFill>
                </a:rPr>
                <a:t>team-xx-lambda</a:t>
              </a:r>
            </a:p>
          </p:txBody>
        </p:sp>
        <p:pic>
          <p:nvPicPr>
            <p:cNvPr id="151" name="Graphic 15">
              <a:extLst>
                <a:ext uri="{FF2B5EF4-FFF2-40B4-BE49-F238E27FC236}">
                  <a16:creationId xmlns:a16="http://schemas.microsoft.com/office/drawing/2014/main" id="{52765A1E-CF81-4B1A-899A-A1EB0337B515}"/>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8077927" y="4516660"/>
              <a:ext cx="396000" cy="396000"/>
            </a:xfrm>
            <a:prstGeom prst="rect">
              <a:avLst/>
            </a:prstGeom>
          </p:spPr>
        </p:pic>
      </p:grpSp>
      <p:cxnSp>
        <p:nvCxnSpPr>
          <p:cNvPr id="157" name="Straight Connector 156">
            <a:extLst>
              <a:ext uri="{FF2B5EF4-FFF2-40B4-BE49-F238E27FC236}">
                <a16:creationId xmlns:a16="http://schemas.microsoft.com/office/drawing/2014/main" id="{3272D0E8-FAA5-4E1A-BE6D-3AB0032E26AB}"/>
              </a:ext>
            </a:extLst>
          </p:cNvPr>
          <p:cNvCxnSpPr>
            <a:cxnSpLocks/>
            <a:stCxn id="166" idx="3"/>
            <a:endCxn id="151" idx="1"/>
          </p:cNvCxnSpPr>
          <p:nvPr/>
        </p:nvCxnSpPr>
        <p:spPr>
          <a:xfrm>
            <a:off x="4429180" y="4052661"/>
            <a:ext cx="929167" cy="4573"/>
          </a:xfrm>
          <a:prstGeom prst="line">
            <a:avLst/>
          </a:prstGeom>
          <a:ln w="19050" cap="flat" cmpd="sng" algn="ctr">
            <a:solidFill>
              <a:srgbClr val="545B64"/>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39B9EEBF-E8ED-4D92-89E1-939D6539EB3C}"/>
              </a:ext>
            </a:extLst>
          </p:cNvPr>
          <p:cNvSpPr/>
          <p:nvPr/>
        </p:nvSpPr>
        <p:spPr>
          <a:xfrm>
            <a:off x="5695294" y="2953687"/>
            <a:ext cx="36000" cy="36000"/>
          </a:xfrm>
          <a:prstGeom prst="rect">
            <a:avLst/>
          </a:prstGeom>
          <a:solidFill>
            <a:schemeClr val="bg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0000">
                  <a:alpha val="0"/>
                </a:srgbClr>
              </a:solidFill>
            </a:endParaRPr>
          </a:p>
        </p:txBody>
      </p:sp>
      <p:sp>
        <p:nvSpPr>
          <p:cNvPr id="126" name="Rectangle 125">
            <a:extLst>
              <a:ext uri="{FF2B5EF4-FFF2-40B4-BE49-F238E27FC236}">
                <a16:creationId xmlns:a16="http://schemas.microsoft.com/office/drawing/2014/main" id="{F124E670-DDA8-4706-BC70-ABAE99073C65}"/>
              </a:ext>
            </a:extLst>
          </p:cNvPr>
          <p:cNvSpPr/>
          <p:nvPr/>
        </p:nvSpPr>
        <p:spPr>
          <a:xfrm>
            <a:off x="5695294" y="3169810"/>
            <a:ext cx="36000" cy="36000"/>
          </a:xfrm>
          <a:prstGeom prst="rect">
            <a:avLst/>
          </a:prstGeom>
          <a:solidFill>
            <a:schemeClr val="bg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0000">
                  <a:alpha val="0"/>
                </a:srgbClr>
              </a:solidFill>
            </a:endParaRPr>
          </a:p>
        </p:txBody>
      </p:sp>
      <p:pic>
        <p:nvPicPr>
          <p:cNvPr id="127" name="Graphic 29">
            <a:extLst>
              <a:ext uri="{FF2B5EF4-FFF2-40B4-BE49-F238E27FC236}">
                <a16:creationId xmlns:a16="http://schemas.microsoft.com/office/drawing/2014/main" id="{52068A41-4B70-47C7-8DC4-EB1185E658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78826" y="2117359"/>
            <a:ext cx="324109" cy="324109"/>
          </a:xfrm>
          <a:prstGeom prst="rect">
            <a:avLst/>
          </a:prstGeom>
        </p:spPr>
      </p:pic>
      <p:sp>
        <p:nvSpPr>
          <p:cNvPr id="128" name="Rectangle 127">
            <a:extLst>
              <a:ext uri="{FF2B5EF4-FFF2-40B4-BE49-F238E27FC236}">
                <a16:creationId xmlns:a16="http://schemas.microsoft.com/office/drawing/2014/main" id="{D8ABF555-8835-429B-B8E0-011E5BED5402}"/>
              </a:ext>
            </a:extLst>
          </p:cNvPr>
          <p:cNvSpPr>
            <a:spLocks/>
          </p:cNvSpPr>
          <p:nvPr/>
        </p:nvSpPr>
        <p:spPr>
          <a:xfrm>
            <a:off x="7173526" y="2103722"/>
            <a:ext cx="4185923" cy="4069552"/>
          </a:xfrm>
          <a:prstGeom prst="rect">
            <a:avLst/>
          </a:prstGeom>
          <a:noFill/>
          <a:ln w="12700">
            <a:solidFill>
              <a:srgbClr val="D6242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fr-FR" sz="1200" dirty="0">
                <a:ln w="0"/>
                <a:solidFill>
                  <a:schemeClr val="tx1"/>
                </a:solidFill>
              </a:rPr>
              <a:t>Compte de sécurité</a:t>
            </a:r>
          </a:p>
        </p:txBody>
      </p:sp>
      <p:cxnSp>
        <p:nvCxnSpPr>
          <p:cNvPr id="153" name="Straight Connector 152">
            <a:extLst>
              <a:ext uri="{FF2B5EF4-FFF2-40B4-BE49-F238E27FC236}">
                <a16:creationId xmlns:a16="http://schemas.microsoft.com/office/drawing/2014/main" id="{201BCF44-A4E7-4214-9684-1C1E15A997F3}"/>
              </a:ext>
            </a:extLst>
          </p:cNvPr>
          <p:cNvCxnSpPr>
            <a:cxnSpLocks/>
            <a:stCxn id="151" idx="0"/>
            <a:endCxn id="155" idx="2"/>
          </p:cNvCxnSpPr>
          <p:nvPr/>
        </p:nvCxnSpPr>
        <p:spPr>
          <a:xfrm flipV="1">
            <a:off x="5556347" y="1835107"/>
            <a:ext cx="3" cy="2024127"/>
          </a:xfrm>
          <a:prstGeom prst="line">
            <a:avLst/>
          </a:prstGeom>
          <a:ln w="19050" cap="flat" cmpd="sng" algn="ctr">
            <a:solidFill>
              <a:srgbClr val="545B64"/>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6C331896-7A00-48A6-8C7A-93FD46FC95B2}"/>
              </a:ext>
            </a:extLst>
          </p:cNvPr>
          <p:cNvGrpSpPr>
            <a:grpSpLocks/>
          </p:cNvGrpSpPr>
          <p:nvPr/>
        </p:nvGrpSpPr>
        <p:grpSpPr>
          <a:xfrm>
            <a:off x="5116970" y="1195170"/>
            <a:ext cx="878767" cy="639937"/>
            <a:chOff x="4978994" y="1195170"/>
            <a:chExt cx="878767" cy="639937"/>
          </a:xfrm>
        </p:grpSpPr>
        <p:sp>
          <p:nvSpPr>
            <p:cNvPr id="154" name="TextBox 4">
              <a:extLst>
                <a:ext uri="{FF2B5EF4-FFF2-40B4-BE49-F238E27FC236}">
                  <a16:creationId xmlns:a16="http://schemas.microsoft.com/office/drawing/2014/main" id="{4D05DA39-F888-4A64-8B17-8D675F919671}"/>
                </a:ext>
              </a:extLst>
            </p:cNvPr>
            <p:cNvSpPr txBox="1">
              <a:spLocks/>
            </p:cNvSpPr>
            <p:nvPr/>
          </p:nvSpPr>
          <p:spPr>
            <a:xfrm>
              <a:off x="4978994" y="1195170"/>
              <a:ext cx="878767" cy="246221"/>
            </a:xfrm>
            <a:prstGeom prst="rect">
              <a:avLst/>
            </a:prstGeom>
            <a:noFill/>
          </p:spPr>
          <p:txBody>
            <a:bodyPr wrap="none" rtlCol="0">
              <a:spAutoFit/>
            </a:bodyPr>
            <a:lstStyle/>
            <a:p>
              <a:pPr algn="ctr"/>
              <a:r>
                <a:rPr lang="fr-FR" sz="1000" dirty="0">
                  <a:solidFill>
                    <a:srgbClr val="232F3D"/>
                  </a:solidFill>
                </a:rPr>
                <a:t>team-xx-</a:t>
              </a:r>
              <a:r>
                <a:rPr lang="fr-FR" sz="1000" dirty="0" err="1">
                  <a:solidFill>
                    <a:srgbClr val="232F3D"/>
                  </a:solidFill>
                </a:rPr>
                <a:t>scp</a:t>
              </a:r>
              <a:endParaRPr lang="fr-FR" sz="1000" dirty="0">
                <a:solidFill>
                  <a:srgbClr val="232F3D"/>
                </a:solidFill>
              </a:endParaRPr>
            </a:p>
          </p:txBody>
        </p:sp>
        <p:pic>
          <p:nvPicPr>
            <p:cNvPr id="155" name="Graphic 15">
              <a:extLst>
                <a:ext uri="{FF2B5EF4-FFF2-40B4-BE49-F238E27FC236}">
                  <a16:creationId xmlns:a16="http://schemas.microsoft.com/office/drawing/2014/main" id="{C02FF09A-1FEB-4213-A85F-9A8F30F0E01A}"/>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p:blipFill>
          <p:spPr>
            <a:xfrm>
              <a:off x="5220374" y="1439107"/>
              <a:ext cx="396000" cy="396000"/>
            </a:xfrm>
            <a:prstGeom prst="rect">
              <a:avLst/>
            </a:prstGeom>
          </p:spPr>
        </p:pic>
      </p:grpSp>
      <p:grpSp>
        <p:nvGrpSpPr>
          <p:cNvPr id="18" name="Group 17">
            <a:extLst>
              <a:ext uri="{FF2B5EF4-FFF2-40B4-BE49-F238E27FC236}">
                <a16:creationId xmlns:a16="http://schemas.microsoft.com/office/drawing/2014/main" id="{7C0D040D-7E2C-4B6B-AE51-1E2BD0247B1C}"/>
              </a:ext>
            </a:extLst>
          </p:cNvPr>
          <p:cNvGrpSpPr/>
          <p:nvPr/>
        </p:nvGrpSpPr>
        <p:grpSpPr>
          <a:xfrm>
            <a:off x="1562021" y="3461354"/>
            <a:ext cx="2867159" cy="1182613"/>
            <a:chOff x="1175870" y="2625590"/>
            <a:chExt cx="2867159" cy="1182613"/>
          </a:xfrm>
        </p:grpSpPr>
        <p:grpSp>
          <p:nvGrpSpPr>
            <p:cNvPr id="140" name="Group 86">
              <a:extLst>
                <a:ext uri="{FF2B5EF4-FFF2-40B4-BE49-F238E27FC236}">
                  <a16:creationId xmlns:a16="http://schemas.microsoft.com/office/drawing/2014/main" id="{0FE4EFB2-4E29-41F5-8279-125C6DA91920}"/>
                </a:ext>
              </a:extLst>
            </p:cNvPr>
            <p:cNvGrpSpPr>
              <a:grpSpLocks/>
            </p:cNvGrpSpPr>
            <p:nvPr/>
          </p:nvGrpSpPr>
          <p:grpSpPr>
            <a:xfrm>
              <a:off x="1506219" y="3097707"/>
              <a:ext cx="763351" cy="638680"/>
              <a:chOff x="7894258" y="4516660"/>
              <a:chExt cx="763351" cy="638680"/>
            </a:xfrm>
          </p:grpSpPr>
          <p:sp>
            <p:nvSpPr>
              <p:cNvPr id="144" name="TextBox 4">
                <a:extLst>
                  <a:ext uri="{FF2B5EF4-FFF2-40B4-BE49-F238E27FC236}">
                    <a16:creationId xmlns:a16="http://schemas.microsoft.com/office/drawing/2014/main" id="{C29B032C-FAD8-4FA8-B0D6-6CC14B824F02}"/>
                  </a:ext>
                </a:extLst>
              </p:cNvPr>
              <p:cNvSpPr txBox="1">
                <a:spLocks/>
              </p:cNvSpPr>
              <p:nvPr/>
            </p:nvSpPr>
            <p:spPr>
              <a:xfrm>
                <a:off x="7894258" y="4909119"/>
                <a:ext cx="763351" cy="246221"/>
              </a:xfrm>
              <a:prstGeom prst="rect">
                <a:avLst/>
              </a:prstGeom>
              <a:noFill/>
            </p:spPr>
            <p:txBody>
              <a:bodyPr wrap="none" rtlCol="0">
                <a:spAutoFit/>
              </a:bodyPr>
              <a:lstStyle/>
              <a:p>
                <a:pPr algn="ctr"/>
                <a:r>
                  <a:rPr lang="fr-FR" sz="1000" dirty="0">
                    <a:solidFill>
                      <a:srgbClr val="232F3D"/>
                    </a:solidFill>
                  </a:rPr>
                  <a:t>scp-1.json</a:t>
                </a:r>
              </a:p>
            </p:txBody>
          </p:sp>
          <p:pic>
            <p:nvPicPr>
              <p:cNvPr id="145" name="Graphic 15">
                <a:extLst>
                  <a:ext uri="{FF2B5EF4-FFF2-40B4-BE49-F238E27FC236}">
                    <a16:creationId xmlns:a16="http://schemas.microsoft.com/office/drawing/2014/main" id="{2AFA01F4-40B0-4E71-BC00-8140A163704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8077927" y="4516660"/>
                <a:ext cx="396000" cy="396000"/>
              </a:xfrm>
              <a:prstGeom prst="rect">
                <a:avLst/>
              </a:prstGeom>
            </p:spPr>
          </p:pic>
        </p:grpSp>
        <p:grpSp>
          <p:nvGrpSpPr>
            <p:cNvPr id="159" name="Group 86">
              <a:extLst>
                <a:ext uri="{FF2B5EF4-FFF2-40B4-BE49-F238E27FC236}">
                  <a16:creationId xmlns:a16="http://schemas.microsoft.com/office/drawing/2014/main" id="{49DE5739-9699-42B2-833F-5E1C58F323FF}"/>
                </a:ext>
              </a:extLst>
            </p:cNvPr>
            <p:cNvGrpSpPr>
              <a:grpSpLocks/>
            </p:cNvGrpSpPr>
            <p:nvPr/>
          </p:nvGrpSpPr>
          <p:grpSpPr>
            <a:xfrm>
              <a:off x="2342754" y="3097707"/>
              <a:ext cx="763351" cy="638680"/>
              <a:chOff x="7894258" y="4516660"/>
              <a:chExt cx="763351" cy="638680"/>
            </a:xfrm>
          </p:grpSpPr>
          <p:sp>
            <p:nvSpPr>
              <p:cNvPr id="160" name="TextBox 4">
                <a:extLst>
                  <a:ext uri="{FF2B5EF4-FFF2-40B4-BE49-F238E27FC236}">
                    <a16:creationId xmlns:a16="http://schemas.microsoft.com/office/drawing/2014/main" id="{8BAD6C38-1DE3-4223-B3E1-FC6DBB07E5C6}"/>
                  </a:ext>
                </a:extLst>
              </p:cNvPr>
              <p:cNvSpPr txBox="1">
                <a:spLocks/>
              </p:cNvSpPr>
              <p:nvPr/>
            </p:nvSpPr>
            <p:spPr>
              <a:xfrm>
                <a:off x="7894258" y="4909119"/>
                <a:ext cx="763351" cy="246221"/>
              </a:xfrm>
              <a:prstGeom prst="rect">
                <a:avLst/>
              </a:prstGeom>
              <a:noFill/>
            </p:spPr>
            <p:txBody>
              <a:bodyPr wrap="none" rtlCol="0">
                <a:spAutoFit/>
              </a:bodyPr>
              <a:lstStyle/>
              <a:p>
                <a:pPr algn="ctr"/>
                <a:r>
                  <a:rPr lang="fr-FR" sz="1000" dirty="0">
                    <a:solidFill>
                      <a:srgbClr val="232F3D"/>
                    </a:solidFill>
                  </a:rPr>
                  <a:t>scp-2.json</a:t>
                </a:r>
              </a:p>
            </p:txBody>
          </p:sp>
          <p:pic>
            <p:nvPicPr>
              <p:cNvPr id="161" name="Graphic 15">
                <a:extLst>
                  <a:ext uri="{FF2B5EF4-FFF2-40B4-BE49-F238E27FC236}">
                    <a16:creationId xmlns:a16="http://schemas.microsoft.com/office/drawing/2014/main" id="{13CC7A0C-DBBC-44D0-BC15-6EC826D2C5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8077927" y="4516660"/>
                <a:ext cx="396000" cy="396000"/>
              </a:xfrm>
              <a:prstGeom prst="rect">
                <a:avLst/>
              </a:prstGeom>
            </p:spPr>
          </p:pic>
        </p:grpSp>
        <p:grpSp>
          <p:nvGrpSpPr>
            <p:cNvPr id="162" name="Group 86">
              <a:extLst>
                <a:ext uri="{FF2B5EF4-FFF2-40B4-BE49-F238E27FC236}">
                  <a16:creationId xmlns:a16="http://schemas.microsoft.com/office/drawing/2014/main" id="{12F3BB2F-6535-4F26-B237-448D9F0B1773}"/>
                </a:ext>
              </a:extLst>
            </p:cNvPr>
            <p:cNvGrpSpPr>
              <a:grpSpLocks/>
            </p:cNvGrpSpPr>
            <p:nvPr/>
          </p:nvGrpSpPr>
          <p:grpSpPr>
            <a:xfrm>
              <a:off x="3179289" y="3097707"/>
              <a:ext cx="763351" cy="638680"/>
              <a:chOff x="7894258" y="4516660"/>
              <a:chExt cx="763351" cy="638680"/>
            </a:xfrm>
          </p:grpSpPr>
          <p:sp>
            <p:nvSpPr>
              <p:cNvPr id="163" name="TextBox 4">
                <a:extLst>
                  <a:ext uri="{FF2B5EF4-FFF2-40B4-BE49-F238E27FC236}">
                    <a16:creationId xmlns:a16="http://schemas.microsoft.com/office/drawing/2014/main" id="{A5827828-839D-41FE-AFEA-5A14849E3818}"/>
                  </a:ext>
                </a:extLst>
              </p:cNvPr>
              <p:cNvSpPr txBox="1">
                <a:spLocks/>
              </p:cNvSpPr>
              <p:nvPr/>
            </p:nvSpPr>
            <p:spPr>
              <a:xfrm>
                <a:off x="7894258" y="4909119"/>
                <a:ext cx="763351" cy="246221"/>
              </a:xfrm>
              <a:prstGeom prst="rect">
                <a:avLst/>
              </a:prstGeom>
              <a:noFill/>
            </p:spPr>
            <p:txBody>
              <a:bodyPr wrap="none" rtlCol="0">
                <a:spAutoFit/>
              </a:bodyPr>
              <a:lstStyle/>
              <a:p>
                <a:pPr algn="ctr"/>
                <a:r>
                  <a:rPr lang="fr-FR" sz="1000" dirty="0">
                    <a:solidFill>
                      <a:srgbClr val="232F3D"/>
                    </a:solidFill>
                  </a:rPr>
                  <a:t>scp-3.json</a:t>
                </a:r>
              </a:p>
            </p:txBody>
          </p:sp>
          <p:pic>
            <p:nvPicPr>
              <p:cNvPr id="164" name="Graphic 15">
                <a:extLst>
                  <a:ext uri="{FF2B5EF4-FFF2-40B4-BE49-F238E27FC236}">
                    <a16:creationId xmlns:a16="http://schemas.microsoft.com/office/drawing/2014/main" id="{CA05F9AF-D865-4514-A3DD-B0EEA53389E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8077927" y="4516660"/>
                <a:ext cx="396000" cy="396000"/>
              </a:xfrm>
              <a:prstGeom prst="rect">
                <a:avLst/>
              </a:prstGeom>
            </p:spPr>
          </p:pic>
        </p:grpSp>
        <p:grpSp>
          <p:nvGrpSpPr>
            <p:cNvPr id="17" name="Group 16">
              <a:extLst>
                <a:ext uri="{FF2B5EF4-FFF2-40B4-BE49-F238E27FC236}">
                  <a16:creationId xmlns:a16="http://schemas.microsoft.com/office/drawing/2014/main" id="{7CA372E3-B2F9-425B-9506-F36C33B13BE7}"/>
                </a:ext>
              </a:extLst>
            </p:cNvPr>
            <p:cNvGrpSpPr/>
            <p:nvPr/>
          </p:nvGrpSpPr>
          <p:grpSpPr>
            <a:xfrm>
              <a:off x="1175870" y="2625590"/>
              <a:ext cx="2867159" cy="1182613"/>
              <a:chOff x="1175870" y="2625590"/>
              <a:chExt cx="2867159" cy="1182613"/>
            </a:xfrm>
          </p:grpSpPr>
          <p:pic>
            <p:nvPicPr>
              <p:cNvPr id="143" name="Graphic 15">
                <a:extLst>
                  <a:ext uri="{FF2B5EF4-FFF2-40B4-BE49-F238E27FC236}">
                    <a16:creationId xmlns:a16="http://schemas.microsoft.com/office/drawing/2014/main" id="{6F5CA666-BE2D-4D75-8303-B50169DB78BD}"/>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p:blipFill>
            <p:spPr>
              <a:xfrm>
                <a:off x="1179882" y="2629891"/>
                <a:ext cx="396000" cy="396000"/>
              </a:xfrm>
              <a:prstGeom prst="rect">
                <a:avLst/>
              </a:prstGeom>
            </p:spPr>
          </p:pic>
          <p:sp>
            <p:nvSpPr>
              <p:cNvPr id="166" name="Rectangle 165">
                <a:extLst>
                  <a:ext uri="{FF2B5EF4-FFF2-40B4-BE49-F238E27FC236}">
                    <a16:creationId xmlns:a16="http://schemas.microsoft.com/office/drawing/2014/main" id="{D72D0D10-2AC0-40C5-8E74-9FBA0310576B}"/>
                  </a:ext>
                </a:extLst>
              </p:cNvPr>
              <p:cNvSpPr/>
              <p:nvPr/>
            </p:nvSpPr>
            <p:spPr>
              <a:xfrm>
                <a:off x="1175870" y="2625590"/>
                <a:ext cx="2867159" cy="1182613"/>
              </a:xfrm>
              <a:prstGeom prst="rect">
                <a:avLst/>
              </a:prstGeom>
              <a:noFill/>
              <a:ln w="12700">
                <a:solidFill>
                  <a:srgbClr val="3F8624"/>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3F8624"/>
                    </a:solidFill>
                    <a:latin typeface="Arial" panose="020B0604020202020204" pitchFamily="34" charset="0"/>
                    <a:cs typeface="Arial" panose="020B0604020202020204" pitchFamily="34" charset="0"/>
                  </a:rPr>
                  <a:t>team-xx-</a:t>
                </a:r>
                <a:r>
                  <a:rPr lang="en-US" sz="1200" dirty="0" err="1">
                    <a:ln w="0"/>
                    <a:solidFill>
                      <a:srgbClr val="3F8624"/>
                    </a:solidFill>
                    <a:latin typeface="Arial" panose="020B0604020202020204" pitchFamily="34" charset="0"/>
                    <a:cs typeface="Arial" panose="020B0604020202020204" pitchFamily="34" charset="0"/>
                  </a:rPr>
                  <a:t>scp</a:t>
                </a:r>
                <a:r>
                  <a:rPr lang="en-US" sz="1200" dirty="0">
                    <a:ln w="0"/>
                    <a:solidFill>
                      <a:srgbClr val="3F8624"/>
                    </a:solidFill>
                    <a:latin typeface="Arial" panose="020B0604020202020204" pitchFamily="34" charset="0"/>
                    <a:cs typeface="Arial" panose="020B0604020202020204" pitchFamily="34" charset="0"/>
                  </a:rPr>
                  <a:t>-bucket</a:t>
                </a:r>
              </a:p>
            </p:txBody>
          </p:sp>
        </p:grpSp>
      </p:grpSp>
      <p:grpSp>
        <p:nvGrpSpPr>
          <p:cNvPr id="167" name="Group 86">
            <a:extLst>
              <a:ext uri="{FF2B5EF4-FFF2-40B4-BE49-F238E27FC236}">
                <a16:creationId xmlns:a16="http://schemas.microsoft.com/office/drawing/2014/main" id="{DF262A88-7582-40EB-B93F-E1FDA8380204}"/>
              </a:ext>
            </a:extLst>
          </p:cNvPr>
          <p:cNvGrpSpPr>
            <a:grpSpLocks/>
          </p:cNvGrpSpPr>
          <p:nvPr/>
        </p:nvGrpSpPr>
        <p:grpSpPr>
          <a:xfrm>
            <a:off x="5695294" y="5418893"/>
            <a:ext cx="1013419" cy="638680"/>
            <a:chOff x="7769227" y="4516660"/>
            <a:chExt cx="1013419" cy="638680"/>
          </a:xfrm>
        </p:grpSpPr>
        <p:sp>
          <p:nvSpPr>
            <p:cNvPr id="168" name="TextBox 4">
              <a:extLst>
                <a:ext uri="{FF2B5EF4-FFF2-40B4-BE49-F238E27FC236}">
                  <a16:creationId xmlns:a16="http://schemas.microsoft.com/office/drawing/2014/main" id="{C32ACB22-7EC7-4493-B5CD-7877619FE420}"/>
                </a:ext>
              </a:extLst>
            </p:cNvPr>
            <p:cNvSpPr txBox="1">
              <a:spLocks/>
            </p:cNvSpPr>
            <p:nvPr/>
          </p:nvSpPr>
          <p:spPr>
            <a:xfrm>
              <a:off x="7769227" y="4909119"/>
              <a:ext cx="1013419" cy="246221"/>
            </a:xfrm>
            <a:prstGeom prst="rect">
              <a:avLst/>
            </a:prstGeom>
            <a:noFill/>
          </p:spPr>
          <p:txBody>
            <a:bodyPr wrap="none" rtlCol="0">
              <a:spAutoFit/>
            </a:bodyPr>
            <a:lstStyle/>
            <a:p>
              <a:pPr algn="ctr"/>
              <a:r>
                <a:rPr lang="fr-FR" sz="1000" dirty="0">
                  <a:solidFill>
                    <a:srgbClr val="232F3D"/>
                  </a:solidFill>
                </a:rPr>
                <a:t>Administrateur</a:t>
              </a:r>
            </a:p>
          </p:txBody>
        </p:sp>
        <p:pic>
          <p:nvPicPr>
            <p:cNvPr id="173" name="Graphic 15">
              <a:extLst>
                <a:ext uri="{FF2B5EF4-FFF2-40B4-BE49-F238E27FC236}">
                  <a16:creationId xmlns:a16="http://schemas.microsoft.com/office/drawing/2014/main" id="{E123809E-B78D-4CE0-B3C0-516873923DF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8077927" y="4516660"/>
              <a:ext cx="396000" cy="396000"/>
            </a:xfrm>
            <a:prstGeom prst="rect">
              <a:avLst/>
            </a:prstGeom>
          </p:spPr>
        </p:pic>
      </p:grpSp>
      <p:grpSp>
        <p:nvGrpSpPr>
          <p:cNvPr id="174" name="Group 86">
            <a:extLst>
              <a:ext uri="{FF2B5EF4-FFF2-40B4-BE49-F238E27FC236}">
                <a16:creationId xmlns:a16="http://schemas.microsoft.com/office/drawing/2014/main" id="{236D5DC2-E929-43D7-A16D-AACF0319CF72}"/>
              </a:ext>
            </a:extLst>
          </p:cNvPr>
          <p:cNvGrpSpPr>
            <a:grpSpLocks/>
          </p:cNvGrpSpPr>
          <p:nvPr/>
        </p:nvGrpSpPr>
        <p:grpSpPr>
          <a:xfrm>
            <a:off x="10268789" y="5418398"/>
            <a:ext cx="1013419" cy="638680"/>
            <a:chOff x="7769227" y="4516660"/>
            <a:chExt cx="1013419" cy="638680"/>
          </a:xfrm>
        </p:grpSpPr>
        <p:sp>
          <p:nvSpPr>
            <p:cNvPr id="175" name="TextBox 4">
              <a:extLst>
                <a:ext uri="{FF2B5EF4-FFF2-40B4-BE49-F238E27FC236}">
                  <a16:creationId xmlns:a16="http://schemas.microsoft.com/office/drawing/2014/main" id="{DBD1811B-B024-47BC-9B9B-41CAFE6F3C0B}"/>
                </a:ext>
              </a:extLst>
            </p:cNvPr>
            <p:cNvSpPr txBox="1">
              <a:spLocks/>
            </p:cNvSpPr>
            <p:nvPr/>
          </p:nvSpPr>
          <p:spPr>
            <a:xfrm>
              <a:off x="7769227" y="4909119"/>
              <a:ext cx="1013419" cy="246221"/>
            </a:xfrm>
            <a:prstGeom prst="rect">
              <a:avLst/>
            </a:prstGeom>
            <a:noFill/>
          </p:spPr>
          <p:txBody>
            <a:bodyPr wrap="none" rtlCol="0">
              <a:spAutoFit/>
            </a:bodyPr>
            <a:lstStyle/>
            <a:p>
              <a:pPr algn="ctr"/>
              <a:r>
                <a:rPr lang="fr-FR" sz="1000" dirty="0">
                  <a:solidFill>
                    <a:srgbClr val="232F3D"/>
                  </a:solidFill>
                </a:rPr>
                <a:t>Administrateur</a:t>
              </a:r>
            </a:p>
          </p:txBody>
        </p:sp>
        <p:pic>
          <p:nvPicPr>
            <p:cNvPr id="176" name="Graphic 15">
              <a:extLst>
                <a:ext uri="{FF2B5EF4-FFF2-40B4-BE49-F238E27FC236}">
                  <a16:creationId xmlns:a16="http://schemas.microsoft.com/office/drawing/2014/main" id="{ACDB086C-0916-4F1A-AE78-91872318513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8077927" y="4516660"/>
              <a:ext cx="396000" cy="396000"/>
            </a:xfrm>
            <a:prstGeom prst="rect">
              <a:avLst/>
            </a:prstGeom>
          </p:spPr>
        </p:pic>
      </p:grpSp>
    </p:spTree>
    <p:extLst>
      <p:ext uri="{BB962C8B-B14F-4D97-AF65-F5344CB8AC3E}">
        <p14:creationId xmlns:p14="http://schemas.microsoft.com/office/powerpoint/2010/main" val="844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7414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PSLIDETOCALGOID" val="ScriptedShapesTocAlgo"/>
  <p:tag name="UPSLIDETOCMASTERID" val="Wavestone White - Landscape EN7 13 2016"/>
  <p:tag name="UPSLIDETOCMASTERNAME" val="Wavestone White - Landscape EN"/>
  <p:tag name="UPSLIDETOCMASTERLASTEDITIONDATE" val="636045403044458308"/>
  <p:tag name="UPSLIDETOCOPTIONS" val="&lt;?xml version=&quot;1.0&quot; encoding=&quot;utf-16&quot;?&gt;&#10;&lt;TocContentOptions xmlns:xsi=&quot;http://www.w3.org/2001/XMLSchema-instance&quot; xmlns:xsd=&quot;http://www.w3.org/2001/XMLSchema&quot;&gt;&#10;  &lt;TocSlidesOptions&gt;&#10;    &lt;ContainsSubSectionTitles&gt;false&lt;/ContainsSubSectionTitles&gt;&#10;    &lt;ContainsSlideTitles&gt;false&lt;/ContainsSlideTitles&gt;&#10;    &lt;ContainsParentLessSlidesTitles&gt;false&lt;/ContainsParentLessSlidesTitles&gt;&#10;    &lt;ContainsPrentLessSubsections&gt;false&lt;/ContainsPrentLessSubsections&gt;&#10;    &lt;ContainsAppendix&gt;false&lt;/ContainsAppendix&gt;&#10;    &lt;ContainsUnNumberedSections&gt;false&lt;/ContainsUnNumberedSections&gt;&#10;    &lt;SlideTitle&gt;Agenda&lt;/SlideTitle&gt;&#10;  &lt;/TocSlidesOptions&gt;&#10;  &lt;SectionSlideOptions&gt;&#10;    &lt;ContainsOwnSubSection&gt;true&lt;/ContainsOwnSubSection&gt;&#10;    &lt;ContainsOwnSlide&gt;true&lt;/ContainsOwnSlide&gt;&#10;    &lt;ContainsOtherSections&gt;true&lt;/ContainsOtherSections&gt;&#10;    &lt;ContainsOthersSubsection&gt;true&lt;/ContainsOthersSubsection&gt;&#10;    &lt;containsAppendix&gt;true&lt;/containsAppendix&gt;&#10;    &lt;containsUnnumberedSections&gt;true&lt;/containsUnnumberedSections&gt;&#10;    &lt;SlideTitle&gt;Table of contents&lt;/SlideTitle&gt;&#10;  &lt;/SectionSlideOptions&gt;&#10;  &lt;SubSectionSlideOptions&gt;&#10;    &lt;ContainsOtherSubsections&gt;true&lt;/ContainsOtherSubsections&gt;&#10;    &lt;ContainsOwnSlides&gt;true&lt;/ContainsOwnSlides&gt;&#10;    &lt;ContainsParentSection&gt;true&lt;/ContainsParentSection&gt;&#10;    &lt;ContainsOtherSections&gt;true&lt;/ContainsOtherSections&gt;&#10;    &lt;containsAppendix&gt;true&lt;/containsAppendix&gt;&#10;    &lt;containsUnnumberedSections&gt;true&lt;/containsUnnumberedSections&gt;&#10;    &lt;SlideTitle&gt;Table of contents&lt;/SlideTitle&gt;&#10;  &lt;/SubSectionSlideOptions&gt;&#10;  &lt;UsedSlideLayouts&gt;&#10;    &lt;TocSlidesLayout&gt;&#10;      &lt;DesignName&gt;DRAFT-FR-A4-Deliverable-201619&lt;/DesignName&gt;&#10;      &lt;LayoutName&gt;Blank page&lt;/LayoutName&gt;&#10;    &lt;/TocSlidesLayout&gt;&#10;    &lt;SectionLayout&gt;&#10;      &lt;DesignName&gt;DRAFT-FR-A4-Deliverable-201619&lt;/DesignName&gt;&#10;      &lt;LayoutName&gt;Blank page&lt;/LayoutName&gt;&#10;    &lt;/SectionLayout&gt;&#10;    &lt;SubsectionLayout&gt;&#10;      &lt;DesignName&gt;DRAFT-FR-A4-Deliverable-201619&lt;/DesignName&gt;&#10;      &lt;LayoutName&gt;Blank page&lt;/LayoutName&gt;&#10;    &lt;/SubsectionLayout&gt;&#10;    &lt;TitleSliLayout&gt;&#10;      &lt;DesignName&gt;DRAFT-FR-A4-Deliverable-201619&lt;/DesignName&gt;&#10;      &lt;LayoutName&gt;Cover White + Image&lt;/LayoutName&gt;&#10;    &lt;/TitleSliLayout&gt;&#10;  &lt;/UsedSlideLayouts&gt;&#10;  &lt;ActiveReminders&gt;&#10;    &lt;ReminderScriptList&gt;&#10;      &lt;ReminderScript&gt;&#10;        &lt;Key xsi:type=&quot;xsd:string&quot;&gt;Reminder19/07/2016 13:48:31518297754&lt;/Key&gt;&#10;        &lt;Value xsi:type=&quot;xsd:string&quot;&gt;&amp;lt;%SubSecNumElseSecNum%&amp;gt;&amp;lt;%DotIfSubSecOrSecNum%&amp;gt; &amp;lt;%SubSecNameElseSecName%&amp;gt;&lt;/Value&gt;&#10;      &lt;/ReminderScript&gt;&#10;    &lt;/ReminderScriptList&gt;&#10;  &lt;/ActiveReminders&gt;&#10;  &lt;CustomAlgoOptions xsi:type=&quot;ScriptedSpecificAlgoOptions&quot;&gt;&#10;    &lt;CustomBaseAlgoOptions&gt;&#10;      &lt;UseSlideTitleAsSubSectionMarker&gt;false&lt;/UseSlideTitleAsSubSectionMarker&gt;&#10;      &lt;SlideTitleAsSectionMarker&gt;&#10;        &lt;UseTitleAsReminder&gt;false&lt;/UseTitleAsReminder&gt;&#10;      &lt;/SlideTitleAsSectionMarker&gt;&#10;      &lt;ShowSectionNums&gt;true&lt;/ShowSectionNums&gt;&#10;      &lt;ShowSlideIndex&gt;true&lt;/ShowSlideIndex&gt;&#10;      &lt;myColorOfNonCurrentItems&gt;&#10;        &lt;UseFixedColor&gt;false&lt;/UseFixedColor&gt;&#10;        &lt;R&gt;0&lt;/R&gt;&#10;        &lt;G&gt;0&lt;/G&gt;&#10;        &lt;B&gt;0&lt;/B&gt;&#10;      &lt;/myColorOfNonCurrentItems&gt;&#10;      &lt;currentItemFormat&gt;&#10;        &lt;UseBanner&gt;false&lt;/UseBanner&gt;&#10;        &lt;BannerFillR&gt;0&lt;/BannerFillR&gt;&#10;        &lt;BannerFillG&gt;0&lt;/BannerFillG&gt;&#10;        &lt;BannerFillB&gt;0&lt;/BannerFillB&gt;&#10;        &lt;ForceBold&gt;false&lt;/ForceBold&gt;&#10;        &lt;ApplyToSubSections&gt;true&lt;/ApplyToSubSections&gt;&#10;        &lt;ApplyToSectionsOnSubSectionDividers&gt;false&lt;/ApplyToSectionsOnSubSectionDividers&gt;&#10;        &lt;UseSubSecSpecificBanner&gt;false&lt;/UseSubSecSpecificBanner&gt;&#10;        &lt;SubSecBannerFillR&gt;0&lt;/SubSecBannerFillR&gt;&#10;        &lt;SubSecBannerFillG&gt;0&lt;/SubSecBannerFillG&gt;&#10;        &lt;SubSecBannerFillB&gt;0&lt;/SubSecBannerFillB&gt;&#10;      &lt;/currentItemFormat&gt;&#10;      &lt;nonCurrentItemAttenuation&gt;&#10;        &lt;Shading&gt;0.6&lt;/Shading&gt;&#10;      &lt;/nonCurrentItemAttenuation&gt;&#10;      &lt;ForceDisplayTOCOnTwocolumns&gt;false&lt;/ForceDisplayTOCOnTwocolumns&gt;&#10;      &lt;DisplayTOCOnTwocolumns&gt;false&lt;/DisplayTOCOnTwocolumns&gt;&#10;      &lt;Scripts&gt;&#10;        &lt;BeforeSubSecTitle /&gt;&#10;        &lt;BeforeSlideIndex&gt;Page &lt;/BeforeSlideIndex&gt;&#10;        &lt;AfterSecNum /&gt;&#10;        &lt;BeforeSecNum&gt;0&lt;/BeforeSecNum&gt;&#10;        &lt;AfterSubSecNum /&gt;&#10;        &lt;BeforeSubSecNum /&gt;&#10;      &lt;/Scripts&gt;&#10;      &lt;Lines&gt;&#10;        &lt;UseLineBelowSections&gt;false&lt;/UseLineBelowSections&gt;&#10;        &lt;LineBelowSection&gt;&#10;          &lt;XOffset&gt;0&lt;/XOffset&gt;&#10;          &lt;YOffset&gt;0&lt;/YOffset&gt;&#10;          &lt;Weight&gt;0&lt;/Weight&gt;&#10;          &lt;R&gt;0&lt;/R&gt;&#10;          &lt;G&gt;0&lt;/G&gt;&#10;          &lt;B&gt;0&lt;/B&gt;&#10;          &lt;LineStyle&gt;1&lt;/LineStyle&gt;&#10;        &lt;/LineBelowSection&gt;&#10;      &lt;/Lines&gt;&#10;      &lt;ManVerticalSpacing&gt;&#10;        &lt;UseManualSpacing&gt;false&lt;/UseManualSpacing&gt;&#10;        &lt;ManualSpacing&gt;&#10;          &lt;SpaceBeforeSections&gt;17.4750233&lt;/SpaceBeforeSections&gt;&#10;          &lt;SpaceBeforeSubSections&gt;11.6500158&lt;/SpaceBeforeSubSections&gt;&#10;          &lt;SpaceBeforeSlides&gt;5.825008&lt;/SpaceBeforeSlides&gt;&#10;        &lt;/ManualSpacing&gt;&#10;        &lt;ManualSpacingSections&gt;&#10;          &lt;SpaceBeforeSections&gt;0&lt;/SpaceBeforeSections&gt;&#10;          &lt;SpaceBeforeSubSections&gt;0&lt;/SpaceBeforeSubSections&gt;&#10;          &lt;SpaceBeforeSlides&gt;0&lt;/SpaceBeforeSlides&gt;&#10;        &lt;/ManualSpacingSections&gt;&#10;        &lt;ManualSpacingSubSections&gt;&#10;          &lt;SpaceBeforeSections&gt;0&lt;/SpaceBeforeSections&gt;&#10;          &lt;SpaceBeforeSubSections&gt;0&lt;/SpaceBeforeSubSections&gt;&#10;          &lt;SpaceBeforeSlides&gt;0&lt;/SpaceBeforeSlides&gt;&#10;        &lt;/ManualSpacingSubSections&gt;&#10;        &lt;UseSpecificSpacingForSecDivider&gt;false&lt;/UseSpecificSpacingForSecDivider&gt;&#10;        &lt;UseSpecificSpacingForSubSecDivider&gt;false&lt;/UseSpecificSpacingForSubSecDivider&gt;&#10;      &lt;/ManVerticalSpacing&gt;&#10;    &lt;/CustomBaseAlgoOptions&gt;&#10;    &lt;Sh1SecDividerOptions&gt;&#10;      &lt;UseShapeInDividers&gt;true&lt;/UseShapeInDividers&gt;&#10;      &lt;script&gt;0&amp;lt;%SectionNum%&amp;gt;&lt;/script&gt;&#10;    &lt;/Sh1SecDividerOptions&gt;&#10;    &lt;Sh2SecDividerOptions&gt;&#10;      &lt;UseShapeInDividers&gt;true&lt;/UseShapeInDividers&gt;&#10;      &lt;script&gt;&amp;lt;%SectionName%&amp;gt;&lt;/script&gt;&#10;    &lt;/Sh2SecDividerOptions&gt;&#10;    &lt;Sh3SecDividerOptions&gt;&#10;      &lt;UseShapeInDividers&gt;false&lt;/UseShapeInDividers&gt;&#10;    &lt;/Sh3SecDividerOptions&gt;&#10;    &lt;Sh1SubSecDividerOptions&gt;&#10;      &lt;UseShapeInDividers&gt;false&lt;/UseShapeInDividers&gt;&#10;      &lt;script&gt;&amp;lt;%SectionName%&amp;gt;&lt;/script&gt;&#10;    &lt;/Sh1SubSecDividerOptions&gt;&#10;    &lt;Sh2SubSecDividerOptions&gt;&#10;      &lt;UseShapeInDividers&gt;false&lt;/UseShapeInDividers&gt;&#10;    &lt;/Sh2SubSecDividerOptions&gt;&#10;    &lt;Sh3SubSecDividerOptions&gt;&#10;      &lt;UseShapeInDividers&gt;false&lt;/UseShapeInDividers&gt;&#10;    &lt;/Sh3SubSecDividerOptions&gt;&#10;  &lt;/CustomAlgoOptions&gt;&#10;  &lt;XmlSubSectionsHaveSlide&gt;false&lt;/XmlSubSectionsHaveSlide&gt;&#10;  &lt;AllowDuplicateTitleSlides&gt;true&lt;/AllowDuplicateTitleSlides&gt;&#10;  &lt;ShowEmptySlideTitles&gt;false&lt;/ShowEmptySlideTitles&gt;&#10;  &lt;NumberingOption&gt;&#10;    &lt;NumType&gt;FullArabic&lt;/NumType&gt;&#10;  &lt;/NumberingOption&gt;&#10;  &lt;NumberingOptionForAppendix&gt;&#10;    &lt;NumType&gt;RomanAndLetters&lt;/NumType&gt;&#10;  &lt;/NumberingOptionForAppendix&gt;&#10;&lt;/TocContentOptions&gt;"/>
  <p:tag name="SP_AGENDA" val="TOC Dividers SectionNumber SlideNumber"/>
</p:tagLst>
</file>

<file path=ppt/tags/tag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23.xml><?xml version="1.0" encoding="utf-8"?>
<p:tagLst xmlns:a="http://schemas.openxmlformats.org/drawingml/2006/main" xmlns:r="http://schemas.openxmlformats.org/officeDocument/2006/relationships" xmlns:p="http://schemas.openxmlformats.org/presentationml/2006/main">
  <p:tag name="CONTAINEDIMAGEPATH" val="C:\Users\gilles\AppData\Local\Temp\Templafy\PowerPointVsto\Assets\MonogrammeWNEGA-RGB.png"/>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heme/theme1.xml><?xml version="1.0" encoding="utf-8"?>
<a:theme xmlns:a="http://schemas.openxmlformats.org/drawingml/2006/main" name="Deliverable-EN-16.9-Landscape-201910">
  <a:themeElements>
    <a:clrScheme name="Wavestone">
      <a:dk1>
        <a:srgbClr val="5F5F5F"/>
      </a:dk1>
      <a:lt1>
        <a:srgbClr val="FFFFFF"/>
      </a:lt1>
      <a:dk2>
        <a:srgbClr val="F6F6F6"/>
      </a:dk2>
      <a:lt2>
        <a:srgbClr val="503078"/>
      </a:lt2>
      <a:accent1>
        <a:srgbClr val="546B8C"/>
      </a:accent1>
      <a:accent2>
        <a:srgbClr val="B0ADCC"/>
      </a:accent2>
      <a:accent3>
        <a:srgbClr val="CCADC7"/>
      </a:accent3>
      <a:accent4>
        <a:srgbClr val="B24669"/>
      </a:accent4>
      <a:accent5>
        <a:srgbClr val="FF6363"/>
      </a:accent5>
      <a:accent6>
        <a:srgbClr val="21A6A6"/>
      </a:accent6>
      <a:hlink>
        <a:srgbClr val="503078"/>
      </a:hlink>
      <a:folHlink>
        <a:srgbClr val="503078"/>
      </a:folHlink>
    </a:clrScheme>
    <a:fontScheme name="Wavestone 2">
      <a:majorFont>
        <a:latin typeface="Tahoma"/>
        <a:ea typeface=""/>
        <a:cs typeface=""/>
      </a:majorFont>
      <a:minorFont>
        <a:latin typeface="Tahoma"/>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defRPr dirty="0" smtClean="0">
            <a:solidFill>
              <a:schemeClr val="bg2"/>
            </a:solidFill>
            <a:ea typeface="+mj-ea"/>
            <a:cs typeface="+mj-cs"/>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08000" rIns="108000" rtlCol="0">
        <a:spAutoFit/>
      </a:bodyPr>
      <a:lstStyle>
        <a:defPPr>
          <a:defRPr sz="1400" dirty="0" smtClean="0"/>
        </a:defPPr>
      </a:lstStyle>
    </a:txDef>
  </a:objectDefaults>
  <a:extraClrSchemeLst/>
  <a:extLst>
    <a:ext uri="{05A4C25C-085E-4340-85A3-A5531E510DB2}">
      <thm15:themeFamily xmlns:thm15="http://schemas.microsoft.com/office/thememl/2012/main" name="16.9-EN-Widescreen Presentation-201910.potx" id="{A65EEF3B-117F-4E63-A1F2-CD23734EE705}" vid="{324551D0-E4EC-45E1-8216-6F0B7801B9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TemplafyTemplateConfiguration><![CDATA[{"elementsMetadata":[],"transformationConfigurations":[],"templateName":"Wavestone template - Landscape","templateDescription":"16/9 format","enableDocumentContentUpdater":true,"version":"1.9"}]]></TemplafyTemplateConfiguration>
</file>

<file path=customXml/item2.xml><?xml version="1.0" encoding="utf-8"?>
<TemplafyFormConfiguration><![CDATA[{"formFields":[],"formDataEntries":[]}]]></TemplafyFormConfiguration>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f4e88a2e-3c01-44fa-a16a-238be1d1e7f9">
      <Terms xmlns="http://schemas.microsoft.com/office/infopath/2007/PartnerControls"/>
    </TaxKeywordTaxHTField>
    <i51f003d86e044fa8787db0c1fd77971 xmlns="f4e88a2e-3c01-44fa-a16a-238be1d1e7f9">
      <Terms xmlns="http://schemas.microsoft.com/office/infopath/2007/PartnerControls"/>
    </i51f003d86e044fa8787db0c1fd77971>
    <TaxCatchAll xmlns="f4e88a2e-3c01-44fa-a16a-238be1d1e7f9" xsi:nil="true"/>
    <WS_KM xmlns="f4e88a2e-3c01-44fa-a16a-238be1d1e7f9">false</WS_KM>
    <SharedWithUsers xmlns="f4e88a2e-3c01-44fa-a16a-238be1d1e7f9">
      <UserInfo>
        <DisplayName>PETITCOL Arnaud</DisplayName>
        <AccountId>984</AccountId>
        <AccountType/>
      </UserInfo>
    </SharedWithUsers>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C1A39C8AB0F1C84ABE08E268536B9294" ma:contentTypeVersion="28" ma:contentTypeDescription="Crée un document." ma:contentTypeScope="" ma:versionID="530847b181c474e84f6f9113b41cf349">
  <xsd:schema xmlns:xsd="http://www.w3.org/2001/XMLSchema" xmlns:xs="http://www.w3.org/2001/XMLSchema" xmlns:p="http://schemas.microsoft.com/office/2006/metadata/properties" xmlns:ns1="http://schemas.microsoft.com/sharepoint/v3" xmlns:ns2="f4e88a2e-3c01-44fa-a16a-238be1d1e7f9" xmlns:ns3="96d23ef6-d3f3-445b-adb8-3da6874f08f6" targetNamespace="http://schemas.microsoft.com/office/2006/metadata/properties" ma:root="true" ma:fieldsID="65d60105e2c12da58e7914abcfdc6a59" ns1:_="" ns2:_="" ns3:_="">
    <xsd:import namespace="http://schemas.microsoft.com/sharepoint/v3"/>
    <xsd:import namespace="f4e88a2e-3c01-44fa-a16a-238be1d1e7f9"/>
    <xsd:import namespace="96d23ef6-d3f3-445b-adb8-3da6874f08f6"/>
    <xsd:element name="properties">
      <xsd:complexType>
        <xsd:sequence>
          <xsd:element name="documentManagement">
            <xsd:complexType>
              <xsd:all>
                <xsd:element ref="ns1:Editor" minOccurs="0"/>
                <xsd:element ref="ns1:_UIVersionString" minOccurs="0"/>
                <xsd:element ref="ns2:WS_KM" minOccurs="0"/>
                <xsd:element ref="ns2:TaxKeywordTaxHTField" minOccurs="0"/>
                <xsd:element ref="ns2:TaxCatchAll" minOccurs="0"/>
                <xsd:element ref="ns2:TaxCatchAllLabel" minOccurs="0"/>
                <xsd:element ref="ns2:i51f003d86e044fa8787db0c1fd77971" minOccurs="0"/>
                <xsd:element ref="ns3:MediaServiceMetadata" minOccurs="0"/>
                <xsd:element ref="ns3:MediaServiceFastMetadata" minOccurs="0"/>
                <xsd:element ref="ns2:SharedWithUsers" minOccurs="0"/>
                <xsd:element ref="ns2:SharedWithDetails" minOccurs="0"/>
                <xsd:element ref="ns3:MediaServiceAutoTags" minOccurs="0"/>
                <xsd:element ref="ns3:MediaServiceOCR" minOccurs="0"/>
                <xsd:element ref="ns3:MediaServiceEventHashCode" minOccurs="0"/>
                <xsd:element ref="ns3:MediaServiceGenerationTime" minOccurs="0"/>
                <xsd:element ref="ns3:MediaServiceDateTaken"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Editor" ma:index="2" nillable="true" ma:displayName="Modifié par"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UIVersionString" ma:index="3" nillable="true" ma:displayName="Version" ma:internalName="_UIVersionString"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e88a2e-3c01-44fa-a16a-238be1d1e7f9" elementFormDefault="qualified">
    <xsd:import namespace="http://schemas.microsoft.com/office/2006/documentManagement/types"/>
    <xsd:import namespace="http://schemas.microsoft.com/office/infopath/2007/PartnerControls"/>
    <xsd:element name="WS_KM" ma:index="4" nillable="true" ma:displayName="KM" ma:default="0" ma:internalName="WS_KM">
      <xsd:simpleType>
        <xsd:restriction base="dms:Boolean"/>
      </xsd:simpleType>
    </xsd:element>
    <xsd:element name="TaxKeywordTaxHTField" ma:index="8" nillable="true" ma:taxonomy="true" ma:internalName="TaxKeywordTaxHTField" ma:taxonomyFieldName="TaxKeyword" ma:displayName="Mots clés d’entreprise" ma:fieldId="{23f27201-bee3-471e-b2e7-b64fd8b7ca38}" ma:taxonomyMulti="true" ma:sspId="f9efb03f-e9de-4143-b61f-0d56fef76e3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description="" ma:hidden="true" ma:list="{c8318347-6069-4df1-873b-2cb8c5a5d363}" ma:internalName="TaxCatchAll" ma:showField="CatchAllData" ma:web="f4e88a2e-3c01-44fa-a16a-238be1d1e7f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c8318347-6069-4df1-873b-2cb8c5a5d363}" ma:internalName="TaxCatchAllLabel" ma:readOnly="true" ma:showField="CatchAllDataLabel" ma:web="f4e88a2e-3c01-44fa-a16a-238be1d1e7f9">
      <xsd:complexType>
        <xsd:complexContent>
          <xsd:extension base="dms:MultiChoiceLookup">
            <xsd:sequence>
              <xsd:element name="Value" type="dms:Lookup" maxOccurs="unbounded" minOccurs="0" nillable="true"/>
            </xsd:sequence>
          </xsd:extension>
        </xsd:complexContent>
      </xsd:complexType>
    </xsd:element>
    <xsd:element name="i51f003d86e044fa8787db0c1fd77971" ma:index="15" nillable="true" ma:taxonomy="true" ma:internalName="i51f003d86e044fa8787db0c1fd77971" ma:taxonomyFieldName="WSDocumentType" ma:displayName="Type de document" ma:default="" ma:fieldId="{251f003d-86e0-44fa-8787-db0c1fd77971}" ma:sspId="f9efb03f-e9de-4143-b61f-0d56fef76e3e" ma:termSetId="401140da-6a5d-431c-946b-19bb8ebb57bd" ma:anchorId="00000000-0000-0000-0000-000000000000" ma:open="false" ma:isKeyword="false">
      <xsd:complexType>
        <xsd:sequence>
          <xsd:element ref="pc:Terms" minOccurs="0" maxOccurs="1"/>
        </xsd:sequence>
      </xsd:complexType>
    </xsd:element>
    <xsd:element name="SharedWithUsers" ma:index="19"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d23ef6-d3f3-445b-adb8-3da6874f08f6" elementFormDefault="qualified">
    <xsd:import namespace="http://schemas.microsoft.com/office/2006/documentManagement/types"/>
    <xsd:import namespace="http://schemas.microsoft.com/office/infopath/2007/PartnerControls"/>
    <xsd:element name="MediaServiceMetadata" ma:index="17" nillable="true" ma:displayName="MediaServiceMetadata" ma:hidden="true" ma:internalName="MediaServiceMetadata" ma:readOnly="true">
      <xsd:simpleType>
        <xsd:restriction base="dms:Note"/>
      </xsd:simpleType>
    </xsd:element>
    <xsd:element name="MediaServiceFastMetadata" ma:index="18" nillable="true" ma:displayName="MediaServiceFastMetadata" ma:hidden="true" ma:internalName="MediaServiceFastMetadata" ma:readOnly="true">
      <xsd:simpleType>
        <xsd:restriction base="dms:Note"/>
      </xsd:simpleType>
    </xsd:element>
    <xsd:element name="MediaServiceAutoTags" ma:index="21" nillable="true" ma:displayName="MediaServiceAutoTags" ma:internalName="MediaServiceAutoTags" ma:readOnly="true">
      <xsd:simpleType>
        <xsd:restriction base="dms:Text"/>
      </xsd:simpleType>
    </xsd:element>
    <xsd:element name="MediaServiceOCR" ma:index="22" nillable="true" ma:displayName="MediaServiceOCR" ma:internalName="MediaServiceOCR" ma:readOnly="true">
      <xsd:simpleType>
        <xsd:restriction base="dms:Note">
          <xsd:maxLength value="255"/>
        </xsd:restriction>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GenerationTime" ma:index="24" nillable="true" ma:displayName="MediaServiceGenerationTime" ma:hidden="true" ma:internalName="MediaServiceGenerationTime" ma:readOnly="true">
      <xsd:simpleType>
        <xsd:restriction base="dms:Text"/>
      </xsd:simpleType>
    </xsd:element>
    <xsd:element name="MediaServiceDateTaken" ma:index="25" nillable="true" ma:displayName="MediaServiceDateTaken" ma:hidden="true" ma:internalName="MediaServiceDateTaken" ma:readOnly="true">
      <xsd:simpleType>
        <xsd:restriction base="dms:Text"/>
      </xsd:simpleType>
    </xsd:element>
    <xsd:element name="MediaServiceLocation" ma:index="26" nillable="true" ma:displayName="Location" ma:internalName="MediaServiceLocation" ma:readOnly="true">
      <xsd:simpleType>
        <xsd:restriction base="dms:Text"/>
      </xsd:simpleType>
    </xsd:element>
    <xsd:element name="MediaServiceAutoKeyPoints" ma:index="27" nillable="true" ma:displayName="MediaServiceAutoKeyPoints" ma:hidden="true" ma:internalName="MediaServiceAutoKeyPoints" ma:readOnly="true">
      <xsd:simpleType>
        <xsd:restriction base="dms:Note"/>
      </xsd:simpleType>
    </xsd:element>
    <xsd:element name="MediaServiceKeyPoints" ma:index="28" nillable="true" ma:displayName="KeyPoints" ma:internalName="MediaServiceKeyPoints" ma:readOnly="true">
      <xsd:simpleType>
        <xsd:restriction base="dms:Note">
          <xsd:maxLength value="255"/>
        </xsd:restriction>
      </xsd:simpleType>
    </xsd:element>
    <xsd:element name="MediaLengthInSeconds" ma:index="29"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Type de contenu"/>
        <xsd:element ref="dc:title" minOccurs="0" maxOccurs="1" ma:index="0"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528321-B435-435A-A177-22A6D6C60EE3}">
  <ds:schemaRefs/>
</ds:datastoreItem>
</file>

<file path=customXml/itemProps2.xml><?xml version="1.0" encoding="utf-8"?>
<ds:datastoreItem xmlns:ds="http://schemas.openxmlformats.org/officeDocument/2006/customXml" ds:itemID="{9F5333C2-7695-4BAF-AE22-D223238D889B}">
  <ds:schemaRefs/>
</ds:datastoreItem>
</file>

<file path=customXml/itemProps3.xml><?xml version="1.0" encoding="utf-8"?>
<ds:datastoreItem xmlns:ds="http://schemas.openxmlformats.org/officeDocument/2006/customXml" ds:itemID="{12B69CF8-0A8E-4948-891D-B6F82A36F6FD}">
  <ds:schemaRefs>
    <ds:schemaRef ds:uri="96d23ef6-d3f3-445b-adb8-3da6874f08f6"/>
    <ds:schemaRef ds:uri="f4e88a2e-3c01-44fa-a16a-238be1d1e7f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0A7DE6A9-B8F5-4BAC-95F5-B6872C8C43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4e88a2e-3c01-44fa-a16a-238be1d1e7f9"/>
    <ds:schemaRef ds:uri="96d23ef6-d3f3-445b-adb8-3da6874f08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39CA0A77-A734-4EA3-BC5A-E795AFED71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16.9-EN-Widescreen Presentation-201910</Template>
  <TotalTime>7304</TotalTime>
  <Words>1069</Words>
  <Application>Microsoft Office PowerPoint</Application>
  <PresentationFormat>Widescreen</PresentationFormat>
  <Paragraphs>109</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Gotham</vt:lpstr>
      <vt:lpstr>Gotham Bold</vt:lpstr>
      <vt:lpstr>Gotham Book</vt:lpstr>
      <vt:lpstr>Tahoma</vt:lpstr>
      <vt:lpstr>Tempus Sans ITC</vt:lpstr>
      <vt:lpstr>Deliverable-EN-16.9-Landscape-201910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WAVESTONE</Manager>
  <Company>Wavestone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DANG Arthur</dc:creator>
  <cp:lastModifiedBy>DANG Arthur</cp:lastModifiedBy>
  <cp:revision>66</cp:revision>
  <cp:lastPrinted>2016-07-27T16:13:38Z</cp:lastPrinted>
  <dcterms:created xsi:type="dcterms:W3CDTF">2019-11-01T10:37:01Z</dcterms:created>
  <dcterms:modified xsi:type="dcterms:W3CDTF">2022-03-22T15:56:37Z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0x010100C1A39C8AB0F1C84ABE08E268536B9294</vt:lpwstr>
  </property>
  <property fmtid="{D5CDD505-2E9C-101B-9397-08002B2CF9AE}" pid="3" name="MSIP_Label_cfda7223-0b27-438a-9933-c804b7524467_Enabled">
    <vt:lpwstr>False</vt:lpwstr>
  </property>
  <property fmtid="{D5CDD505-2E9C-101B-9397-08002B2CF9AE}" pid="4" name="MSIP_Label_cfda7223-0b27-438a-9933-c804b7524467_SiteId">
    <vt:lpwstr>5de96c96-c87c-4dce-aad9-f5c557b52ac1</vt:lpwstr>
  </property>
  <property fmtid="{D5CDD505-2E9C-101B-9397-08002B2CF9AE}" pid="5" name="MSIP_Label_cfda7223-0b27-438a-9933-c804b7524467_SetBy">
    <vt:lpwstr>melanie.kahn@wavestone.com</vt:lpwstr>
  </property>
  <property fmtid="{D5CDD505-2E9C-101B-9397-08002B2CF9AE}" pid="6" name="MSIP_Label_cfda7223-0b27-438a-9933-c804b7524467_SetDate">
    <vt:lpwstr>2017-06-01T11:07:30.4485142+02:00</vt:lpwstr>
  </property>
  <property fmtid="{D5CDD505-2E9C-101B-9397-08002B2CF9AE}" pid="7" name="MSIP_Label_cfda7223-0b27-438a-9933-c804b7524467_Name">
    <vt:lpwstr>Confidential</vt:lpwstr>
  </property>
  <property fmtid="{D5CDD505-2E9C-101B-9397-08002B2CF9AE}" pid="8" name="MSIP_Label_cfda7223-0b27-438a-9933-c804b7524467_Application">
    <vt:lpwstr>Microsoft Azure Information Protection</vt:lpwstr>
  </property>
  <property fmtid="{D5CDD505-2E9C-101B-9397-08002B2CF9AE}" pid="9" name="MSIP_Label_cfda7223-0b27-438a-9933-c804b7524467_Extended_MSFT_Method">
    <vt:lpwstr>Manual</vt:lpwstr>
  </property>
  <property fmtid="{D5CDD505-2E9C-101B-9397-08002B2CF9AE}" pid="10" name="Sensitivity">
    <vt:lpwstr/>
  </property>
  <property fmtid="{D5CDD505-2E9C-101B-9397-08002B2CF9AE}" pid="11" name="TemplafyTimeStamp">
    <vt:lpwstr>2020-02-27T16:36:20.7237173Z</vt:lpwstr>
  </property>
  <property fmtid="{D5CDD505-2E9C-101B-9397-08002B2CF9AE}" pid="12" name="TemplafyTenantId">
    <vt:lpwstr>wavestone</vt:lpwstr>
  </property>
  <property fmtid="{D5CDD505-2E9C-101B-9397-08002B2CF9AE}" pid="13" name="TemplafyTemplateId">
    <vt:lpwstr>637084814703007020</vt:lpwstr>
  </property>
  <property fmtid="{D5CDD505-2E9C-101B-9397-08002B2CF9AE}" pid="14" name="TemplafyUserProfileId">
    <vt:lpwstr>637376905408459854</vt:lpwstr>
  </property>
  <property fmtid="{D5CDD505-2E9C-101B-9397-08002B2CF9AE}" pid="15" name="TaxKeyword">
    <vt:lpwstr/>
  </property>
  <property fmtid="{D5CDD505-2E9C-101B-9397-08002B2CF9AE}" pid="16" name="WSDocumentType">
    <vt:lpwstr/>
  </property>
</Properties>
</file>