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A38B-6E56-76AA-4789-6C4CEF58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19F92-7149-F3C1-0CB9-EBAB2650B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98CA-6902-4ACB-00C7-E1B1B07B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28F0-4B68-2711-8E36-58773801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AA2A-0ADA-8295-59AB-05FEBAAE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6411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0148-2343-28AE-DF21-DBD7F309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C390A-9C15-67D8-47B9-1E14A567D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2110-E8E7-90F6-5AF0-6D3B972C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858B-88C3-D0B7-4F77-ED77BA9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E17-E5D7-72E3-CDDB-6346F35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6161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1C12C-9D53-AAFC-6BF3-8C27367E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E429-5EE1-399B-E75D-C9A0D578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B65E-E2B0-5870-71FD-881A93DD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26F6-4F95-B274-6B17-02D46C2B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A534-D922-43B3-FF4D-34A7983D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4577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B9C2-85B8-21F1-F29D-265650E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6CFB-D7EF-870F-590C-9EDBF154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0B8B-8045-E461-3385-C8AF2F3D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E0E4-725E-64A6-9DD7-571EED7B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9ACA-09EB-A554-939F-EFBBAB19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6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EC57-036F-11CC-CC89-FC6BA9DF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BDEA-F6DD-EF27-0538-935233D1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C2C1-8625-0257-FA00-BCB72F46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82B2-5502-47B3-028D-DFA00EF1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4890-FF86-C892-8E36-F68AF2C6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199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A7D0-1A6E-A9EB-C344-A58A550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56AD-9495-093C-35EA-4423BDCA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2964D-6CB6-29C0-E8C7-457037F1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F84E-237B-663B-23D5-4F7D12B1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AC1F-4801-E34D-908C-2F2EEB1C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9D312-20F2-83D7-E2E9-C34731B4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0089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A42B-EF34-4623-7626-4F234EE0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388AA-8A52-2507-0FD2-DF36BEA7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75866-C2B3-B847-8931-478C680C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CD821-401E-5629-32B1-D51A03668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0DA9A-7402-BBAF-70D3-A3D3F968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D5F48-881B-3848-4093-010FB0E3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51DC0-05E9-9091-D540-B2256340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D8FF-F9E6-FEFB-812C-268F723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5316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B0FB-1160-0B91-5C70-E5496FD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A801E-2FDA-8DF0-EC26-8EFE1F4A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4E9B4-9FA8-4E28-AF97-26C549E9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6A0C-FD12-8B05-7876-7B2D175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005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B9BF9-BB22-07E2-71C3-06874E36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03E4F-A33F-75F8-90FF-9C9AB02A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4E42-8934-2D62-845D-FBA13F9B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9989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A1C3-1FBD-9476-EB80-A4709496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E7E3-CE7D-F9EB-1759-F082D2C7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4EC35-E60A-7E29-1517-02907511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407F-AC60-E41A-0FA4-0E70351A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180EC-2C6A-6571-164D-15B5F675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54069-524A-4B1F-7F2B-8474A3DD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5873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3A08-D5A8-77ED-95E9-F833BF01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12903-85C8-8A4F-6C25-D4AF6102C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31CA8-03F0-4F11-B4C8-5B50CDD8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803D9-77FC-21B6-E26D-7D94AEE9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A1E8-FFDA-884C-F8F7-CD60BBB1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F442F-62C5-2F99-C289-A1DE1C0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99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B892E-CBDB-A6AE-96B0-BBF2626D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2F5F-6AAD-F0C2-61D8-816BD3C2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630C-AD7E-3F71-C378-57381FB75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88D3-D64C-6644-A0F2-E40ABDE1F914}" type="datetimeFigureOut">
              <a:t>18.02.24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CAFD-FEE7-3861-B9B7-853976FA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092-B85C-7EB6-B2B6-1742844C2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5708-7D08-5241-87AF-B141E4BDBFB7}" type="slidenum"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8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hyperlink" Target="https://github.com/yavuzkoroglu/gwplus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blue object with a green object in the middle&#10;&#10;Description automatically generated">
            <a:extLst>
              <a:ext uri="{FF2B5EF4-FFF2-40B4-BE49-F238E27FC236}">
                <a16:creationId xmlns:a16="http://schemas.microsoft.com/office/drawing/2014/main" id="{50C04A65-2D87-1C7A-CB12-E1AD4B69B5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6191" y="2578857"/>
            <a:ext cx="5181600" cy="300836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8928CE-8306-A688-0510-E639A0F54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20442" y="2106935"/>
            <a:ext cx="1807923" cy="416508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30F2B4-2FBB-87C9-7FF8-9D50D58A10E3}"/>
              </a:ext>
            </a:extLst>
          </p:cNvPr>
          <p:cNvSpPr txBox="1"/>
          <p:nvPr/>
        </p:nvSpPr>
        <p:spPr>
          <a:xfrm>
            <a:off x="871030" y="214823"/>
            <a:ext cx="10931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AT"/>
              <a:t>A GraphWalker model (on the left) is a </a:t>
            </a:r>
            <a:r>
              <a:rPr lang="en-AT" i="1"/>
              <a:t>Loop-Permitting Directed Multigraph</a:t>
            </a:r>
            <a:r>
              <a:rPr lang="en-AT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There can be multiple edges in the same direction between two vertices (messes up with test gen. algos)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AT"/>
              <a:t>We must generate a </a:t>
            </a:r>
            <a:r>
              <a:rPr lang="en-AT" i="1"/>
              <a:t>Simple Graph</a:t>
            </a:r>
            <a:r>
              <a:rPr lang="en-AT"/>
              <a:t> (on the right) by converting every edge to a vertex.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Vertex Coverage in the Simple Graph = Edge Coverage in the GraphWalker model.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Edge Coverage in the Simple Graph = Edge Pair Coverage in the GraphWalker model.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For Vertex Coverage in the GraphWalker model =&gt; Delete all multiple edges to obtain the Simple Graph.</a:t>
            </a:r>
          </a:p>
        </p:txBody>
      </p:sp>
      <p:sp>
        <p:nvSpPr>
          <p:cNvPr id="17" name="Notched Right Arrow 16">
            <a:extLst>
              <a:ext uri="{FF2B5EF4-FFF2-40B4-BE49-F238E27FC236}">
                <a16:creationId xmlns:a16="http://schemas.microsoft.com/office/drawing/2014/main" id="{12C7927F-6160-F515-20B3-9277D000FE25}"/>
              </a:ext>
            </a:extLst>
          </p:cNvPr>
          <p:cNvSpPr/>
          <p:nvPr/>
        </p:nvSpPr>
        <p:spPr>
          <a:xfrm>
            <a:off x="7204892" y="3801173"/>
            <a:ext cx="1058449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799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8928CE-8306-A688-0510-E639A0F54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6348" y="1875204"/>
            <a:ext cx="1807923" cy="416508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30F2B4-2FBB-87C9-7FF8-9D50D58A10E3}"/>
              </a:ext>
            </a:extLst>
          </p:cNvPr>
          <p:cNvSpPr txBox="1"/>
          <p:nvPr/>
        </p:nvSpPr>
        <p:spPr>
          <a:xfrm>
            <a:off x="871030" y="21482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AT"/>
              <a:t>Test Requirements are a set of vertex paths (or paths, in short).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AT"/>
              <a:t>We construct a Path Graph of Test Requirements where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”s” represents the start and it is an empty path.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Every edge is a splice between two paths that does NOT unintentionally cover another test requirement.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We do NOT need a “t” to represent test termination, because we can terminate the test at any vertex.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EF984-58E1-96EC-EEA1-BF0E6549B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92634" y="1875204"/>
            <a:ext cx="1525914" cy="4689394"/>
          </a:xfrm>
        </p:spPr>
      </p:pic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DAD33EA0-0E5C-EE99-ACE3-04D2CBEDDE08}"/>
              </a:ext>
            </a:extLst>
          </p:cNvPr>
          <p:cNvSpPr/>
          <p:nvPr/>
        </p:nvSpPr>
        <p:spPr>
          <a:xfrm>
            <a:off x="3026949" y="3637440"/>
            <a:ext cx="1058449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E77BD-D0BD-2279-1D10-573C862CA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90521"/>
              </p:ext>
            </p:extLst>
          </p:nvPr>
        </p:nvGraphicFramePr>
        <p:xfrm>
          <a:off x="6432115" y="1800706"/>
          <a:ext cx="5506580" cy="4612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19">
                  <a:extLst>
                    <a:ext uri="{9D8B030D-6E8A-4147-A177-3AD203B41FA5}">
                      <a16:colId xmlns:a16="http://schemas.microsoft.com/office/drawing/2014/main" val="2387546330"/>
                    </a:ext>
                  </a:extLst>
                </a:gridCol>
                <a:gridCol w="4967961">
                  <a:extLst>
                    <a:ext uri="{9D8B030D-6E8A-4147-A177-3AD203B41FA5}">
                      <a16:colId xmlns:a16="http://schemas.microsoft.com/office/drawing/2014/main" val="1910801194"/>
                    </a:ext>
                  </a:extLst>
                </a:gridCol>
              </a:tblGrid>
              <a:tr h="658946">
                <a:tc>
                  <a:txBody>
                    <a:bodyPr/>
                    <a:lstStyle/>
                    <a:p>
                      <a:endParaRPr lang="en-A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TEST REQUIREMENTS FOR PRIME PATH COVERAGE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456350"/>
                  </a:ext>
                </a:extLst>
              </a:tr>
              <a:tr h="658946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05091"/>
                  </a:ext>
                </a:extLst>
              </a:tr>
              <a:tr h="658946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0120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731424"/>
                  </a:ext>
                </a:extLst>
              </a:tr>
              <a:tr h="658946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970322"/>
                  </a:ext>
                </a:extLst>
              </a:tr>
              <a:tr h="658946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1201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61259"/>
                  </a:ext>
                </a:extLst>
              </a:tr>
              <a:tr h="658946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2102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73354"/>
                  </a:ext>
                </a:extLst>
              </a:tr>
              <a:tr h="658946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9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130F2B4-2FBB-87C9-7FF8-9D50D58A10E3}"/>
              </a:ext>
            </a:extLst>
          </p:cNvPr>
          <p:cNvSpPr txBox="1"/>
          <p:nvPr/>
        </p:nvSpPr>
        <p:spPr>
          <a:xfrm>
            <a:off x="871030" y="214823"/>
            <a:ext cx="10931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AT"/>
              <a:t>We must convert the Path Graph into an acyclic Hyper-Path Graph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A hyper-path is either a path or a cycle of hyper-paths.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We incrementally replace every cycle with a hyper-path.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AT"/>
              <a:t>The final Hyper-Path Graph has only two vertices!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The original GraphWalker model is restartable, i.e., there always exists a path back to the initial element.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Therefore, the GraphWalker model is strongly connected.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So, we do not need Minimum Flow Algorithm.</a:t>
            </a:r>
          </a:p>
        </p:txBody>
      </p:sp>
      <p:sp>
        <p:nvSpPr>
          <p:cNvPr id="17" name="Notched Right Arrow 16">
            <a:extLst>
              <a:ext uri="{FF2B5EF4-FFF2-40B4-BE49-F238E27FC236}">
                <a16:creationId xmlns:a16="http://schemas.microsoft.com/office/drawing/2014/main" id="{12C7927F-6160-F515-20B3-9277D000FE25}"/>
              </a:ext>
            </a:extLst>
          </p:cNvPr>
          <p:cNvSpPr/>
          <p:nvPr/>
        </p:nvSpPr>
        <p:spPr>
          <a:xfrm>
            <a:off x="1484100" y="3834552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D8E7B1-DF9F-A97B-5B24-835FDB7DE6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330" y="2428506"/>
            <a:ext cx="1041400" cy="3200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1B96EB-3BA6-CAF8-095D-7AB6AE6F1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75085" y="2428505"/>
            <a:ext cx="1041400" cy="32004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57D525-29A7-E510-5298-6C342333C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440" y="2524364"/>
            <a:ext cx="1155700" cy="292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6EC904-3B8B-A6AB-100B-F93451C24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609" y="2625964"/>
            <a:ext cx="1168400" cy="2819400"/>
          </a:xfrm>
          <a:prstGeom prst="rect">
            <a:avLst/>
          </a:prstGeom>
        </p:spPr>
      </p:pic>
      <p:sp>
        <p:nvSpPr>
          <p:cNvPr id="20" name="Notched Right Arrow 19">
            <a:extLst>
              <a:ext uri="{FF2B5EF4-FFF2-40B4-BE49-F238E27FC236}">
                <a16:creationId xmlns:a16="http://schemas.microsoft.com/office/drawing/2014/main" id="{42E8CE75-0D1D-2582-C2A0-A2BE167F7C46}"/>
              </a:ext>
            </a:extLst>
          </p:cNvPr>
          <p:cNvSpPr/>
          <p:nvPr/>
        </p:nvSpPr>
        <p:spPr>
          <a:xfrm>
            <a:off x="3212155" y="3834552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Notched Right Arrow 20">
            <a:extLst>
              <a:ext uri="{FF2B5EF4-FFF2-40B4-BE49-F238E27FC236}">
                <a16:creationId xmlns:a16="http://schemas.microsoft.com/office/drawing/2014/main" id="{46FA0749-370B-A030-4D58-ED452C13CFA1}"/>
              </a:ext>
            </a:extLst>
          </p:cNvPr>
          <p:cNvSpPr/>
          <p:nvPr/>
        </p:nvSpPr>
        <p:spPr>
          <a:xfrm>
            <a:off x="5100067" y="3834552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CA19ED0D-754D-2879-3E05-6AC1FE5E693D}"/>
              </a:ext>
            </a:extLst>
          </p:cNvPr>
          <p:cNvSpPr/>
          <p:nvPr/>
        </p:nvSpPr>
        <p:spPr>
          <a:xfrm>
            <a:off x="7042936" y="3834551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AD7F89-775F-665D-1E16-480DE7DFF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478" y="2863958"/>
            <a:ext cx="1308100" cy="2717800"/>
          </a:xfrm>
          <a:prstGeom prst="rect">
            <a:avLst/>
          </a:prstGeom>
        </p:spPr>
      </p:pic>
      <p:sp>
        <p:nvSpPr>
          <p:cNvPr id="25" name="Notched Right Arrow 24">
            <a:extLst>
              <a:ext uri="{FF2B5EF4-FFF2-40B4-BE49-F238E27FC236}">
                <a16:creationId xmlns:a16="http://schemas.microsoft.com/office/drawing/2014/main" id="{2E758944-26F8-19F7-965A-D7CBDBCD1F41}"/>
              </a:ext>
            </a:extLst>
          </p:cNvPr>
          <p:cNvSpPr/>
          <p:nvPr/>
        </p:nvSpPr>
        <p:spPr>
          <a:xfrm>
            <a:off x="9123732" y="3841510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4C58BF-CBE0-1F78-5B78-8BE4A9DA7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8501" y="2749203"/>
            <a:ext cx="1854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7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130F2B4-2FBB-87C9-7FF8-9D50D58A10E3}"/>
              </a:ext>
            </a:extLst>
          </p:cNvPr>
          <p:cNvSpPr txBox="1"/>
          <p:nvPr/>
        </p:nvSpPr>
        <p:spPr>
          <a:xfrm>
            <a:off x="511418" y="209443"/>
            <a:ext cx="109312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AT"/>
              <a:t>Remember the original Path Graph.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/>
              <a:t>Just rotate and combine hyper-paths until they form a fully splicable path trace.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AT"/>
              <a:t>We must splice “s” and the final path trace.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AT"/>
              <a:t>Rotate the final path trace until we get the shortest test.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AT"/>
              <a:t>To reproduce: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AT" sz="1400">
                <a:latin typeface="Lucida Console" panose="020B0609040504020204" pitchFamily="49" charset="0"/>
              </a:rPr>
              <a:t>git clone </a:t>
            </a:r>
            <a:r>
              <a:rPr lang="en-GB" sz="1400">
                <a:latin typeface="Lucida Console" panose="020B0609040504020204" pitchFamily="49" charset="0"/>
                <a:hlinkClick r:id="rId2"/>
              </a:rPr>
              <a:t>https://github.com/yavuzkoroglu/gwplus.git</a:t>
            </a:r>
            <a:endParaRPr lang="en-GB" sz="1400">
              <a:latin typeface="Lucida Console" panose="020B0609040504020204" pitchFamily="49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sz="1400">
                <a:latin typeface="Lucida Console" panose="020B0609040504020204" pitchFamily="49" charset="0"/>
              </a:rPr>
              <a:t>cd gwplus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sz="1400">
                <a:latin typeface="Lucida Console" panose="020B0609040504020204" pitchFamily="49" charset="0"/>
              </a:rPr>
              <a:t>make bin/toygraph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sz="1400">
                <a:latin typeface="Lucida Console" panose="020B0609040504020204" pitchFamily="49" charset="0"/>
              </a:rPr>
              <a:t>bin/toygraph</a:t>
            </a:r>
            <a:endParaRPr lang="en-AT" sz="1200">
              <a:latin typeface="Lucida Console" panose="020B0609040504020204" pitchFamily="49" charset="0"/>
            </a:endParaRPr>
          </a:p>
        </p:txBody>
      </p:sp>
      <p:sp>
        <p:nvSpPr>
          <p:cNvPr id="17" name="Notched Right Arrow 16">
            <a:extLst>
              <a:ext uri="{FF2B5EF4-FFF2-40B4-BE49-F238E27FC236}">
                <a16:creationId xmlns:a16="http://schemas.microsoft.com/office/drawing/2014/main" id="{12C7927F-6160-F515-20B3-9277D000FE25}"/>
              </a:ext>
            </a:extLst>
          </p:cNvPr>
          <p:cNvSpPr/>
          <p:nvPr/>
        </p:nvSpPr>
        <p:spPr>
          <a:xfrm>
            <a:off x="2630769" y="3802026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D8E7B1-DF9F-A97B-5B24-835FDB7DE6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90713" y="2707411"/>
            <a:ext cx="1923257" cy="246891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1B96EB-3BA6-CAF8-095D-7AB6AE6F1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3225054" y="3070538"/>
            <a:ext cx="1466176" cy="174266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57D525-29A7-E510-5298-6C342333C3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99186" y="3312072"/>
            <a:ext cx="1155700" cy="9973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6EC904-3B8B-A6AB-100B-F93451C2421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86486" y="4909340"/>
            <a:ext cx="1168400" cy="776265"/>
          </a:xfrm>
          <a:prstGeom prst="rect">
            <a:avLst/>
          </a:prstGeom>
        </p:spPr>
      </p:pic>
      <p:sp>
        <p:nvSpPr>
          <p:cNvPr id="20" name="Notched Right Arrow 19">
            <a:extLst>
              <a:ext uri="{FF2B5EF4-FFF2-40B4-BE49-F238E27FC236}">
                <a16:creationId xmlns:a16="http://schemas.microsoft.com/office/drawing/2014/main" id="{42E8CE75-0D1D-2582-C2A0-A2BE167F7C46}"/>
              </a:ext>
            </a:extLst>
          </p:cNvPr>
          <p:cNvSpPr/>
          <p:nvPr/>
        </p:nvSpPr>
        <p:spPr>
          <a:xfrm>
            <a:off x="4786900" y="3817381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CA19ED0D-754D-2879-3E05-6AC1FE5E693D}"/>
              </a:ext>
            </a:extLst>
          </p:cNvPr>
          <p:cNvSpPr/>
          <p:nvPr/>
        </p:nvSpPr>
        <p:spPr>
          <a:xfrm>
            <a:off x="6692813" y="5276856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AD7F89-775F-665D-1E16-480DE7DFFB1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329355" y="4871305"/>
            <a:ext cx="1308100" cy="869080"/>
          </a:xfrm>
          <a:prstGeom prst="rect">
            <a:avLst/>
          </a:prstGeom>
        </p:spPr>
      </p:pic>
      <p:sp>
        <p:nvSpPr>
          <p:cNvPr id="25" name="Notched Right Arrow 24">
            <a:extLst>
              <a:ext uri="{FF2B5EF4-FFF2-40B4-BE49-F238E27FC236}">
                <a16:creationId xmlns:a16="http://schemas.microsoft.com/office/drawing/2014/main" id="{2E758944-26F8-19F7-965A-D7CBDBCD1F41}"/>
              </a:ext>
            </a:extLst>
          </p:cNvPr>
          <p:cNvSpPr/>
          <p:nvPr/>
        </p:nvSpPr>
        <p:spPr>
          <a:xfrm>
            <a:off x="8773609" y="5283815"/>
            <a:ext cx="498615" cy="3883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4C58BF-CBE0-1F78-5B78-8BE4A9DA70B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441323" y="4813199"/>
            <a:ext cx="1395749" cy="927313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7108B53F-9230-D256-6369-BBDBD562B2E7}"/>
              </a:ext>
            </a:extLst>
          </p:cNvPr>
          <p:cNvSpPr/>
          <p:nvPr/>
        </p:nvSpPr>
        <p:spPr>
          <a:xfrm>
            <a:off x="5784539" y="4384884"/>
            <a:ext cx="363255" cy="428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D8D5C75-DC21-7683-1DBA-34A65A729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506" y="1498406"/>
            <a:ext cx="997914" cy="3066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732CB-2912-0386-4632-75932602A781}"/>
              </a:ext>
            </a:extLst>
          </p:cNvPr>
          <p:cNvSpPr txBox="1"/>
          <p:nvPr/>
        </p:nvSpPr>
        <p:spPr>
          <a:xfrm>
            <a:off x="5285515" y="5740385"/>
            <a:ext cx="14072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050"/>
              <a:t>s -&gt; p3 does NOT exist in the Path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C8099-CB94-7BF2-3E85-9FAD4BF9311A}"/>
              </a:ext>
            </a:extLst>
          </p:cNvPr>
          <p:cNvSpPr txBox="1"/>
          <p:nvPr/>
        </p:nvSpPr>
        <p:spPr>
          <a:xfrm>
            <a:off x="7269944" y="5759918"/>
            <a:ext cx="1564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050"/>
              <a:t>Test Path = 0120121200</a:t>
            </a:r>
          </a:p>
          <a:p>
            <a:r>
              <a:rPr lang="en-AT" sz="1050"/>
              <a:t>Test Length = 10</a:t>
            </a:r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C7574836-5898-AB32-FEDD-BDDB2E88CE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194" y="1854336"/>
            <a:ext cx="1043796" cy="240469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395AA7-B4DC-51A4-733A-CC306C1C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72505"/>
              </p:ext>
            </p:extLst>
          </p:nvPr>
        </p:nvGraphicFramePr>
        <p:xfrm>
          <a:off x="9590155" y="1498406"/>
          <a:ext cx="1417441" cy="3187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3526">
                  <a:extLst>
                    <a:ext uri="{9D8B030D-6E8A-4147-A177-3AD203B41FA5}">
                      <a16:colId xmlns:a16="http://schemas.microsoft.com/office/drawing/2014/main" val="2387546330"/>
                    </a:ext>
                  </a:extLst>
                </a:gridCol>
                <a:gridCol w="993915">
                  <a:extLst>
                    <a:ext uri="{9D8B030D-6E8A-4147-A177-3AD203B41FA5}">
                      <a16:colId xmlns:a16="http://schemas.microsoft.com/office/drawing/2014/main" val="1910801194"/>
                    </a:ext>
                  </a:extLst>
                </a:gridCol>
              </a:tblGrid>
              <a:tr h="531184">
                <a:tc>
                  <a:txBody>
                    <a:bodyPr/>
                    <a:lstStyle/>
                    <a:p>
                      <a:pPr algn="ctr"/>
                      <a:r>
                        <a:rPr lang="en-AT" b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b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05091"/>
                  </a:ext>
                </a:extLst>
              </a:tr>
              <a:tr h="531184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0120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731424"/>
                  </a:ext>
                </a:extLst>
              </a:tr>
              <a:tr h="531184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970322"/>
                  </a:ext>
                </a:extLst>
              </a:tr>
              <a:tr h="531184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1201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61259"/>
                  </a:ext>
                </a:extLst>
              </a:tr>
              <a:tr h="531184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2102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73354"/>
                  </a:ext>
                </a:extLst>
              </a:tr>
              <a:tr h="531184">
                <a:tc>
                  <a:txBody>
                    <a:bodyPr/>
                    <a:lstStyle/>
                    <a:p>
                      <a:pPr algn="ctr"/>
                      <a:r>
                        <a:rPr lang="en-AT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/>
                        <a:t>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36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0E2109-CBE2-796C-1AF1-8BF93D7884E8}"/>
              </a:ext>
            </a:extLst>
          </p:cNvPr>
          <p:cNvSpPr txBox="1"/>
          <p:nvPr/>
        </p:nvSpPr>
        <p:spPr>
          <a:xfrm>
            <a:off x="9411924" y="5740385"/>
            <a:ext cx="1564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050"/>
              <a:t>Test Path = 001201212</a:t>
            </a:r>
          </a:p>
          <a:p>
            <a:r>
              <a:rPr lang="en-AT" sz="1050"/>
              <a:t>Test Length = 9</a:t>
            </a:r>
          </a:p>
        </p:txBody>
      </p:sp>
    </p:spTree>
    <p:extLst>
      <p:ext uri="{BB962C8B-B14F-4D97-AF65-F5344CB8AC3E}">
        <p14:creationId xmlns:p14="http://schemas.microsoft.com/office/powerpoint/2010/main" val="2980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385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Köroglu, Yavuz</dc:creator>
  <cp:lastModifiedBy>Köroglu, Yavuz</cp:lastModifiedBy>
  <cp:revision>1</cp:revision>
  <dcterms:created xsi:type="dcterms:W3CDTF">2024-02-18T22:36:50Z</dcterms:created>
  <dcterms:modified xsi:type="dcterms:W3CDTF">2024-02-18T23:25:34Z</dcterms:modified>
</cp:coreProperties>
</file>