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4" r:id="rId6"/>
    <p:sldId id="262" r:id="rId7"/>
    <p:sldId id="263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5822-5299-4E60-A432-9BDD324D372B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768C-4AA7-4FC4-852A-CB9A6A667A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19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71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13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5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2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9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16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94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9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0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9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3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6C29-EAAA-49B3-B20B-57446320A245}" type="datetimeFigureOut">
              <a:rPr lang="tr-TR" smtClean="0"/>
              <a:t>4.1.2016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A114-02D4-43CE-A6AC-9042AEAF6A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81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57792" y="0"/>
            <a:ext cx="8856984" cy="6813376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 lnSpcReduction="10000"/>
          </a:bodyPr>
          <a:lstStyle/>
          <a:p>
            <a:endParaRPr lang="tr-TR" sz="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CSE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395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PROJE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tr-TR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36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 4</a:t>
            </a:r>
            <a:endParaRPr lang="tr-TR" sz="36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3600" b="1" dirty="0">
              <a:latin typeface="Arial" pitchFamily="34" charset="0"/>
              <a:cs typeface="Arial" pitchFamily="34" charset="0"/>
            </a:endParaRPr>
          </a:p>
          <a:p>
            <a:endParaRPr lang="tr-TR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tr-TR" sz="3900" b="1" dirty="0">
              <a:latin typeface="Arial" pitchFamily="34" charset="0"/>
              <a:cs typeface="Arial" pitchFamily="34" charset="0"/>
            </a:endParaRPr>
          </a:p>
          <a:p>
            <a:endParaRPr lang="tr-TR" sz="2600" b="1" dirty="0">
              <a:latin typeface="Arial" pitchFamily="34" charset="0"/>
              <a:cs typeface="Arial" pitchFamily="34" charset="0"/>
            </a:endParaRPr>
          </a:p>
          <a:p>
            <a:endParaRPr lang="tr-TR" sz="2600" b="1" dirty="0">
              <a:latin typeface="Arial" pitchFamily="34" charset="0"/>
              <a:cs typeface="Arial" pitchFamily="34" charset="0"/>
            </a:endParaRPr>
          </a:p>
          <a:p>
            <a:endParaRPr lang="tr-TR" sz="2600" b="1" dirty="0">
              <a:latin typeface="Arial" pitchFamily="34" charset="0"/>
              <a:cs typeface="Arial" pitchFamily="34" charset="0"/>
            </a:endParaRPr>
          </a:p>
          <a:p>
            <a:endParaRPr lang="tr-TR" sz="3000" b="1" dirty="0">
              <a:latin typeface="Arial" pitchFamily="34" charset="0"/>
              <a:cs typeface="Arial" pitchFamily="34" charset="0"/>
            </a:endParaRPr>
          </a:p>
          <a:p>
            <a:endParaRPr lang="tr-TR" sz="3000" b="1" dirty="0">
              <a:latin typeface="Arial" pitchFamily="34" charset="0"/>
              <a:cs typeface="Arial" pitchFamily="34" charset="0"/>
            </a:endParaRPr>
          </a:p>
          <a:p>
            <a:r>
              <a:rPr lang="tr-TR" sz="2200" b="1" dirty="0">
                <a:latin typeface="Arial" pitchFamily="34" charset="0"/>
                <a:cs typeface="Arial" pitchFamily="34" charset="0"/>
              </a:rPr>
              <a:t>Gebze Technical </a:t>
            </a:r>
            <a:r>
              <a:rPr lang="tr-TR" sz="2200" b="1" dirty="0" err="1">
                <a:latin typeface="Arial" pitchFamily="34" charset="0"/>
                <a:cs typeface="Arial" pitchFamily="34" charset="0"/>
              </a:rPr>
              <a:t>University</a:t>
            </a:r>
            <a:endParaRPr lang="tr-TR" sz="2200" b="1" dirty="0">
              <a:latin typeface="Arial" pitchFamily="34" charset="0"/>
              <a:cs typeface="Arial" pitchFamily="34" charset="0"/>
            </a:endParaRPr>
          </a:p>
          <a:p>
            <a:r>
              <a:rPr lang="tr-TR" sz="2200" b="1" dirty="0">
                <a:latin typeface="Arial" pitchFamily="34" charset="0"/>
                <a:cs typeface="Arial" pitchFamily="34" charset="0"/>
              </a:rPr>
              <a:t>Gebze-KOCAELİ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639616" y="1916832"/>
            <a:ext cx="6696744" cy="14465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ŞEKİL DEĞİŞTİREBİLEN DOKUNSAL NAVİGASYON</a:t>
            </a:r>
            <a:endParaRPr lang="tr-TR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3648318"/>
            <a:ext cx="2087832" cy="190483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8" y="3652312"/>
            <a:ext cx="2185752" cy="190083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3648318"/>
            <a:ext cx="2148840" cy="19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TEŞEKKÜR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61489"/>
            <a:ext cx="10515600" cy="3319430"/>
          </a:xfrm>
        </p:spPr>
        <p:txBody>
          <a:bodyPr>
            <a:normAutofit/>
          </a:bodyPr>
          <a:lstStyle/>
          <a:p>
            <a:r>
              <a:rPr lang="tr-TR" sz="5400" dirty="0" smtClean="0"/>
              <a:t>Doç. Dr. Erkan ZERGEROĞLU</a:t>
            </a:r>
          </a:p>
          <a:p>
            <a:r>
              <a:rPr lang="tr-TR" sz="5400" dirty="0" smtClean="0"/>
              <a:t>Arş. Gör. Ayşe ŞERBETÇİ TURAN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9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GRUP ÜYELERİ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81728" y="1825625"/>
            <a:ext cx="3447288" cy="4351338"/>
          </a:xfrm>
        </p:spPr>
        <p:txBody>
          <a:bodyPr>
            <a:normAutofit lnSpcReduction="10000"/>
          </a:bodyPr>
          <a:lstStyle/>
          <a:p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Burhan </a:t>
            </a:r>
            <a:r>
              <a:rPr lang="tr-TR" b="1" dirty="0" err="1" smtClean="0">
                <a:solidFill>
                  <a:srgbClr val="002060"/>
                </a:solidFill>
              </a:rPr>
              <a:t>Oğur</a:t>
            </a:r>
            <a:endParaRPr lang="tr-TR" b="1" dirty="0" smtClean="0">
              <a:solidFill>
                <a:srgbClr val="002060"/>
              </a:solidFill>
            </a:endParaRPr>
          </a:p>
          <a:p>
            <a:r>
              <a:rPr lang="tr-TR" b="1" dirty="0" smtClean="0">
                <a:solidFill>
                  <a:srgbClr val="002060"/>
                </a:solidFill>
              </a:rPr>
              <a:t>Zehra Buse Işık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Hazel Pala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Sevgi Borazan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Yavuz Oğuz İpek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Bayram Yüksel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Ömer Başkurt</a:t>
            </a:r>
          </a:p>
          <a:p>
            <a:r>
              <a:rPr lang="tr-TR" b="1" dirty="0" smtClean="0">
                <a:solidFill>
                  <a:srgbClr val="002060"/>
                </a:solidFill>
              </a:rPr>
              <a:t>Serap Aslan</a:t>
            </a:r>
          </a:p>
          <a:p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2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PROJE TANIMI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026951"/>
            <a:ext cx="3706368" cy="1996567"/>
          </a:xfrm>
        </p:spPr>
        <p:txBody>
          <a:bodyPr>
            <a:normAutofit/>
          </a:bodyPr>
          <a:lstStyle/>
          <a:p>
            <a:r>
              <a:rPr lang="tr-TR" dirty="0" smtClean="0"/>
              <a:t>Hareket</a:t>
            </a:r>
          </a:p>
          <a:p>
            <a:pPr lvl="0"/>
            <a:r>
              <a:rPr lang="tr-TR" dirty="0" smtClean="0"/>
              <a:t>Dokunsal mekanizma </a:t>
            </a:r>
          </a:p>
          <a:p>
            <a:pPr lvl="0"/>
            <a:r>
              <a:rPr lang="tr-TR" dirty="0" smtClean="0"/>
              <a:t>Kullanıcı yönlendirme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3794760"/>
            <a:ext cx="9131010" cy="23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ŞEKİL DEĞİŞTİREBİLEN DOKUNSAL </a:t>
            </a:r>
            <a:br>
              <a:rPr lang="tr-TR" dirty="0" smtClean="0"/>
            </a:br>
            <a:r>
              <a:rPr lang="tr-TR" dirty="0" smtClean="0"/>
              <a:t>NAVİGASYON CİHAZI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555"/>
            <a:ext cx="5998223" cy="40826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7790688" y="2359152"/>
            <a:ext cx="3282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Donanım modüllerinin bir araya gelmesiyle oluşan cihaz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YAZILIM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124231"/>
            <a:ext cx="3706368" cy="1996567"/>
          </a:xfrm>
        </p:spPr>
        <p:txBody>
          <a:bodyPr>
            <a:normAutofit/>
          </a:bodyPr>
          <a:lstStyle/>
          <a:p>
            <a:r>
              <a:rPr lang="tr-TR" sz="5400" dirty="0" smtClean="0"/>
              <a:t>C / C++</a:t>
            </a:r>
          </a:p>
          <a:p>
            <a:r>
              <a:rPr lang="tr-TR" sz="5400" dirty="0" err="1" smtClean="0"/>
              <a:t>Dijsktra</a:t>
            </a:r>
            <a:endParaRPr lang="tr-TR" sz="54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25" y="2052668"/>
            <a:ext cx="2143125" cy="2143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78" y="4195793"/>
            <a:ext cx="2247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ARA YÜZ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35511"/>
            <a:ext cx="10436352" cy="4282409"/>
          </a:xfrm>
        </p:spPr>
        <p:txBody>
          <a:bodyPr>
            <a:normAutofit/>
          </a:bodyPr>
          <a:lstStyle/>
          <a:p>
            <a:endParaRPr lang="tr-TR" sz="4800" dirty="0" smtClean="0"/>
          </a:p>
          <a:p>
            <a:r>
              <a:rPr lang="tr-TR" sz="4800" dirty="0" smtClean="0"/>
              <a:t>C / C++</a:t>
            </a:r>
          </a:p>
          <a:p>
            <a:r>
              <a:rPr lang="tr-TR" sz="4800" dirty="0" err="1" smtClean="0"/>
              <a:t>Irrlicht</a:t>
            </a:r>
            <a:endParaRPr lang="tr-TR" sz="4800" dirty="0" smtClean="0"/>
          </a:p>
          <a:p>
            <a:r>
              <a:rPr lang="tr-TR" sz="4800" dirty="0" smtClean="0"/>
              <a:t>Blender</a:t>
            </a:r>
          </a:p>
          <a:p>
            <a:r>
              <a:rPr lang="tr-TR" sz="4800" dirty="0" err="1" smtClean="0"/>
              <a:t>SkethcUp</a:t>
            </a:r>
            <a:endParaRPr lang="tr-TR" sz="4800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52" y="2053590"/>
            <a:ext cx="4000500" cy="11049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005152"/>
            <a:ext cx="2143125" cy="21431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81" y="3945573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DONANIM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35511"/>
            <a:ext cx="10436352" cy="4282409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err="1" smtClean="0"/>
              <a:t>Arduino</a:t>
            </a:r>
            <a:r>
              <a:rPr lang="tr-TR" dirty="0" smtClean="0"/>
              <a:t> </a:t>
            </a:r>
            <a:r>
              <a:rPr lang="tr-TR" dirty="0"/>
              <a:t>Mega ADK </a:t>
            </a:r>
            <a:endParaRPr lang="tr-TR" dirty="0" smtClean="0"/>
          </a:p>
          <a:p>
            <a:r>
              <a:rPr lang="tr-TR" dirty="0"/>
              <a:t>GPS </a:t>
            </a:r>
            <a:r>
              <a:rPr lang="tr-TR" dirty="0" smtClean="0"/>
              <a:t>Modülü</a:t>
            </a:r>
          </a:p>
          <a:p>
            <a:r>
              <a:rPr lang="tr-TR" dirty="0"/>
              <a:t>GSM/GPRS </a:t>
            </a:r>
            <a:r>
              <a:rPr lang="tr-TR" dirty="0" err="1"/>
              <a:t>Shield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/>
              <a:t>S</a:t>
            </a:r>
            <a:r>
              <a:rPr lang="tr-TR" dirty="0" smtClean="0"/>
              <a:t>tep Motor </a:t>
            </a:r>
          </a:p>
          <a:p>
            <a:r>
              <a:rPr lang="tr-TR" dirty="0" err="1"/>
              <a:t>Wifi</a:t>
            </a:r>
            <a:r>
              <a:rPr lang="tr-TR" dirty="0"/>
              <a:t> </a:t>
            </a:r>
            <a:r>
              <a:rPr lang="tr-TR" dirty="0" smtClean="0"/>
              <a:t>Modülü</a:t>
            </a:r>
          </a:p>
          <a:p>
            <a:r>
              <a:rPr lang="tr-TR" dirty="0" smtClean="0"/>
              <a:t>Pusula </a:t>
            </a:r>
            <a:r>
              <a:rPr lang="tr-TR" dirty="0" err="1" smtClean="0"/>
              <a:t>Sensörü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497" y="1797081"/>
            <a:ext cx="2828925" cy="1609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22" y="2482881"/>
            <a:ext cx="2466975" cy="1847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37" y="4428283"/>
            <a:ext cx="2600325" cy="17621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613275"/>
            <a:ext cx="2619375" cy="1743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88" y="200087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ARA YÜZ – İÇ MEKAN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6" y="2002536"/>
            <a:ext cx="8632496" cy="4261104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8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 smtClean="0"/>
              <a:t>ARA YÜZ – DIŞ MEKAN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1825625"/>
            <a:ext cx="9116568" cy="4351338"/>
          </a:xfrm>
        </p:spPr>
      </p:pic>
    </p:spTree>
    <p:extLst>
      <p:ext uri="{BB962C8B-B14F-4D97-AF65-F5344CB8AC3E}">
        <p14:creationId xmlns:p14="http://schemas.microsoft.com/office/powerpoint/2010/main" val="11073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114</Words>
  <Application>Microsoft Office PowerPoint</Application>
  <PresentationFormat>Geniş ekran</PresentationFormat>
  <Paragraphs>62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PowerPoint Sunusu</vt:lpstr>
      <vt:lpstr>GRUP ÜYELERİ</vt:lpstr>
      <vt:lpstr>PROJE TANIMI</vt:lpstr>
      <vt:lpstr>ŞEKİL DEĞİŞTİREBİLEN DOKUNSAL  NAVİGASYON CİHAZI</vt:lpstr>
      <vt:lpstr>YAZILIM</vt:lpstr>
      <vt:lpstr>ARA YÜZ</vt:lpstr>
      <vt:lpstr>DONANIM</vt:lpstr>
      <vt:lpstr>ARA YÜZ – İÇ MEKAN</vt:lpstr>
      <vt:lpstr>ARA YÜZ – DIŞ MEKAN</vt:lpstr>
      <vt:lpstr>TEŞEKKÜR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10</cp:revision>
  <dcterms:created xsi:type="dcterms:W3CDTF">2016-01-04T00:31:41Z</dcterms:created>
  <dcterms:modified xsi:type="dcterms:W3CDTF">2016-01-04T09:07:46Z</dcterms:modified>
</cp:coreProperties>
</file>