
<file path=Configurations2/accelerator/current.xml>
</file>

<file path=META-INF/manifest.xml><?xml version="1.0" encoding="utf-8"?>
<manifest:manifest xmlns:manifest="urn:oasis:names:tc:opendocument:xmlns:manifest:1.0" manifest:version="1.2">
  <manifest:file-entry manifest:full-path="/" manifest:version="1.2" manifest:media-type="application/vnd.oasis.opendocument.presentation"/>
  <manifest:file-entry manifest:full-path="Thumbnails/thumbnail.png" manifest:media-type="image/png"/>
  <manifest:file-entry manifest:full-path="meta.xml" manifest:media-type="text/xml"/>
  <manifest:file-entry manifest:full-path="settings.xml" manifest:media-type="text/xml"/>
  <manifest:file-entry manifest:full-path="content.xml" manifest:media-type="text/xml"/>
  <manifest:file-entry manifest:full-path="Pictures/1000020100000270000001E4855373A0.png" manifest:media-type="image/png"/>
  <manifest:file-entry manifest:full-path="Pictures/1000020100000270000001DC356DE892.png" manifest:media-type="image/png"/>
  <manifest:file-entry manifest:full-path="Pictures/10000201000001E70000017F378839F7.png" manifest:media-type="image/png"/>
  <manifest:file-entry manifest:full-path="Pictures/1000020100000472000001AC77DC7224.png" manifest:media-type="image/png"/>
  <manifest:file-entry manifest:full-path="Pictures/10000201000001900000019093FF5DF4.png" manifest:media-type="image/png"/>
  <manifest:file-entry manifest:full-path="Pictures/10000201000001E0000001145C11BDAE.png" manifest:media-type="image/png"/>
  <manifest:file-entry manifest:full-path="Pictures/100000000000027E00000167CDE8C562.jpg" manifest:media-type="image/jpeg"/>
  <manifest:file-entry manifest:full-path="Pictures/100000000000005E0000005E60E90F8C.png" manifest:media-type="image/png"/>
  <manifest:file-entry manifest:full-path="styles.xml" manifest:media-type="text/xml"/>
  <manifest:file-entry manifest:full-path="Configurations2/accelerator/current.xml" manifest:media-type=""/>
  <manifest:file-entry manifest:full-path="Configurations2/" manifest:media-type="application/vnd.sun.xml.ui.configuration"/>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Arial1" svg:font-family="Arial"/>
    <style:font-face style:name="Droid Sans1" svg:font-family="'Droid Sans'"/>
    <style:font-face style:name="Arial" svg:font-family="Arial" style:font-pitch="variable"/>
    <style:font-face style:name="Droid Sans" svg:font-family="'Droid Sans'" style:font-pitch="variable"/>
    <style:font-face style:name="Liberation Sans1" svg:font-family="'Liberation Sans'"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ystem" style:font-pitch="variable"/>
    <style:font-face style:name="Droid Sans Fallback" svg:font-family="'Droid Sans Fallback'" style:font-family-generic="system" style:font-pitch="variable"/>
    <style:font-face style:name="FreeSans" svg:font-family="FreeSans"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gr1" style:family="graphic" style:parent-style-name="standard">
      <style:graphic-properties draw:stroke="none" svg:stroke-width="0cm" draw:fill="none" draw:textarea-vertical-align="middle" draw:auto-grow-height="false" draw:fit-to-size="false" fo:padding-top="0cm" fo:padding-bottom="0cm" fo:padding-left="0cm" fo:padding-right="0cm" fo:wrap-option="wrap"/>
    </style:style>
    <style:style style:name="gr2"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1%" draw:contrast="0%" draw:gamma="100%" draw:red="0%" draw:green="0%" draw:blue="0%" fo:clip="rect(0cm, 0cm, 0cm, 0cm)" draw:image-opacity="100%" style:mirror="none"/>
    </style:style>
    <style:style style:name="gr3" style:family="graphic" style:parent-style-name="standard">
      <style:graphic-properties draw:stroke="none" svg:stroke-width="0cm" draw:fill="none" draw:textarea-vertical-align="top" draw:auto-grow-height="false" draw:fit-to-size="false" fo:padding-top="0.125cm" fo:padding-bottom="0.125cm" fo:padding-left="0.25cm" fo:padding-right="0.25cm" fo:wrap-option="wrap"/>
    </style:style>
    <style:style style:name="gr4" style:family="graphic">
      <style:graphic-properties style:protect="size"/>
    </style:style>
    <style:style style:name="gr5"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pr1" style:family="presentation" style:parent-style-name="Title_2c__20_Content-notes">
      <style:graphic-properties draw:fill-color="#ffffff" fo:min-height="13.365cm"/>
    </style:style>
    <style:style style:name="P1" style:family="paragraph">
      <style:paragraph-properties fo:margin-top="0cm" fo:margin-bottom="0cm" fo:text-align="center"/>
    </style:style>
    <style:style style:name="P2" style:family="paragraph">
      <style:paragraph-properties fo:margin-top="0cm" fo:margin-bottom="0cm" fo:line-height="100%" fo:text-align="center"/>
    </style:style>
    <style:style style:name="P3" style:family="paragraph">
      <style:paragraph-properties fo:text-align="start" style:font-independent-line-spacing="true"/>
      <style:text-properties fo:font-size="18pt"/>
    </style:style>
    <style:style style:name="P4" style:family="paragraph">
      <style:paragraph-properties fo:text-align="start"/>
      <style:text-properties fo:font-size="18pt"/>
    </style:style>
    <style:style style:name="P5" style:family="paragraph">
      <style:paragraph-properties fo:margin-top="0cm" fo:margin-bottom="0cm"/>
    </style:style>
    <style:style style:name="P6" style:family="paragraph">
      <style:paragraph-properties fo:margin-top="0cm" fo:margin-bottom="0cm" fo:line-height="100%" fo:text-align="justify"/>
    </style:style>
    <style:style style:name="P7" style:family="paragraph">
      <style:paragraph-properties fo:margin-top="0cm" fo:margin-bottom="0cm" fo:line-height="150%" fo:text-align="justify"/>
    </style:style>
    <style:style style:name="T1" style:family="text">
      <style:text-properties fo:font-variant="normal" fo:text-transform="none" fo:color="#cc3300" style:text-line-through-style="none" style:text-line-through-type="none" style:text-position="0% 100%" style:font-name="Droid Sans1" fo:font-size="48pt" fo:letter-spacing="normal" fo:font-style="normal" style:text-underline-style="none" fo:font-weight="bold" style:font-size-asian="48pt" style:font-style-asian="normal" style:font-weight-asian="bold" style:font-size-complex="48pt" style:font-style-complex="normal" style:font-weight-complex="bold"/>
    </style:style>
    <style:style style:name="T2" style:family="text">
      <style:text-properties fo:font-variant="normal" fo:text-transform="none" style:text-line-through-style="none" style:text-line-through-type="none" style:text-position="0% 100%" style:font-name="Arial1" fo:letter-spacing="normal" fo:font-style="normal" style:text-underline-style="none" fo:font-weight="bold" style:font-style-asian="normal" style:font-weight-asian="bold" style:font-style-complex="normal" style:font-weight-complex="bold"/>
    </style:style>
    <style:style style:name="T3" style:family="text">
      <style:text-properties fo:font-variant="normal" fo:text-transform="none" fo:color="#cc3300" style:text-line-through-style="none" style:text-line-through-type="none" style:text-position="0% 100%" style:font-name="Droid Sans1" fo:font-size="36pt" fo:letter-spacing="normal" fo:font-style="normal" style:text-underline-style="none" fo:font-weight="bold" style:font-size-asian="36pt" style:font-style-asian="normal" style:font-weight-asian="bold" style:font-size-complex="36pt" style:font-style-complex="normal" style:font-weight-complex="bold"/>
    </style:style>
    <style:style style:name="T4" style:family="text">
      <style:text-properties fo:font-variant="normal" fo:text-transform="none" style:text-line-through-style="none" style:text-line-through-type="none" style:text-position="0% 100%" style:font-name="Arial1" fo:font-size="21pt" fo:letter-spacing="normal" fo:font-style="normal" style:text-underline-style="none" fo:font-weight="bold" style:font-size-asian="21pt" style:font-style-asian="normal" style:font-weight-asian="bold" style:font-size-complex="21pt" style:font-style-complex="normal" style:font-weight-complex="bold"/>
    </style:style>
    <style:style style:name="T5" style:family="text">
      <style:text-properties fo:font-variant="normal" fo:text-transform="none" fo:color="#cc3300" style:text-line-through-style="none" style:text-line-through-type="none" style:text-position="0% 100%" style:font-name="Arial1" fo:font-size="20pt" fo:letter-spacing="normal" fo:font-style="normal" style:text-underline-style="none" fo:font-weight="bold" style:font-size-asian="20pt" style:font-style-asian="normal" style:font-weight-asian="bold" style:font-size-complex="20pt" style:font-style-complex="normal" style:font-weight-complex="bold"/>
    </style:style>
    <style:style style:name="T6" style:family="text">
      <style:text-properties fo:font-variant="normal" fo:text-transform="none" style:text-line-through-style="none" style:text-line-through-type="none" style:text-position="0% 100%" style:font-name="Arial1" fo:font-size="13pt" fo:letter-spacing="normal" fo:font-style="normal" style:text-underline-style="none" fo:font-weight="bold" style:font-size-asian="13pt" style:font-style-asian="normal" style:font-weight-asian="bold" style:font-size-complex="13pt" style:font-style-complex="normal" style:font-weight-complex="bold"/>
    </style:style>
    <style:style style:name="T7" style:family="text">
      <style:text-properties fo:font-variant="normal" fo:text-transform="none" style:text-line-through-style="none" style:text-line-through-type="none" style:text-position="0% 100%" style:font-name="Arial1" fo:font-size="22pt" fo:letter-spacing="normal" fo:font-style="normal" style:text-underline-style="none" fo:font-weight="normal" style:font-size-asian="22pt" style:font-style-asian="normal" style:font-weight-asian="normal" style:font-size-complex="22pt" style:font-style-complex="normal" style:font-weight-complex="normal"/>
    </style:style>
    <style:style style:name="T8" style:family="text">
      <style:text-properties fo:font-variant="normal" fo:text-transform="none" fo:color="#ff3300" style:text-line-through-style="none" style:text-line-through-type="none" style:text-position="0% 100%" style:font-name="Arial1" fo:font-size="22pt" fo:letter-spacing="normal" fo:font-style="normal" style:text-underline-style="none" fo:font-weight="bold" style:font-size-asian="22pt" style:font-style-asian="normal" style:font-weight-asian="bold" style:font-size-complex="22pt" style:font-style-complex="normal" style:font-weight-complex="bold"/>
    </style:style>
    <style:style style:name="T9" style:family="text">
      <style:text-properties fo:font-variant="normal" fo:text-transform="none" fo:color="#ff3300" style:text-line-through-style="none" style:text-line-through-type="none" style:text-position="0% 100%" style:font-name="Arial1" fo:font-size="22pt" fo:letter-spacing="normal" fo:font-style="normal" style:text-underline-style="none" fo:font-weight="normal" style:font-size-asian="22pt" style:font-style-asian="normal" style:font-weight-asian="normal" style:font-size-complex="22pt" style:font-style-complex="normal" style:font-weight-complex="normal"/>
    </style:style>
    <style:style style:name="T10" style:family="text">
      <style:text-properties fo:font-variant="normal" fo:text-transform="none" style:text-line-through-style="none" style:text-line-through-type="none" style:text-position="0% 100%" style:font-name="Arial1" fo:font-size="22pt" fo:letter-spacing="normal" fo:font-style="normal" style:text-underline-style="none" fo:font-weight="bold" style:font-size-asian="22pt" style:font-style-asian="normal" style:font-weight-asian="bold" style:font-size-complex="22pt" style:font-style-complex="normal" style:font-weight-complex="bold"/>
    </style:style>
    <style:style style:name="T11" style:family="text">
      <style:text-properties fo:font-variant="normal" fo:text-transform="none" fo:color="#336600" style:text-line-through-style="none" style:text-line-through-type="none" style:text-position="0% 100%" style:font-name="Arial1" fo:font-size="22pt" fo:letter-spacing="normal" fo:font-style="normal" style:text-underline-style="none" fo:font-weight="bold" style:font-size-asian="22pt" style:font-style-asian="normal" style:font-weight-asian="bold" style:font-size-complex="22pt" style:font-style-complex="normal" style:font-weight-complex="bold"/>
    </style:style>
    <style:style style:name="T12" style:family="text">
      <style:text-properties fo:font-variant="normal" fo:text-transform="none" fo:color="#336600" style:text-line-through-style="none" style:text-line-through-type="none" style:text-position="0% 100%" style:font-name="Arial1" fo:font-size="22pt" fo:letter-spacing="normal" fo:font-style="normal" style:text-underline-style="none" fo:font-weight="normal" style:font-size-asian="22pt" style:font-style-asian="normal" style:font-weight-asian="normal" style:font-size-complex="22pt" style:font-style-complex="normal" style:font-weight-complex="normal"/>
    </style:style>
    <style:style style:name="T13" style:family="text">
      <style:text-properties fo:font-variant="normal" fo:text-transform="none" fo:color="#336600" style:text-line-through-style="none" style:text-line-through-type="none" style:text-position="0% 100%" style:font-name="Arial1" fo:font-size="22pt" fo:letter-spacing="normal" fo:font-style="italic" style:text-underline-style="none" fo:font-weight="normal" style:font-size-asian="22pt" style:font-style-asian="italic" style:font-weight-asian="normal" style:font-size-complex="22pt" style:font-style-complex="italic" style:font-weight-complex="normal"/>
    </style:style>
    <style:style style:name="T14" style:family="text">
      <style:text-properties fo:font-variant="normal" fo:text-transform="none" style:text-line-through-style="none" style:text-line-through-type="none" style:text-position="0% 100%" style:font-name="Arial1" fo:font-size="12pt" fo:letter-spacing="normal" fo:font-style="normal" style:text-underline-style="none" fo:font-weight="normal" style:font-size-asian="12pt" style:font-style-asian="normal" style:font-weight-asian="normal" style:font-size-complex="12pt" style:font-style-complex="normal" style:font-weight-complex="normal"/>
    </style:style>
    <style:style style:name="T15" style:family="text">
      <style:text-properties fo:font-variant="normal" fo:text-transform="none" style:text-line-through-style="none" style:text-line-through-type="none" style:text-position="0% 100%" style:font-name="Arial1" fo:font-size="20pt" fo:letter-spacing="normal" fo:font-style="normal" style:text-underline-style="none" fo:font-weight="bold" style:font-size-asian="20pt" style:font-style-asian="normal" style:font-weight-asian="bold" style:font-size-complex="20pt" style:font-style-complex="normal" style:font-weight-complex="bold"/>
    </style:style>
    <style:style style:name="T16" style:family="text">
      <style:text-properties fo:font-variant="normal" fo:text-transform="none" style:text-line-through-style="none" style:text-line-through-type="none" style:text-position="0% 100%" style:font-name="Arial1"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17" style:family="text">
      <style:text-properties fo:font-variant="normal" fo:text-transform="none" style:text-line-through-style="none" style:text-line-through-type="none" style:text-position="0% 100%" style:font-name="Arial1" fo:font-size="20pt" fo:letter-spacing="normal" fo:font-style="italic" style:text-underline-style="none" fo:font-weight="normal" style:font-size-asian="20pt" style:font-style-asian="italic" style:font-weight-asian="normal" style:font-size-complex="20pt" style:font-style-complex="italic" style:font-weight-complex="normal"/>
    </style:style>
    <style:style style:name="T18" style:family="text">
      <style:text-properties fo:font-variant="normal" fo:text-transform="none" style:text-line-through-style="none" style:text-line-through-type="none" style:text-position="0% 100%" fo:letter-spacing="normal" fo:font-style="normal" style:text-underline-style="none" fo:font-weight="normal" style:font-style-asian="normal" style:font-weight-asian="normal" style:font-style-complex="normal" style:font-weight-complex="normal"/>
    </style:style>
    <style:style style:name="T19" style:family="text">
      <style:text-properties fo:font-variant="normal" fo:text-transform="none" style:text-line-through-style="none" style:text-line-through-type="none" style:text-position="0% 100%" style:font-name="Droid Sans1" fo:font-size="20pt" fo:letter-spacing="normal" fo:font-style="normal" style:text-underline-style="none" fo:font-weight="bold" style:font-size-asian="20pt" style:font-style-asian="normal" style:font-weight-asian="bold" style:font-size-complex="20pt" style:font-style-complex="normal" style:font-weight-complex="bold"/>
    </style:style>
    <style:style style:name="T20" style:family="text">
      <style:text-properties fo:font-variant="normal" fo:text-transform="none" style:text-line-through-style="none" style:text-line-through-type="none" style:text-position="0% 100%" style:font-name="Droid Sans1"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21" style:family="text">
      <style:text-properties fo:font-variant="normal" fo:text-transform="none" style:text-line-through-style="none" style:text-line-through-type="none" style:text-position="0% 100%" style:font-name="Arial1" fo:font-size="20pt" fo:letter-spacing="normal" fo:font-style="italic" style:text-underline-style="none" fo:font-weight="bold" style:font-size-asian="20pt" style:font-style-asian="italic" style:font-weight-asian="bold" style:font-size-complex="20pt" style:font-style-complex="italic" style:font-weight-complex="bold"/>
    </style:style>
    <style:style style:name="T22" style:family="text">
      <style:text-properties fo:font-variant="normal" fo:text-transform="none" style:text-line-through-style="none" style:text-line-through-type="none" style:text-position="0% 100%" style:font-name="Arial1" fo:font-size="20pt" fo:letter-spacing="normal" fo:font-style="normal" style:text-underline-style="solid" style:text-underline-width="auto" style:text-underline-color="font-color" fo:font-weight="bold" style:font-size-asian="20pt" style:font-style-asian="normal" style:font-weight-asian="bold" style:font-size-complex="20pt" style:font-style-complex="normal" style:font-weight-complex="bold"/>
    </style:style>
    <style:style style:name="T23" style:family="text">
      <style:text-properties fo:font-variant="normal" fo:text-transform="none" style:text-line-through-style="none" style:text-line-through-type="none" style:text-position="0% 100%" style:font-name="Droid Sans1" fo:font-size="36pt" fo:letter-spacing="normal" fo:font-style="normal" style:text-underline-style="none" fo:font-weight="bold" style:font-size-asian="36pt" style:font-style-asian="normal" style:font-weight-asian="bold" style:font-size-complex="36pt" style:font-style-complex="normal" style:font-weight-complex="bold"/>
    </style:style>
    <style:style style:name="T24" style:family="text">
      <style:text-properties fo:font-variant="normal" fo:text-transform="none" fo:color="#ff0000" style:text-line-through-style="none" style:text-line-through-type="none" style:text-position="0% 100%" style:font-name="Arial1" fo:font-size="20pt" fo:letter-spacing="normal" fo:font-style="normal" style:text-underline-style="none" fo:font-weight="bold" style:font-size-asian="20pt" style:font-style-asian="normal" style:font-weight-asian="bold" style:font-size-complex="20pt" style:font-style-complex="normal" style:font-weight-complex="bold"/>
    </style:style>
    <style:style style:name="T25" style:family="text">
      <style:text-properties fo:font-variant="normal" fo:text-transform="none" fo:color="#ff0000" style:text-line-through-style="none" style:text-line-through-type="none" style:text-position="0% 100%" style:font-name="Arial1"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26" style:family="text">
      <style:text-properties fo:font-variant="normal" fo:text-transform="none" fo:color="#00cc33" style:text-line-through-style="none" style:text-line-through-type="none" style:text-position="0% 100%" style:font-name="Arial1" fo:font-size="20pt" fo:letter-spacing="normal" fo:font-style="normal" style:text-underline-style="none" fo:font-weight="bold" style:font-size-asian="20pt" style:font-style-asian="normal" style:font-weight-asian="bold" style:font-size-complex="20pt" style:font-style-complex="normal" style:font-weight-complex="bold"/>
    </style:style>
    <style:style style:name="T27" style:family="text">
      <style:text-properties fo:font-variant="normal" fo:text-transform="none" fo:color="#00cc33" style:text-line-through-style="none" style:text-line-through-type="none" style:text-position="0% 100%" style:font-name="Arial1"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28" style:family="text">
      <style:text-properties fo:font-variant="normal" fo:text-transform="none" fo:color="#0000ff" style:text-line-through-style="none" style:text-line-through-type="none" style:text-position="0% 100%" style:font-name="Arial1" fo:font-size="20pt" fo:letter-spacing="normal" fo:font-style="normal" style:text-underline-style="none" fo:font-weight="bold" style:font-size-asian="20pt" style:font-style-asian="normal" style:font-weight-asian="bold" style:font-size-complex="20pt" style:font-style-complex="normal" style:font-weight-complex="bold"/>
    </style:style>
    <style:style style:name="T29" style:family="text">
      <style:text-properties fo:font-variant="normal" fo:text-transform="none" fo:color="#0000ff" style:text-line-through-style="none" style:text-line-through-type="none" style:text-position="0% 100%" style:font-name="Arial1" fo:font-size="20pt" fo:letter-spacing="normal" fo:font-style="normal" style:text-underline-style="none" fo:font-weight="normal" style:font-size-asian="20pt" style:font-style-asian="normal" style:font-weight-asian="normal" style:font-size-complex="20pt" style:font-style-complex="normal" style:font-weight-complex="normal"/>
    </style:style>
    <text:list-style style:name="L1">
      <text:list-level-style-bullet text:level="1" text:bullet-char="●">
        <style:list-level-properties text:min-label-width="0.6cm"/>
        <style:text-properties fo:font-family="StarSymbol" fo:color="#cc33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StarSymbol" style:use-window-font-color="true"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l">
        <style:list-level-properties text:min-label-width="0.6cm"/>
        <style:text-properties fo:font-family="StarSymbol" fo:color="#cc33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bullet text:level="1" text:bullet-char="●">
        <style:list-level-properties text:min-label-width="0.6cm"/>
        <style:text-properties fo:font-family="StarSymbol" fo:color="#ff33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bullet text:level="1" text:bullet-char="l">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6">
      <text:list-level-style-bullet text:level="1" text:bullet-char="l">
        <style:list-level-properties text:min-label-width="0.6cm"/>
        <style:text-properties fo:font-family="StarSymbol" fo:color="#3366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7">
      <text:list-level-style-bullet text:level="1" text:bullet-char="●">
        <style:list-level-properties text:min-label-width="0.6cm"/>
        <style:text-properties fo:font-family="StarSymbol" fo:color="#ff00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8">
      <text:list-level-style-bullet text:level="1" text:bullet-char="●">
        <style:list-level-properties text:min-label-width="0.6cm"/>
        <style:text-properties fo:font-family="StarSymbol" fo:color="#00cc33"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9">
      <text:list-level-style-bullet text:level="1" text:bullet-char="●">
        <style:list-level-properties text:min-label-width="0.6cm"/>
        <style:text-properties fo:font-family="StarSymbol" fo:color="#0000ff"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_2c__20_Content" presentation:presentation-page-layout-name="AL1T11">
        <draw:custom-shape draw:name="CustomShape 1" draw:style-name="gr1" draw:text-style-name="P3" draw:layer="layout" svg:width="25.189cm" svg:height="5.93cm" svg:x="1.479cm" svg:y="2.286cm">
          <text:p text:style-name="P1">
            <text:span text:style-name="T1">REACT-NATIVE GÜNLÜĞÜ</text:span>
          </text:p>
          <text:p text:style-name="P1">
            <text:span text:style-name="T1">GÜN 1</text:span>
          </text:p>
          <text:p text:style-name="P2">
            <text:span text:style-name="T1">GİRİŞ - KURULUM</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2" draw:text-style-name="P4" draw:layer="layout" svg:width="15.492cm" svg:height="9.142cm" svg:x="6.35cm" svg:y="9.144cm">
          <draw:image xlink:href="Pictures/10000201000001E0000001145C11BDAE.png" xlink:type="simple" xlink:show="embed" xlink:actuate="onLoad">
            <text:p/>
          </draw:image>
        </draw:frame>
        <draw:custom-shape draw:name="CustomShape 2" draw:style-name="gr3" draw:text-style-name="P3" draw:layer="layout" svg:width="12.993cm" svg:height="0.96cm" svg:x="8.595cm" svg:y="19.304cm">
          <text:p text:style-name="P5">
            <text:span text:style-name="T2">https://facebook.github.io/react-native/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 presentation:class="page"/>
          <draw:frame presentation:style-name="pr1" draw:layer="layout" svg:width="16.799cm" svg:height="13.365cm" svg:x="2.1cm" svg:y="14.107cm" presentation:class="notes" presentation:placeholder="true">
            <draw:text-box/>
          </draw:frame>
        </presentation:notes>
      </draw:page>
      <draw:page draw:name="page2"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0.811cm" svg:x="0.335cm" svg:y="4.572cm">
          <text:p text:style-name="P6">
            <text:span text:style-name="T4">Ama hangi teknoloji ve tüm bunlar nedir? Performans, kullanım kolaylığı vs?</text:span>
          </text:p>
          <text:list text:style-name="L3">
            <text:list-item>
              <text:p text:style-name="P6">
                <text:span text:style-name="T5">Cross-platform Mobile Frameworks </text:span>
              </text:p>
            </text:list-item>
            <text:list-item>
              <text:p text:style-name="P6">
                <text:span text:style-name="T5">Hybrid Mobile Development</text:span>
              </text:p>
            </text:list-item>
            <text:list-item>
              <text:p text:style-name="P6">
                <text:span text:style-name="T5">React, React Native </text:span>
              </text:p>
            </text:list-item>
            <text:list-item>
              <text:p text:style-name="P6">
                <text:span text:style-name="T5">Angular v2</text:span>
              </text:p>
            </text:list-item>
            <text:list-item>
              <text:p text:style-name="P6">
                <text:span text:style-name="T5">VueJs </text:span>
              </text:p>
            </text:list-item>
            <text:list-item>
              <text:p text:style-name="P6">
                <text:span text:style-name="T5">Ionic </text:span>
              </text:p>
            </text:list-item>
            <text:list-item>
              <text:p text:style-name="P6">
                <text:span text:style-name="T5">Xamarin, Cordova</text:span>
              </text:p>
            </text:list-item>
            <text:list-item>
              <text:p text:style-name="P6">
                <text:span text:style-name="T5">Nativescript</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5" draw:text-style-name="P4" draw:layer="layout" svg:width="7.364cm" svg:height="6.77cm" svg:x="18.034cm" svg:y="7.62cm">
          <draw:image xlink:href="Pictures/10000201000001900000019093FF5DF4.png" xlink:type="simple" xlink:show="embed" xlink:actuate="onLoad">
            <text:p/>
          </draw:image>
        </draw:frame>
        <draw:custom-shape draw:name="CustomShape 3" draw:style-name="gr3" draw:text-style-name="P3" draw:layer="layout" svg:width="20.913cm" svg:height="0.961cm" svg:x="0.254cm" svg:y="19.358cm">
          <text:p text:style-name="P5">
            <text:span text:style-name="T6">http://www.dotnetcurry.com/vuejs/1372/vuejs-vs-angular-reactjs-compare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3" draw:text-style-name="P3" draw:layer="layout" svg:width="28.182cm" svg:height="0.91cm" svg:x="0.264cm" svg:y="18.393cm">
          <text:p text:style-name="P5">
            <text:span text:style-name="T6">https://www.altexsoft.com/blog/engineering/xamarin-vs-react-native-vs-ionic-cross-platform-mobile-frameworks-comparison/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3" draw:text-style-name="P3" draw:layer="layout" svg:width="9.454cm" svg:height="0.961cm" svg:x="0.264cm" svg:y="17.58cm">
          <text:p text:style-name="P5">
            <text:span text:style-name="T6">http://www.stefankrause.net/wp/</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2" presentation:class="page"/>
          <draw:frame presentation:style-name="pr1" draw:layer="layout" svg:width="16.799cm" svg:height="13.365cm" svg:x="2.1cm" svg:y="14.107cm" presentation:class="notes" presentation:placeholder="true">
            <draw:text-box/>
          </draw:frame>
        </presentation:notes>
      </draw:page>
      <draw:page draw:name="page3"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6.2cm" svg:height="1.444cm" svg:x="0.508cm" svg:y="5.92cm">
          <text:p text:style-name="P7">
            <text:span text:style-name="T7">ss</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3" draw:text-style-name="P3" draw:layer="layout" svg:width="27.653cm" svg:height="1.117cm" svg:x="0.336cm" svg:y="4.573cm">
          <text:p text:style-name="P2">
            <text:span text:style-name="T8">
              <text:s/>
            </text:span>
            <text:span text:style-name="T8">Cross Platform Development</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3" presentation:class="page"/>
          <draw:frame presentation:style-name="pr1" draw:layer="layout" svg:width="16.799cm" svg:height="13.365cm" svg:x="2.1cm" svg:y="14.107cm" presentation:class="notes" presentation:placeholder="true">
            <draw:text-box/>
          </draw:frame>
        </presentation:notes>
      </draw:page>
      <draw:page draw:name="page4"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5" draw:text-style-name="P4" draw:layer="layout" svg:width="27.215cm" svg:height="9.207cm" svg:x="0.254cm" svg:y="7.112cm">
          <draw:image xlink:href="Pictures/1000020100000472000001AC77DC7224.png" xlink:type="simple" xlink:show="embed" xlink:actuate="onLoad">
            <text:p/>
          </draw:image>
        </draw:frame>
        <draw:custom-shape draw:name="CustomShape 2" draw:style-name="gr3" draw:text-style-name="P3" draw:layer="layout" svg:width="27.653cm" svg:height="1.117cm" svg:x="0.336cm" svg:y="4.573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4" presentation:class="page"/>
          <draw:frame presentation:style-name="pr1" draw:layer="layout" svg:width="16.799cm" svg:height="13.365cm" svg:x="2.1cm" svg:y="14.107cm" presentation:class="notes" presentation:placeholder="true">
            <draw:text-box/>
          </draw:frame>
        </presentation:notes>
      </draw:page>
      <draw:page draw:name="page5"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6.2cm" svg:height="12.373cm" svg:x="0.508cm" svg:y="5.92cm">
          <text:p text:style-name="P7">
            <text:span text:style-name="T7">Uygulama geliştirmeden önce tek sayfalık bir uygulamaya (SPA) ihtiyacınız olup olmadığına veya çok sayfalı bir yaklaşım benimsemeye karar verdiğinize dair net bir karar vermelisiniz. Single Page App(SPA), Multi Page App (MPA). </text:span>
          </text:p>
          <text:p text:style-name="P7">
            <text:span text:style-name="T7">SPA, verileri bağımsız olarak talep eder ve sayfaları tarayıcıda doğrudan düzleştirir. Bunu, AngularJS, Ember.js, Meteor.js, Knockout.js gibi gelişmiş JavaScript frameworkleri sayesinde yapabiliriz.</text:span>
          </text:p>
          <text:p text:style-name="P7">
            <text:span text:style-name="T7">Tek sayfalı siteler, içeriğin kullanıcıya basit, kolay ve uygulanabilir bir şekilde sunulduğu tek ve rahat bir web alanında kullanıcıya yardımcı olur.</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3" draw:text-style-name="P3" draw:layer="layout" svg:width="27.653cm" svg:height="1.117cm" svg:x="0.337cm" svg:y="4.574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5" presentation:class="page"/>
          <draw:frame presentation:style-name="pr1" draw:layer="layout" svg:width="16.799cm" svg:height="13.365cm" svg:x="2.1cm" svg:y="14.107cm" presentation:class="notes" presentation:placeholder="true">
            <draw:text-box/>
          </draw:frame>
        </presentation:notes>
      </draw:page>
      <draw:page draw:name="page6"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6.2cm" svg:height="8.467cm" svg:x="0.508cm" svg:y="5.92cm">
          <text:list text:style-name="L5">
            <text:list-item>
              <text:p text:style-name="P7">
                <text:span text:style-name="T10">SPA(Single Page App)</text:span>
              </text:p>
            </text:list-item>
            <text:list-item>
              <text:p text:style-name="P7">
                <text:span text:style-name="T7">Çoğu kaynak (HTML + CSS + Script) sadece uygulama ömrü boyunca bir kez yüklendiğinden, SPA hızlıdır. Sadece veri ileri ve geri iletilir.</text:span>
              </text:p>
            </text:list-item>
            <text:list-item>
              <text:p text:style-name="P7">
                <text:span text:style-name="T7">Sadeleştirilmiş ve kolaylaştırılmıştır. Sunucuda sayfaları işlemek için kod yazmanıza gerek yoktur. Başlamak çok daha kolaydır çünkü genellikle herhangi bir sunucuyu kullanmadan bir geliştirmeyi başlatabilirsiniz.</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3" draw:text-style-name="P3" draw:layer="layout" svg:width="27.653cm" svg:height="1.117cm" svg:x="0.337cm" svg:y="4.574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6" presentation:class="page"/>
          <draw:frame presentation:style-name="pr1" draw:layer="layout" svg:width="16.799cm" svg:height="13.365cm" svg:x="2.1cm" svg:y="14.107cm" presentation:class="notes" presentation:placeholder="true">
            <draw:text-box/>
          </draw:frame>
        </presentation:notes>
      </draw:page>
      <draw:page draw:name="page7"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6.2cm" svg:height="14.095cm" svg:x="0.508cm" svg:y="5.92cm">
          <text:list text:style-name="L5">
            <text:list-item>
              <text:p text:style-name="P7">
                <text:span text:style-name="T10">MPA(Multi Page App)</text:span>
              </text:p>
            </text:list-item>
            <text:list-item>
              <text:p text:style-name="P7">
                <text:span text:style-name="T7">Çok sayfalı uygulamalar “geleneksel” bir şekilde çalışır. </text:span>
              </text:p>
            </text:list-item>
            <text:list-item>
              <text:p text:style-name="P7">
                <text:span text:style-name="T7">Her değişiklikte verileri tarayıcıdaki sunucudan yeni bir sayfa oluşturan sunucu isteklerine göre geri gönderebilir. Bu uygulamalar SPA'lardan çok daha büyüktür.</text:span>
              </text:p>
            </text:list-item>
            <text:list-item>
              <text:p text:style-name="P7">
                <text:span text:style-name="T7">AJAX sayesinde, büyük ve karmaşık uygulamaların sunucu ve tarayıcı arasında çok fazla veri aktarması gerektiğinden endişelenmemize gerek yok. Bu çözüm uygulamanın yalnızca belirli bölümlerini yenilemeye izin verir. Diğer taraftan, daha karmaşık bir yapıya sahiptir ve geliştirme süreci tek sayfalık bir uygulamadan daha zordur.</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3" draw:text-style-name="P3" draw:layer="layout" svg:width="27.653cm" svg:height="1.117cm" svg:x="0.337cm" svg:y="4.574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7" presentation:class="page"/>
          <draw:frame presentation:style-name="pr1" draw:layer="layout" svg:width="16.799cm" svg:height="13.365cm" svg:x="2.1cm" svg:y="14.107cm" presentation:class="notes" presentation:placeholder="true">
            <draw:text-box/>
          </draw:frame>
        </presentation:notes>
      </draw:page>
      <draw:page draw:name="page8"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6.2cm" svg:height="9.769cm" svg:x="0.508cm" svg:y="5.92cm">
          <text:list text:style-name="L5">
            <text:list-item>
              <text:p text:style-name="P7">
                <text:span text:style-name="T10">Hızlı Bakış...</text:span>
              </text:p>
            </text:list-item>
          </text:list>
          <text:list text:style-name="L6">
            <text:list-item>
              <text:p text:style-name="P7">
                <text:span text:style-name="T11">Angular</text:span>
                <text:span text:style-name="T12">: </text:span>
                <text:span text:style-name="T13">TypeScript</text:span>
                <text:span text:style-name="T12"> tabanlı bir Javascript framework. Google tarafından geliştirilen ve sürdürülen 'Süper Kahramanca JavaScript MVW Çerçevesi' olarak tanımlanmaktadır.</text:span>
              </text:p>
            </text:list-item>
            <text:list-item>
              <text:p text:style-name="P7">
                <text:span text:style-name="T12">Angular 2, sürüm 1.0 (angularJS) ile karşılaştırıldığında yapıda önemli bir değişikliği göstermektedir. AngularJS mimarisi MVC'ye dayanır, Angular 2 mimarisi ise service / controller'a dayanır.</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3" draw:text-style-name="P3" draw:layer="layout" svg:width="27.653cm" svg:height="1.117cm" svg:x="0.337cm" svg:y="4.574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8" presentation:class="page"/>
          <draw:frame presentation:style-name="pr1" draw:layer="layout" svg:width="16.799cm" svg:height="13.365cm" svg:x="2.1cm" svg:y="14.107cm" presentation:class="notes" presentation:placeholder="true">
            <draw:text-box/>
          </draw:frame>
        </presentation:notes>
      </draw:page>
      <draw:page draw:name="page9"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117cm" svg:x="0.337cm" svg:y="4.574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5" draw:text-style-name="P4" draw:layer="layout" svg:width="18.032cm" svg:height="12.444cm" svg:x="5.08cm" svg:y="6.35cm">
          <draw:image xlink:href="Pictures/10000201000001E70000017F378839F7.png" xlink:type="simple" xlink:show="embed" xlink:actuate="onLoad">
            <text:p/>
          </draw:image>
        </draw:frame>
        <draw:custom-shape draw:name="CustomShape 3" draw:style-name="gr3" draw:text-style-name="P3" draw:layer="layout" svg:width="27.653cm" svg:height="1.117cm" svg:x="0.762cm" svg:y="19.304cm">
          <text:p text:style-name="P2">
            <text:span text:style-name="T9">
              <text:s/>
            </text:span>
            <text:span text:style-name="T9">Sevilen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3" draw:text-style-name="P3" draw:layer="layout" svg:width="12.54cm" svg:height="0.961cm" svg:x="0.158cm" svg:y="19.611cm">
          <text:p text:style-name="P5">
            <text:span text:style-name="T14">https://unifyturkiye.org/2018/03/26/spfx-ninjas-6-spfx-ve-react/</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9" presentation:class="page"/>
          <draw:frame presentation:style-name="pr1" draw:layer="layout" svg:width="16.799cm" svg:height="13.365cm" svg:x="2.1cm" svg:y="14.107cm" presentation:class="notes" presentation:placeholder="true">
            <draw:text-box/>
          </draw:frame>
        </presentation:notes>
      </draw:page>
      <draw:page draw:name="page10"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117cm" svg:x="0.254cm" svg:y="19.304cm">
          <text:p text:style-name="P2">
            <text:span text:style-name="T9">Ürkütücü</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5" draw:text-style-name="P4" draw:layer="layout" svg:width="17.015cm" svg:height="12.591cm" svg:x="5.589cm" svg:y="6.35cm">
          <draw:image xlink:href="Pictures/1000020100000270000001DC356DE892.png" xlink:type="simple" xlink:show="embed" xlink:actuate="onLoad">
            <text:p/>
          </draw:image>
        </draw:frame>
        <draw:custom-shape draw:name="CustomShape 3" draw:style-name="gr3" draw:text-style-name="P3" draw:layer="layout" svg:width="27.653cm" svg:height="1.117cm" svg:x="0.338cm" svg:y="4.575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0" presentation:class="page"/>
          <draw:frame presentation:style-name="pr1" draw:layer="layout" svg:width="16.799cm" svg:height="13.365cm" svg:x="2.1cm" svg:y="14.107cm" presentation:class="notes" presentation:placeholder="true">
            <draw:text-box/>
          </draw:frame>
        </presentation:notes>
      </draw:page>
      <draw:page draw:name="page11"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117cm" svg:x="0.254cm" svg:y="19.304cm">
          <text:p text:style-name="P2">
            <text:span text:style-name="T9">İstenilen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5" draw:text-style-name="P4" draw:layer="layout" svg:width="17.411cm" svg:height="12.803cm" svg:x="4.939cm" svg:y="6.245cm">
          <draw:image xlink:href="Pictures/1000020100000270000001E4855373A0.png" xlink:type="simple" xlink:show="embed" xlink:actuate="onLoad">
            <text:p/>
          </draw:image>
        </draw:frame>
        <draw:custom-shape draw:name="CustomShape 3" draw:style-name="gr3" draw:text-style-name="P3" draw:layer="layout" svg:width="27.653cm" svg:height="1.117cm" svg:x="0.338cm" svg:y="4.575cm">
          <text:p text:style-name="P2">
            <text:span text:style-name="T9">
              <text:s/>
            </text:span>
            <text:span text:style-name="T8">React</text:span>
            <text:span text:style-name="T9"> vs </text:span>
            <text:span text:style-name="T8">Angular</text:span>
            <text:span text:style-name="T9"> vs </text:span>
            <text:span text:style-name="T8">Vue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1" presentation:class="page"/>
          <draw:frame presentation:style-name="pr1" draw:layer="layout" svg:width="16.799cm" svg:height="13.365cm" svg:x="2.1cm" svg:y="14.107cm" presentation:class="notes" presentation:placeholder="true">
            <draw:text-box/>
          </draw:frame>
        </presentation:notes>
      </draw:page>
      <draw:page draw:name="page12"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BAŞLAMADAN ÖNCE - reactJS nedir?</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988cm" svg:height="13.029cm" svg:x="0cm" svg:y="4.319cm">
          <text:p text:style-name="P6">
            <text:span text:style-name="T15">React JS nedir?</text:span>
          </text:p>
          <text:p text:style-name="P6">
            <text:span text:style-name="T16">React kendi resmi sitesinde belirtildiği üzere ‘A</text:span>
            <text:span text:style-name="T17"> JavaScript library for building user interfaces'</text:span>
            <text:span text:style-name="T16"> yani ‘kullanıcı arayüzü oluşturmak için bir JavaScript kütüphanesi’ olarak tanımlanıyor. </text:span>
            <text:span text:style-name="T15">NodeJS</text:span>
            <text:span text:style-name="T16"> ve beraberinde </text:span>
            <text:span text:style-name="T15">NPM</text:span>
            <text:span text:style-name="T16"> (node package manager) bulunması gerekiyor</text:span>
          </text:p>
          <text:p text:style-name="P6">
            <text:span text:style-name="T16">React aslında bir zamanlar Facebook içerisinde, bir takım sorunlar için çözüm olarak sunulmuş ve Facebook geliştiricileri tarafından geliştirilen ismi koyulmamış bir kod öbeği olarak duruyor. Mark Zuckerberg’in instagramı satın almasıyla beraber hali hazırda bulunan mobil uygulamasının bir de web uygulaması olması gerekliliğine inanılıyor ve bunun için çalışmalar başlıyor. Instagram geliştiricileri Facebook’ta karşılaşılan sorunlara benzer sorunlar yaşıyorlar ve çözüm olarak Facebook’tan açık kaynak kod olacak şekilde herkesin kullanımına uygun bir kütüphane olarak sunulmasını istiyorlar. Facebook geliştiricileride bu öneri karşısında, bir kütüphane olarak React’ı çıkarıyor ve tamamen açık kaynak kodlu, herkesin erişebileceği, hala geliştirilmeye devam eden bir kütüphane olarak tüm dünyaya sunuyorlar.</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2" presentation:class="page"/>
          <draw:frame presentation:style-name="pr1" draw:layer="layout" svg:width="16.799cm" svg:height="13.365cm" svg:x="2.1cm" svg:y="14.107cm" presentation:class="notes" presentation:placeholder="true">
            <draw:text-box/>
          </draw:frame>
        </presentation:notes>
      </draw:page>
      <draw:page draw:name="page13" draw:style-name="dp1" draw:master-page-name="Title_2c__20_Content" presentation:presentation-page-layout-name="AL1T11">
        <draw:custom-shape draw:name="CustomShape 1" draw:style-name="gr3" draw:text-style-name="P3" draw:layer="layout" svg:width="27.653cm" svg:height="12.281cm" svg:x="0.335cm" svg:y="4.319cm">
          <text:p text:style-name="P6">
            <text:span text:style-name="T18"/>
          </text:p>
          <text:p text:style-name="P6">
            <text:span text:style-name="T19">Hızı nereden geliyor ?</text:span>
          </text:p>
          <text:p text:style-name="P6">
            <text:span text:style-name="T20">React, içerisindeki state değişikliklerinde arayüzü tekrar oluşturur. Aslında arayüzün tekrar oluşturulması bir performans kaybıdır ancak React bunu yaparken VirtualDOM adında sanal DOM mekanizması kullanır. DOM (Document Object Model) yazılım dünyasında dilleri barından bir standart olarak tanımlanır. DOM, HTML ile programlama dilleri arasında bir standart oluşturarak bu dillerin HTML den bilgi alıp, bilgi vermesine yardımcı olur. React render edilen DOM’un bir kopyasını VirtualDOM olarak tutar. İçerisinde ki herhangi bir state değişikliğinde DOM’da bir değişiklik oluyorsa sadece bu değişikliği VirtualDOM’a yansıtır ve bu durum render edilen DOM ile VirtualDOM arasında farklılık ortaya çıkarır. İşte React bu farklılıkları bularak DOM içerisinde sadece değişen alanları yeniden render eder ve bütün DOM’un tekrar render edilme masrafından kurtulmuş olur.</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 draw:text-style-name="P3" draw:layer="layout" svg:width="25.189cm" svg:height="3.505cm" svg:x="1.4cm" svg:y="0.838cm">
          <text:p text:style-name="P5">
            <text:span text:style-name="T3">REACT-NATIVE GÜNLÜĞÜ</text:span>
          </text:p>
          <text:p text:style-name="P2">
            <text:span text:style-name="T3">BAŞLAMADAN ÖNCE - reactJS nedir?</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3" presentation:class="page"/>
          <draw:frame presentation:style-name="pr1" draw:layer="layout" svg:width="16.799cm" svg:height="13.365cm" svg:x="2.1cm" svg:y="14.107cm" presentation:class="notes" presentation:placeholder="true">
            <draw:text-box/>
          </draw:frame>
        </presentation:notes>
      </draw:page>
      <draw:page draw:name="page14"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Giriş-Kurulum</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2.281cm" svg:x="0.335cm" svg:y="4.319cm">
          <text:p text:style-name="P6">
            <text:span text:style-name="T15">React Native nedir?</text:span>
          </text:p>
          <text:p text:style-name="P6">
            <text:span text:style-name="T16">React Native, Facebook tarafından geliştirilen (halen geliştirilmeye devam eden), mobil cihazlar için native uygulamalar yapmamızı sağlayan bir </text:span>
            <text:span text:style-name="T21">Javascript framework</text:span>
            <text:span text:style-name="T16">’üdür.</text:span>
          </text:p>
          <text:p text:style-name="P6">
            <text:span text:style-name="T16">İlk çıkış noktası iOS işletim sistemli mobil cihazlar için uygulama geliştirmek olsa da kısa sürede android işletim sistemleri için de React Native desteklenebilir hale getirildi. Yine Facebook’un geliştirdiği </text:span>
            <text:span text:style-name="T22">React sistemi üzerine inşaa edilen bu framework,</text:span>
            <text:span text:style-name="T16"> </text:span>
            <text:span text:style-name="T22">React’ın çalışma prensiplerini de birebir barındırıyor</text:span>
            <text:span text:style-name="T16">. </text:span>
          </text:p>
          <text:p text:style-name="P6">
            <text:span text:style-name="T16">React Native ‘i çekici kılan yanlarından en büyük özelliği hybrid gibi yazılıp native çıktı almamızı sağlaması. Bu sayede Java, C++, C-Objective, Swift gibi dilleri öğrenmek zorunda kalmadan </text:span>
            <text:span text:style-name="T22">sadece Javascript</text:span>
            <text:span text:style-name="T16"> kütüphanesi sayesinde aynı performansta native uygulamalar geliştirebilirsiniz.</text:span>
          </text:p>
          <text:p text:style-name="P6">
            <text:span text:style-name="T16"/>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4" presentation:class="page"/>
          <draw:frame presentation:style-name="pr1" draw:layer="layout" svg:width="16.799cm" svg:height="13.365cm" svg:x="2.1cm" svg:y="14.107cm" presentation:class="notes" presentation:placeholder="true">
            <draw:text-box/>
          </draw:frame>
        </presentation:notes>
      </draw:page>
      <draw:page draw:name="page15"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3">REACT-NATIVE GÜNLÜĞÜ</text:span>
          </text:p>
          <text:p text:style-name="P2">
            <text:span text:style-name="T3">Giriş-Kurulum</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2.281cm" svg:x="0.335cm" svg:y="4.319cm">
          <text:p text:style-name="P6">
            <text:span text:style-name="T15">React Native vs ReactJs?</text:span>
          </text:p>
          <text:p text:style-name="P6">
            <text:span text:style-name="T16"/>
          </text:p>
          <text:p text:style-name="P6">
            <text:span text:style-name="T16"/>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5" presentation:class="page"/>
          <draw:frame presentation:style-name="pr1" draw:layer="layout" svg:width="16.799cm" svg:height="13.365cm" svg:x="2.1cm" svg:y="14.107cm" presentation:class="notes" presentation:placeholder="true">
            <draw:text-box/>
          </draw:frame>
        </presentation:notes>
      </draw:page>
      <draw:page draw:name="page16"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23">REACT-NATIVE GÜNLÜĞÜ</text:span>
          </text:p>
          <text:p text:style-name="P2">
            <text:span text:style-name="T23">GÜN 1</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5.217cm" svg:x="0.335cm" svg:y="4.319cm">
          <text:p text:style-name="P6">
            <text:span text:style-name="T18"/>
          </text:p>
          <text:p text:style-name="P6">
            <text:span text:style-name="T24">Hata: </text:span>
          </text:p>
          <text:p text:style-name="P6">
            <text:span text:style-name="T24">Could not find INI file in $ANDROID_AVD_HOME nor in $HOME/.android/avd</text:span>
          </text:p>
          <text:p text:style-name="P6">
            <text:span text:style-name="T25"/>
          </text:p>
          <text:p text:style-name="P6">
            <text:span text:style-name="T26">Çözüm:</text:span>
          </text:p>
          <text:p text:style-name="P6">
            <text:span text:style-name="T26">ln -s /root/.android/ /home/turtlebot/.android/</text:span>
          </text:p>
          <text:p text:style-name="P6">
            <text:span text:style-name="T27"/>
          </text:p>
          <text:p text:style-name="P6">
            <text:span text:style-name="T28">Çalıştırmak:</text:span>
          </text:p>
          <text:p text:style-name="P6">
            <text:span text:style-name="T28">turtlebot:~$ cd /home/turtlebot/Android/Sdk/tools/</text:span>
          </text:p>
          <text:p text:style-name="P6">
            <text:span text:style-name="T28">turtlebot:~/Android/Sdk/tools$ emulator -avd Nexus_5X_API_23_Marshmallow</text:span>
          </text:p>
          <text:p text:style-name="P6">
            <text:span text:style-name="T29"/>
          </text:p>
          <text:p text:style-name="P6">
            <text:span text:style-name="T28">This way you will solve the issue with the emulator because all sdk data is being written on /root/.android/</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6" presentation:class="page"/>
          <draw:frame presentation:style-name="pr1" draw:layer="layout" svg:width="16.799cm" svg:height="13.365cm" svg:x="2.1cm" svg:y="14.107cm" presentation:class="notes" presentation:placeholder="true">
            <draw:text-box/>
          </draw:frame>
        </presentation:notes>
      </draw:page>
      <draw:page draw:name="page17" draw:style-name="dp1" draw:master-page-name="Title_2c__20_Content" presentation:presentation-page-layout-name="AL1T11">
        <draw:custom-shape draw:name="CustomShape 1" draw:style-name="gr1" draw:text-style-name="P3" draw:layer="layout" svg:width="25.189cm" svg:height="3.505cm" svg:x="1.399cm" svg:y="0.837cm">
          <text:p text:style-name="P5">
            <text:span text:style-name="T23">REACT-NATIVE GÜNLÜĞÜ</text:span>
          </text:p>
          <text:p text:style-name="P2">
            <text:span text:style-name="T23">GÜN 1</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3" draw:text-style-name="P3" draw:layer="layout" svg:width="27.653cm" svg:height="12.281cm" svg:x="0.335cm" svg:y="4.319cm">
          <text:p text:style-name="P6">
            <text:span text:style-name="T15">################# Android Environment variable ayarları ########</text:span>
          </text:p>
          <text:p text:style-name="P6">
            <text:span text:style-name="T15">export ANDROID_HOME=$HOME/Android/Sdk</text:span>
          </text:p>
          <text:p text:style-name="P6">
            <text:span text:style-name="T15">export PATH=$PATH:$ANDROID_HOME/tools</text:span>
          </text:p>
          <text:p text:style-name="P6">
            <text:span text:style-name="T15">export PATH=$PATH:$ANDROID_HOME/platform-tools</text:span>
          </text:p>
          <text:p text:style-name="P6">
            <text:span text:style-name="T15">export PATH=$ANDROID_SDK/emulator:$ANDROID_SDK/tools:$PATH</text:span>
          </text:p>
          <text:p text:style-name="P6">
            <text:span text:style-name="T15">alias emulator='$ANDROID_HOME/tools/emulator'</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4" draw:layer="layout" svg:width="14.848cm" svg:height="11.136cm" svg:x="3.075cm" svg:y="2.257cm" draw:page-number="17" presentation:class="page"/>
          <draw:frame presentation:style-name="pr1" draw:layer="layout" svg:width="16.799cm" svg:height="13.365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dc:date>2018-06-06T04:06:53.350213308</dc:date>
    <meta:document-statistic meta:object-count="105"/>
    <meta:generator>LibreOffice/4.2.8.2$Linux_X86_64 LibreOffice_project/420m0$Build-2</meta:generator>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220</config:config-item>
      <config:config-item config:name="VisibleAreaLeft" config:type="int">-1228</config:config-item>
      <config:config-item config:name="VisibleAreaWidth" config:type="int">30711</config:config-item>
      <config:config-item config:name="VisibleAreaHeight" config:type="int">21828</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12</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220</config:config-item>
          <config:config-item config:name="VisibleAreaLeft" config:type="int">-1228</config:config-item>
          <config:config-item config:name="VisibleAreaWidth" config:type="int">30712</config:config-item>
          <config:config-item config:name="VisibleAreaHeight" config:type="int">21829</config:config-item>
          <config:config-item config:name="GridCoarseWidth" config:type="int">2540</config:config-item>
          <config:config-item config:name="GridCoarseHeight" config:type="int">2540</config:config-item>
          <config:config-item config:name="GridFineWidth" config:type="int">254</config:config-item>
          <config:config-item config:name="GridFineHeight" config:type="int">254</config:config-item>
          <config:config-item config:name="GridSnapWidthXNumerator" config:type="int">254</config:config-item>
          <config:config-item config:name="GridSnapWidthXDenominator" config:type="int">1</config:config-item>
          <config:config-item config:name="GridSnapWidthYNumerator" config:type="int">254</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1270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css3t="http://www.w3.org/TR/css3-text/" office:version="1.2">
  <office:font-face-decls>
    <style:font-face style:name="Arial1" svg:font-family="Arial"/>
    <style:font-face style:name="Droid Sans1" svg:font-family="'Droid Sans'"/>
    <style:font-face style:name="Arial" svg:font-family="Arial" style:font-pitch="variable"/>
    <style:font-face style:name="Droid Sans" svg:font-family="'Droid Sans'" style:font-pitch="variable"/>
    <style:font-face style:name="Liberation Sans1" svg:font-family="'Liberation Sans'"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ystem" style:font-pitch="variable"/>
    <style:font-face style:name="Droid Sans Fallback" svg:font-family="'Droid Sans Fallback'" style:font-family-generic="system" style:font-pitch="variable"/>
    <style:font-face style:name="FreeSans" svg:font-family="FreeSans" style:font-family-generic="system" style:font-pitch="variable"/>
  </office:font-face-decls>
  <office:styles>
    <draw:fill-image draw:name="msFillBitmap_20_1" draw:display-name="msFillBitmap 1" xlink:href="Pictures/100000000000005E0000005E60E90F8C.png" xlink:type="simple" xlink:show="embed" xlink:actuate="onLoad"/>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writing-mode="lr-tb" style:font-independent-line-spacing="false">
        <style:tab-stops/>
      </style:paragraph-properties>
      <style:text-properties style:use-window-font-color="true" style:font-name="Liberation Serif" fo:font-size="24pt" fo:language="en" fo:country="US"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Droid Sans Fallback" style:font-family-asian="'Droid Sans Fallback'" style:font-family-generic-asian="system" style:font-pitch-asian="variable" style:font-size-asian="18pt" style:font-style-asian="normal" style:font-weight-asian="normal" style:font-name-complex="FreeSans" style:font-family-complex="FreeSans"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Title_2c__20_Content-background" style:display-name="Title, Content-background" style:family="presentation">
      <style:graphic-properties draw:stroke="none" draw:fill="bitmap" draw:fill-image-name="msFillBitmap_20_1" draw:fill-image-width="2.842cm" draw:fill-image-height="2.842cm" style:repeat="repeat" draw:fill-image-ref-point-x="0%" draw:fill-image-ref-point-y="0%" draw:fill-image-ref-point="top-left"/>
      <style:text-properties style:letter-kerning="true"/>
    </style:style>
    <style:style style:name="Title_2c__20_Content-backgroundobjects" style:display-name="Title, Content-backgroundobjects" style:family="presentation">
      <style:graphic-properties draw:textarea-horizontal-align="justify" draw:shadow="hidden" draw:shadow-offset-x="0.2cm" draw:shadow-offset-y="0.2cm" draw:shadow-color="#808080"/>
      <style:text-properties style:letter-kerning="true"/>
    </style:style>
    <style:style style:name="Title_2c__20_Content-notes" style:display-name="Title, Conten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style:font-name-asian="Droid Sans Fallback" style:font-family-asian="'Droid Sans Fallback'"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c__20_Content-outline1" style:display-name="Title, Content-outline1" style:family="presentation">
      <style:graphic-properties draw:stroke="none" draw:fill="none" draw:auto-grow-height="false" draw:fit-to-size="shrink-to-fit">
        <text:list-style style:name="Title_2c__20_Content-outline1" style:display-name="Title, Conten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style:font-name-asian="Droid Sans Fallback" style:font-family-asian="'Droid Sans Fallback'"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c__20_Content-outline2" style:display-name="Title, Content-outline2" style:family="presentation" style:parent-style-name="Title_2c__20_Content-outline1">
      <style:paragraph-properties fo:margin-top="0cm" fo:margin-bottom="0.4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Title_2c__20_Content-outline3" style:display-name="Title, Content-outline3" style:family="presentation" style:parent-style-name="Title_2c__20_Content-outline2">
      <style:paragraph-properties fo:margin-top="0cm" fo:margin-bottom="0.3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Title_2c__20_Content-outline4" style:display-name="Title, Content-outline4" style:family="presentation" style:parent-style-name="Title_2c__20_Content-outline3">
      <style:paragraph-properties fo:margin-top="0cm" fo:margin-bottom="0.2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itle_2c__20_Content-outline5" style:display-name="Title, Content-outline5" style:family="presentation" style:parent-style-name="Title_2c__20_Content-outline4">
      <style:paragraph-properties fo:margin-top="0cm" fo:margin-bottom="0.1cm"/>
      <style:text-properties fo:font-size="20pt" style:font-size-asian="20pt" style:font-size-complex="20pt"/>
    </style:style>
    <style:style style:name="Title_2c__20_Content-outline6" style:display-name="Title, Content-outline6" style:family="presentation" style:parent-style-name="Title_2c__20_Content-outline5">
      <style:paragraph-properties fo:margin-top="0cm" fo:margin-bottom="0.1cm"/>
      <style:text-properties fo:font-size="20pt" style:font-size-asian="20pt" style:font-size-complex="20pt"/>
    </style:style>
    <style:style style:name="Title_2c__20_Content-outline7" style:display-name="Title, Content-outline7" style:family="presentation" style:parent-style-name="Title_2c__20_Content-outline6">
      <style:paragraph-properties fo:margin-top="0cm" fo:margin-bottom="0.1cm"/>
      <style:text-properties fo:font-size="20pt" style:font-size-asian="20pt" style:font-size-complex="20pt"/>
    </style:style>
    <style:style style:name="Title_2c__20_Content-outline8" style:display-name="Title, Content-outline8" style:family="presentation" style:parent-style-name="Title_2c__20_Content-outline7">
      <style:paragraph-properties fo:margin-top="0cm" fo:margin-bottom="0.1cm"/>
      <style:text-properties fo:font-size="20pt" style:font-size-asian="20pt" style:font-size-complex="20pt"/>
    </style:style>
    <style:style style:name="Title_2c__20_Content-outline9" style:display-name="Title, Content-outline9" style:family="presentation" style:parent-style-name="Title_2c__20_Content-outline8">
      <style:paragraph-properties fo:margin-top="0cm" fo:margin-bottom="0.1cm"/>
      <style:text-properties fo:font-size="20pt" style:font-size-asian="20pt" style:font-size-complex="20pt"/>
    </style:style>
    <style:style style:name="Title_2c__20_Content-subtitle" style:display-name="Title, Content-subtitle" style:family="presentation">
      <style:graphic-properties draw:stroke="none" draw:fill="none" draw:textarea-vertical-align="middle">
        <text:list-style style:name="Title_2c__20_Content-subtitle" style:display-name="Title, Conten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style:font-name-asian="Droid Sans Fallback" style:font-family-asian="'Droid Sans Fallback'"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c__20_Content-title" style:display-name="Title, Content-title" style:family="presentation">
      <style:graphic-properties draw:stroke="none" draw:fill="none" draw:textarea-vertical-align="middle">
        <text:list-style style:name="Title_2c__20_Content-title" style:display-name="Title, Conten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style:font-name-asian="Droid Sans Fallback" style:font-family-asian="'Droid Sans Fallback'" style:font-family-generic-asian="system" style:font-pitch-asian="variable" style:font-size-asian="44pt" style:font-style-asian="normal" style:font-weight-asian="normal" style:font-name-complex="FreeSans" style:font-family-complex="FreeSans" style:font-family-generic-complex="system" style:font-pitch-complex="variable" style:font-size-complex="4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11">
      <presentation:placeholder presentation:object="title" svg:x="2.058cm" svg:y="1.743cm" svg:width="23.912cm" svg:height="3.507cm"/>
      <presentation:placeholder presentation:object="object"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7.993cm" fo:page-height="21.008cm" style:print-orientation="landscape"/>
    </style:page-layout>
    <style:style style:name="Mdp1" style:family="drawing-page">
      <style:drawing-page-properties draw:background-size="border" draw:fill="bitmap" draw:fill-image-name="msFillBitmap_20_1" draw:fill-image-width="2.842cm" draw:fill-image-height="2.842cm" style:repeat="repeat" draw:fill-image-ref-point-x="0%" draw:fill-image-ref-point-y="0%" draw:fill-image-ref-point="top-left"/>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gr3"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pr1" style:family="presentation" style:parent-style-name="Title_2c__20_Content-backgroundobjects">
      <style:graphic-properties draw:stroke="none" draw:fill="none" draw:fill-color="#ffffff" draw:auto-grow-height="false" fo:min-height="1.485cm"/>
    </style:style>
    <style:style style:name="Mpr2" style:family="presentation" style:parent-style-name="Title_2c__20_Content-backgroundobjects">
      <style:graphic-properties draw:stroke="none" draw:fill="none" draw:fill-color="#ffffff" draw:textarea-vertical-align="bottom" draw:auto-grow-height="false" fo:min-height="1.485cm"/>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fo:text-align="start"/>
      <style:text-properties fo:font-size="18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1" draw:layer="backgroundobjects" svg:width="9.113cm" svg:height="1.484cm" svg:x="0cm" svg:y="0cm" presentation:class="header">
        <draw:text-box>
          <text:p text:style-name="MP1">
            <presentation:header/>
          </text:p>
        </draw:text-box>
      </draw:frame>
      <draw:frame draw:style-name="Mgr1" draw:text-style-name="MP2" draw:layer="backgroundobjects" svg:width="9.113cm" svg:height="1.484cm" svg:x="11.886cm" svg:y="0cm" presentation:class="date-time">
        <draw:text-box>
          <text:p text:style-name="MP2">
            <presentation:date-time/>
          </text:p>
        </draw:text-box>
      </draw:frame>
      <draw:frame draw:style-name="Mgr2" draw:text-style-name="MP1" draw:layer="backgroundobjects" svg:width="9.113cm" svg:height="1.484cm" svg:x="0cm" svg:y="28.215cm" presentation:class="footer">
        <draw:text-box>
          <text:p text:style-name="MP1">
            <presentation:footer/>
          </text:p>
        </draw:text-box>
      </draw:frame>
      <draw:frame draw:style-name="Mgr2" draw:text-style-name="MP2" draw:layer="backgroundobjects" svg:width="9.113cm" svg:height="1.484cm" svg:x="11.886cm" svg:y="28.215cm" presentation:class="page-number">
        <draw:text-box>
          <text:p text:style-name="MP2">
            <text:page-number>&lt;number&gt;</text:page-number>
          </text:p>
        </draw:text-box>
      </draw:frame>
    </style:handout-master>
    <style:master-page style:name="Title_2c__20_Content" style:display-name="Title, Content" style:page-layout-name="PM1" draw:style-name="Mdp1">
      <draw:frame draw:style-name="Mgr3" draw:text-style-name="MP3" draw:layer="backgroundobjects" svg:width="2.803cm" svg:height="1.7cm" svg:x="-0.011cm" svg:y="0cm">
        <draw:image xlink:href="Pictures/100000000000027E00000167CDE8C562.jpg" xlink:type="simple" xlink:show="embed" xlink:actuate="onLoad">
          <text:p/>
        </draw:image>
      </draw:frame>
      <draw:frame draw:name="PlaceHolder 1" presentation:style-name="Title_2c__20_Content-title" draw:layer="backgroundobjects" svg:width="25.189cm" svg:height="3.507cm" svg:x="1.399cm" svg:y="0.837cm" presentation:class="title" presentation:placeholder="true" presentation:user-transformed="true">
        <draw:text-box/>
      </draw:frame>
      <draw:frame draw:name="PlaceHolder 2" presentation:style-name="Title_2c__20_Content-outline1" draw:layer="backgroundobjects" svg:width="25.191cm" svg:height="12.182cm" svg:x="1.399cm" svg:y="4.915cm" presentation:class="outline" presentation:placeholder="true" presentation:user-transformed="true">
        <draw:text-box/>
      </draw:frame>
      <presentation:notes style:page-layout-name="PM0">
        <draw:page-thumbnail presentation:style-name="Title_2c__20_Content-title" draw:layer="backgroundobjects" svg:width="14.848cm" svg:height="11.136cm" svg:x="3.075cm" svg:y="2.257cm" presentation:class="page"/>
        <draw:frame presentation:style-name="Title_2c__20_Content-notes" draw:layer="backgroundobjects" svg:width="16.799cm" svg:height="13.364cm" svg:x="2.1cm" svg:y="14.107cm" presentation:class="notes" presentation:placeholder="true">
          <draw:text-box/>
        </draw:frame>
        <draw:frame presentation:style-name="Mpr1" draw:text-style-name="MP1" draw:layer="backgroundobjects" svg:width="9.113cm" svg:height="1.484cm" svg:x="0cm" svg:y="0cm" presentation:class="header">
          <draw:text-box>
            <text:p text:style-name="MP1">
              <presentation:header/>
            </text:p>
          </draw:text-box>
        </draw:frame>
        <draw:frame presentation:style-name="Mpr1" draw:text-style-name="MP2" draw:layer="backgroundobjects" svg:width="9.113cm" svg:height="1.484cm" svg:x="11.886cm" svg:y="0cm" presentation:class="date-time">
          <draw:text-box>
            <text:p text:style-name="MP2">
              <presentation:date-time/>
            </text:p>
          </draw:text-box>
        </draw:frame>
        <draw:frame presentation:style-name="Mpr2" draw:text-style-name="MP1" draw:layer="backgroundobjects" svg:width="9.113cm" svg:height="1.484cm" svg:x="0cm" svg:y="28.215cm" presentation:class="footer">
          <draw:text-box>
            <text:p text:style-name="MP1">
              <presentation:footer/>
            </text:p>
          </draw:text-box>
        </draw:frame>
        <draw:frame presentation:style-name="Mpr2" draw:text-style-name="MP2" draw:layer="backgroundobjects" svg:width="9.113cm" svg:height="1.484cm" svg:x="11.886cm" svg:y="28.215cm" presentation:class="page-number">
          <draw:text-box>
            <text:p text:style-name="MP2">
              <text:page-number>&lt;number&gt;</text:page-number>
            </text:p>
          </draw:text-box>
        </draw:frame>
      </presentation:notes>
    </style:master-page>
  </office:master-styles>
</office:document-styles>
</file>