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8"/>
  </p:notesMasterIdLst>
  <p:sldIdLst>
    <p:sldId id="256" r:id="rId2"/>
    <p:sldId id="297" r:id="rId3"/>
    <p:sldId id="257" r:id="rId4"/>
    <p:sldId id="296" r:id="rId5"/>
    <p:sldId id="295" r:id="rId6"/>
    <p:sldId id="258" r:id="rId7"/>
  </p:sldIdLst>
  <p:sldSz cx="10077450" cy="7562850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142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3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9ECC6-045C-4D17-B19B-FA38D224FC22}" type="datetimeFigureOut">
              <a:rPr lang="tr-TR" smtClean="0"/>
              <a:t>10.02.2020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6363" y="1336675"/>
            <a:ext cx="480695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373C3-6F25-44C3-95DC-F85A8E121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152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0705" y="2773046"/>
            <a:ext cx="7274247" cy="2495345"/>
          </a:xfrm>
        </p:spPr>
        <p:txBody>
          <a:bodyPr anchor="b">
            <a:normAutofit/>
          </a:bodyPr>
          <a:lstStyle>
            <a:lvl1pPr>
              <a:defRPr sz="5951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0705" y="5268389"/>
            <a:ext cx="7274247" cy="12420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4957" y="4765277"/>
            <a:ext cx="1537928" cy="86213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549" y="4995078"/>
            <a:ext cx="644695" cy="402652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0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04" y="672254"/>
            <a:ext cx="7264917" cy="3437402"/>
          </a:xfrm>
        </p:spPr>
        <p:txBody>
          <a:bodyPr anchor="ctr">
            <a:normAutofit/>
          </a:bodyPr>
          <a:lstStyle>
            <a:lvl1pPr algn="l">
              <a:defRPr sz="529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704" y="4801545"/>
            <a:ext cx="7264917" cy="171577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88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3491976"/>
            <a:ext cx="14970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416" y="3577566"/>
            <a:ext cx="644695" cy="402652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0244B7C-4366-4F67-B37E-07D6C9E81508}"/>
              </a:ext>
            </a:extLst>
          </p:cNvPr>
          <p:cNvSpPr/>
          <p:nvPr userDrawn="1"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</p:spTree>
    <p:extLst>
      <p:ext uri="{BB962C8B-B14F-4D97-AF65-F5344CB8AC3E}">
        <p14:creationId xmlns:p14="http://schemas.microsoft.com/office/powerpoint/2010/main" val="108959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94" y="672254"/>
            <a:ext cx="6733274" cy="3193203"/>
          </a:xfrm>
        </p:spPr>
        <p:txBody>
          <a:bodyPr anchor="ctr">
            <a:normAutofit/>
          </a:bodyPr>
          <a:lstStyle>
            <a:lvl1pPr algn="l">
              <a:defRPr sz="529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62602" y="3865457"/>
            <a:ext cx="6231056" cy="42015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880" indent="0">
              <a:buFontTx/>
              <a:buNone/>
              <a:defRPr/>
            </a:lvl2pPr>
            <a:lvl3pPr marL="1007760" indent="0">
              <a:buFontTx/>
              <a:buNone/>
              <a:defRPr/>
            </a:lvl3pPr>
            <a:lvl4pPr marL="1511640" indent="0">
              <a:buFontTx/>
              <a:buNone/>
              <a:defRPr/>
            </a:lvl4pPr>
            <a:lvl5pPr marL="201552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704" y="4801545"/>
            <a:ext cx="7264917" cy="171577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88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64" y="3491976"/>
            <a:ext cx="14970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416" y="3577566"/>
            <a:ext cx="644695" cy="402652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92915" y="714606"/>
            <a:ext cx="504004" cy="644878"/>
          </a:xfrm>
          <a:prstGeom prst="rect">
            <a:avLst/>
          </a:prstGeom>
        </p:spPr>
        <p:txBody>
          <a:bodyPr vert="horz" lIns="100775" tIns="50387" rIns="100775" bIns="50387" rtlCol="0" anchor="ctr">
            <a:noAutofit/>
          </a:bodyPr>
          <a:lstStyle/>
          <a:p>
            <a:pPr lvl="0"/>
            <a:r>
              <a:rPr lang="en-US" sz="8817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3507" y="3203907"/>
            <a:ext cx="504004" cy="644878"/>
          </a:xfrm>
          <a:prstGeom prst="rect">
            <a:avLst/>
          </a:prstGeom>
        </p:spPr>
        <p:txBody>
          <a:bodyPr vert="horz" lIns="100775" tIns="50387" rIns="100775" bIns="50387" rtlCol="0" anchor="ctr">
            <a:noAutofit/>
          </a:bodyPr>
          <a:lstStyle/>
          <a:p>
            <a:pPr lvl="0"/>
            <a:r>
              <a:rPr lang="en-US" sz="8817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3693C6E0-3683-4465-9DFE-630122835E44}"/>
              </a:ext>
            </a:extLst>
          </p:cNvPr>
          <p:cNvSpPr/>
          <p:nvPr userDrawn="1"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</p:spTree>
    <p:extLst>
      <p:ext uri="{BB962C8B-B14F-4D97-AF65-F5344CB8AC3E}">
        <p14:creationId xmlns:p14="http://schemas.microsoft.com/office/powerpoint/2010/main" val="211653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04" y="2689015"/>
            <a:ext cx="7264917" cy="3004899"/>
          </a:xfrm>
        </p:spPr>
        <p:txBody>
          <a:bodyPr anchor="b">
            <a:normAutofit/>
          </a:bodyPr>
          <a:lstStyle>
            <a:lvl1pPr algn="l">
              <a:defRPr sz="529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704" y="5714153"/>
            <a:ext cx="7264917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5415367"/>
            <a:ext cx="14970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3416" y="5495239"/>
            <a:ext cx="644695" cy="402652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3671C0B-C7FE-4094-B6AE-AD2092F06EF2}"/>
              </a:ext>
            </a:extLst>
          </p:cNvPr>
          <p:cNvSpPr/>
          <p:nvPr userDrawn="1"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</p:spTree>
    <p:extLst>
      <p:ext uri="{BB962C8B-B14F-4D97-AF65-F5344CB8AC3E}">
        <p14:creationId xmlns:p14="http://schemas.microsoft.com/office/powerpoint/2010/main" val="40573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411494" y="672254"/>
            <a:ext cx="6733274" cy="3193203"/>
          </a:xfrm>
        </p:spPr>
        <p:txBody>
          <a:bodyPr anchor="ctr">
            <a:normAutofit/>
          </a:bodyPr>
          <a:lstStyle>
            <a:lvl1pPr algn="l">
              <a:defRPr sz="529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0703" y="4789805"/>
            <a:ext cx="7371055" cy="9243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3880" indent="0">
              <a:buFontTx/>
              <a:buNone/>
              <a:defRPr/>
            </a:lvl2pPr>
            <a:lvl3pPr marL="1007760" indent="0">
              <a:buFontTx/>
              <a:buNone/>
              <a:defRPr/>
            </a:lvl3pPr>
            <a:lvl4pPr marL="1511640" indent="0">
              <a:buFontTx/>
              <a:buNone/>
              <a:defRPr/>
            </a:lvl4pPr>
            <a:lvl5pPr marL="201552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703" y="5714153"/>
            <a:ext cx="7371055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64" y="5415367"/>
            <a:ext cx="14970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3416" y="5495239"/>
            <a:ext cx="644695" cy="402652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2915" y="714606"/>
            <a:ext cx="504004" cy="644878"/>
          </a:xfrm>
          <a:prstGeom prst="rect">
            <a:avLst/>
          </a:prstGeom>
        </p:spPr>
        <p:txBody>
          <a:bodyPr vert="horz" lIns="100775" tIns="50387" rIns="100775" bIns="50387" rtlCol="0" anchor="ctr">
            <a:noAutofit/>
          </a:bodyPr>
          <a:lstStyle/>
          <a:p>
            <a:pPr lvl="0"/>
            <a:r>
              <a:rPr lang="en-US" sz="8817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03507" y="3203907"/>
            <a:ext cx="504004" cy="644878"/>
          </a:xfrm>
          <a:prstGeom prst="rect">
            <a:avLst/>
          </a:prstGeom>
        </p:spPr>
        <p:txBody>
          <a:bodyPr vert="horz" lIns="100775" tIns="50387" rIns="100775" bIns="50387" rtlCol="0" anchor="ctr">
            <a:noAutofit/>
          </a:bodyPr>
          <a:lstStyle/>
          <a:p>
            <a:pPr lvl="0"/>
            <a:r>
              <a:rPr lang="en-US" sz="8817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8909D44B-D932-474C-9257-3BE377DDC369}"/>
              </a:ext>
            </a:extLst>
          </p:cNvPr>
          <p:cNvSpPr/>
          <p:nvPr userDrawn="1"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</p:spTree>
    <p:extLst>
      <p:ext uri="{BB962C8B-B14F-4D97-AF65-F5344CB8AC3E}">
        <p14:creationId xmlns:p14="http://schemas.microsoft.com/office/powerpoint/2010/main" val="2027920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04" y="691891"/>
            <a:ext cx="7264916" cy="3176022"/>
          </a:xfrm>
        </p:spPr>
        <p:txBody>
          <a:bodyPr anchor="ctr">
            <a:normAutofit/>
          </a:bodyPr>
          <a:lstStyle>
            <a:lvl1pPr algn="l">
              <a:defRPr sz="529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0704" y="4789805"/>
            <a:ext cx="7264917" cy="9243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3880" indent="0">
              <a:buFontTx/>
              <a:buNone/>
              <a:defRPr/>
            </a:lvl2pPr>
            <a:lvl3pPr marL="1007760" indent="0">
              <a:buFontTx/>
              <a:buNone/>
              <a:defRPr/>
            </a:lvl3pPr>
            <a:lvl4pPr marL="1511640" indent="0">
              <a:buFontTx/>
              <a:buNone/>
              <a:defRPr/>
            </a:lvl4pPr>
            <a:lvl5pPr marL="201552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704" y="5714153"/>
            <a:ext cx="7264917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5415367"/>
            <a:ext cx="14970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3416" y="5495239"/>
            <a:ext cx="644695" cy="402652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BD556D9-7079-4E4C-96D1-4AABA9E96141}"/>
              </a:ext>
            </a:extLst>
          </p:cNvPr>
          <p:cNvSpPr/>
          <p:nvPr userDrawn="1"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</p:spTree>
    <p:extLst>
      <p:ext uri="{BB962C8B-B14F-4D97-AF65-F5344CB8AC3E}">
        <p14:creationId xmlns:p14="http://schemas.microsoft.com/office/powerpoint/2010/main" val="23101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784289"/>
            <a:ext cx="14970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D035614D-911E-47AD-B741-44094F924291}"/>
              </a:ext>
            </a:extLst>
          </p:cNvPr>
          <p:cNvSpPr/>
          <p:nvPr userDrawn="1"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</p:spTree>
    <p:extLst>
      <p:ext uri="{BB962C8B-B14F-4D97-AF65-F5344CB8AC3E}">
        <p14:creationId xmlns:p14="http://schemas.microsoft.com/office/powerpoint/2010/main" val="4120893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80719" y="691890"/>
            <a:ext cx="1825195" cy="5826876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704" y="691890"/>
            <a:ext cx="5197809" cy="5826876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784289"/>
            <a:ext cx="14970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0BB46339-F551-41DD-9F1B-B868BC224198}"/>
              </a:ext>
            </a:extLst>
          </p:cNvPr>
          <p:cNvSpPr/>
          <p:nvPr userDrawn="1"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</p:spTree>
    <p:extLst>
      <p:ext uri="{BB962C8B-B14F-4D97-AF65-F5344CB8AC3E}">
        <p14:creationId xmlns:p14="http://schemas.microsoft.com/office/powerpoint/2010/main" val="304618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774" y="688255"/>
            <a:ext cx="7261846" cy="14125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704" y="2352886"/>
            <a:ext cx="7264917" cy="4165878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784289"/>
            <a:ext cx="14970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Dikdörtgen 6"/>
          <p:cNvSpPr/>
          <p:nvPr userDrawn="1"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</p:spTree>
    <p:extLst>
      <p:ext uri="{BB962C8B-B14F-4D97-AF65-F5344CB8AC3E}">
        <p14:creationId xmlns:p14="http://schemas.microsoft.com/office/powerpoint/2010/main" val="322004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04" y="2287781"/>
            <a:ext cx="7264917" cy="1619760"/>
          </a:xfrm>
        </p:spPr>
        <p:txBody>
          <a:bodyPr anchor="b"/>
          <a:lstStyle>
            <a:lvl1pPr algn="l">
              <a:defRPr sz="4408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704" y="3949488"/>
            <a:ext cx="7264917" cy="948830"/>
          </a:xfrm>
        </p:spPr>
        <p:txBody>
          <a:bodyPr anchor="t"/>
          <a:lstStyle>
            <a:lvl1pPr marL="0" indent="0" algn="l">
              <a:buNone/>
              <a:defRPr sz="220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88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3491976"/>
            <a:ext cx="14970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416" y="3577566"/>
            <a:ext cx="644695" cy="402652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Dikdörtgen 7"/>
          <p:cNvSpPr/>
          <p:nvPr userDrawn="1"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</p:spTree>
    <p:extLst>
      <p:ext uri="{BB962C8B-B14F-4D97-AF65-F5344CB8AC3E}">
        <p14:creationId xmlns:p14="http://schemas.microsoft.com/office/powerpoint/2010/main" val="5925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705" y="2356312"/>
            <a:ext cx="3523946" cy="415460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2158" y="2356312"/>
            <a:ext cx="3523463" cy="415460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64" y="784289"/>
            <a:ext cx="14970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416" y="868750"/>
            <a:ext cx="644695" cy="402652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Dikdörtgen 10"/>
          <p:cNvSpPr/>
          <p:nvPr userDrawn="1"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</p:spTree>
    <p:extLst>
      <p:ext uri="{BB962C8B-B14F-4D97-AF65-F5344CB8AC3E}">
        <p14:creationId xmlns:p14="http://schemas.microsoft.com/office/powerpoint/2010/main" val="37229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6607" y="2455474"/>
            <a:ext cx="3168044" cy="635489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703" y="3090963"/>
            <a:ext cx="3523947" cy="34249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3554" y="2451914"/>
            <a:ext cx="3166549" cy="635489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8198" y="3087404"/>
            <a:ext cx="3521906" cy="34249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784289"/>
            <a:ext cx="14970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416" y="868750"/>
            <a:ext cx="644695" cy="402652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AD6DDA7F-45D1-4A23-B6F6-4ABA90237850}"/>
              </a:ext>
            </a:extLst>
          </p:cNvPr>
          <p:cNvSpPr/>
          <p:nvPr userDrawn="1"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</p:spTree>
    <p:extLst>
      <p:ext uri="{BB962C8B-B14F-4D97-AF65-F5344CB8AC3E}">
        <p14:creationId xmlns:p14="http://schemas.microsoft.com/office/powerpoint/2010/main" val="328020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772" y="688255"/>
            <a:ext cx="7261848" cy="14125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64" y="784289"/>
            <a:ext cx="14970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632D8A7-2673-42DD-8982-778B81475526}"/>
              </a:ext>
            </a:extLst>
          </p:cNvPr>
          <p:cNvSpPr/>
          <p:nvPr userDrawn="1"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</p:spTree>
    <p:extLst>
      <p:ext uri="{BB962C8B-B14F-4D97-AF65-F5344CB8AC3E}">
        <p14:creationId xmlns:p14="http://schemas.microsoft.com/office/powerpoint/2010/main" val="250813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64" y="784289"/>
            <a:ext cx="14970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443C3224-F17E-42D8-AFC2-8D2EEA43FD4C}"/>
              </a:ext>
            </a:extLst>
          </p:cNvPr>
          <p:cNvSpPr/>
          <p:nvPr userDrawn="1"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</p:spTree>
    <p:extLst>
      <p:ext uri="{BB962C8B-B14F-4D97-AF65-F5344CB8AC3E}">
        <p14:creationId xmlns:p14="http://schemas.microsoft.com/office/powerpoint/2010/main" val="395746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03" y="491936"/>
            <a:ext cx="2898021" cy="1076655"/>
          </a:xfrm>
        </p:spPr>
        <p:txBody>
          <a:bodyPr anchor="b"/>
          <a:lstStyle>
            <a:lvl1pPr algn="l">
              <a:defRPr sz="2204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726" y="491938"/>
            <a:ext cx="4177894" cy="5971501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703" y="1762915"/>
            <a:ext cx="2898021" cy="4700520"/>
          </a:xfrm>
        </p:spPr>
        <p:txBody>
          <a:bodyPr/>
          <a:lstStyle>
            <a:lvl1pPr marL="0" indent="0">
              <a:buNone/>
              <a:defRPr sz="154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784289"/>
            <a:ext cx="14970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AF6B76A-E195-4751-812A-EC3B9C01C2D7}"/>
              </a:ext>
            </a:extLst>
          </p:cNvPr>
          <p:cNvSpPr/>
          <p:nvPr userDrawn="1"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</p:spTree>
    <p:extLst>
      <p:ext uri="{BB962C8B-B14F-4D97-AF65-F5344CB8AC3E}">
        <p14:creationId xmlns:p14="http://schemas.microsoft.com/office/powerpoint/2010/main" val="120729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04" y="5293995"/>
            <a:ext cx="7264917" cy="624986"/>
          </a:xfrm>
        </p:spPr>
        <p:txBody>
          <a:bodyPr anchor="b">
            <a:normAutofit/>
          </a:bodyPr>
          <a:lstStyle>
            <a:lvl1pPr algn="l">
              <a:defRPr sz="2645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0704" y="700225"/>
            <a:ext cx="7264917" cy="4251175"/>
          </a:xfrm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880" indent="0">
              <a:buNone/>
              <a:defRPr sz="1763"/>
            </a:lvl2pPr>
            <a:lvl3pPr marL="1007760" indent="0">
              <a:buNone/>
              <a:defRPr sz="1763"/>
            </a:lvl3pPr>
            <a:lvl4pPr marL="1511640" indent="0">
              <a:buNone/>
              <a:defRPr sz="1763"/>
            </a:lvl4pPr>
            <a:lvl5pPr marL="2015520" indent="0">
              <a:buNone/>
              <a:defRPr sz="1763"/>
            </a:lvl5pPr>
            <a:lvl6pPr marL="2519401" indent="0">
              <a:buNone/>
              <a:defRPr sz="1763"/>
            </a:lvl6pPr>
            <a:lvl7pPr marL="3023281" indent="0">
              <a:buNone/>
              <a:defRPr sz="1763"/>
            </a:lvl7pPr>
            <a:lvl8pPr marL="3527161" indent="0">
              <a:buNone/>
              <a:defRPr sz="1763"/>
            </a:lvl8pPr>
            <a:lvl9pPr marL="4031041" indent="0">
              <a:buNone/>
              <a:defRPr sz="1763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704" y="5918981"/>
            <a:ext cx="7264917" cy="544455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5415367"/>
            <a:ext cx="14970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3416" y="5495239"/>
            <a:ext cx="644695" cy="402652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1C3C3B9-2333-41A4-97C8-B739A9DEA811}"/>
              </a:ext>
            </a:extLst>
          </p:cNvPr>
          <p:cNvSpPr/>
          <p:nvPr userDrawn="1"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</p:spTree>
    <p:extLst>
      <p:ext uri="{BB962C8B-B14F-4D97-AF65-F5344CB8AC3E}">
        <p14:creationId xmlns:p14="http://schemas.microsoft.com/office/powerpoint/2010/main" val="137439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52095"/>
            <a:ext cx="2183448" cy="7320931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2506" y="314"/>
            <a:ext cx="2151566" cy="7557301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01549" cy="75628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772" y="688255"/>
            <a:ext cx="7261848" cy="141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704" y="2352887"/>
            <a:ext cx="7264917" cy="428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65832" y="6765641"/>
            <a:ext cx="844615" cy="40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0703" y="6766434"/>
            <a:ext cx="630004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63416" y="868750"/>
            <a:ext cx="64469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4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CCC54E91-8191-418C-9E49-EF42455BC604}"/>
              </a:ext>
            </a:extLst>
          </p:cNvPr>
          <p:cNvSpPr/>
          <p:nvPr userDrawn="1"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</p:spTree>
    <p:extLst>
      <p:ext uri="{BB962C8B-B14F-4D97-AF65-F5344CB8AC3E}">
        <p14:creationId xmlns:p14="http://schemas.microsoft.com/office/powerpoint/2010/main" val="257809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503880" rtl="0" eaLnBrk="1" latinLnBrk="0" hangingPunct="1">
        <a:spcBef>
          <a:spcPct val="0"/>
        </a:spcBef>
        <a:buNone/>
        <a:defRPr sz="3968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10" indent="-377910" algn="l" defTabSz="503880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805" indent="-314925" algn="l" defTabSz="503880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700" indent="-251940" algn="l" defTabSz="503880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580" indent="-251940" algn="l" defTabSz="503880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461" indent="-251940" algn="l" defTabSz="503880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341" indent="-251940" algn="l" defTabSz="503880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221" indent="-251940" algn="l" defTabSz="503880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101" indent="-251940" algn="l" defTabSz="503880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2981" indent="-251940" algn="l" defTabSz="503880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88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50388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50388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50388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50388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50388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50388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50388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50388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525" y="487002"/>
            <a:ext cx="9068400" cy="213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dirty="0">
                <a:solidFill>
                  <a:srgbClr val="CC3300"/>
                </a:solidFill>
                <a:latin typeface="Droid Sans"/>
              </a:rPr>
              <a:t>REACT-NATIVE GÜNLÜĞÜ</a:t>
            </a:r>
            <a:endParaRPr lang="tr-TR" sz="4000" b="1" dirty="0">
              <a:solidFill>
                <a:srgbClr val="CC3300"/>
              </a:solidFill>
              <a:latin typeface="Droid Sans"/>
            </a:endParaRPr>
          </a:p>
          <a:p>
            <a:pPr algn="ctr"/>
            <a:r>
              <a:rPr lang="en-US" sz="4000" b="1" dirty="0">
                <a:solidFill>
                  <a:srgbClr val="CC3300"/>
                </a:solidFill>
                <a:latin typeface="Droid Sans"/>
              </a:rPr>
              <a:t>GÜN </a:t>
            </a:r>
            <a:r>
              <a:rPr lang="tr-TR" sz="4000" b="1" dirty="0">
                <a:solidFill>
                  <a:srgbClr val="CC3300"/>
                </a:solidFill>
                <a:latin typeface="Droid Sans"/>
              </a:rPr>
              <a:t>2</a:t>
            </a:r>
          </a:p>
          <a:p>
            <a:pPr marL="571500" indent="-571500" algn="ctr">
              <a:buFont typeface="Wingdings" panose="05000000000000000000" pitchFamily="2" charset="2"/>
              <a:buChar char="ü"/>
            </a:pPr>
            <a:r>
              <a:rPr lang="tr-TR" sz="4000" b="1" dirty="0">
                <a:solidFill>
                  <a:srgbClr val="CC3300"/>
                </a:solidFill>
                <a:latin typeface="Droid Sans"/>
              </a:rPr>
              <a:t>IDE KURULUMU/KONF.</a:t>
            </a:r>
            <a:endParaRPr sz="1400" dirty="0"/>
          </a:p>
          <a:p>
            <a:pPr marL="571500" indent="-571500" algn="ctr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sz="4000" b="1" dirty="0">
                <a:solidFill>
                  <a:srgbClr val="CC3300"/>
                </a:solidFill>
                <a:latin typeface="Droid Sans"/>
              </a:rPr>
              <a:t>İLK PROJE/UYGULAMA</a:t>
            </a:r>
            <a:endParaRPr sz="1400" dirty="0"/>
          </a:p>
        </p:txBody>
      </p:sp>
      <p:pic>
        <p:nvPicPr>
          <p:cNvPr id="38" name="Resim 37"/>
          <p:cNvPicPr/>
          <p:nvPr/>
        </p:nvPicPr>
        <p:blipFill>
          <a:blip r:embed="rId2">
            <a:lum bright="1000"/>
          </a:blip>
          <a:stretch>
            <a:fillRect/>
          </a:stretch>
        </p:blipFill>
        <p:spPr>
          <a:xfrm>
            <a:off x="2308714" y="3091935"/>
            <a:ext cx="5577480" cy="3291480"/>
          </a:xfrm>
          <a:prstGeom prst="rect">
            <a:avLst/>
          </a:prstGeom>
          <a:ln>
            <a:noFill/>
          </a:ln>
        </p:spPr>
      </p:pic>
      <p:sp>
        <p:nvSpPr>
          <p:cNvPr id="39" name="CustomShape 2"/>
          <p:cNvSpPr/>
          <p:nvPr/>
        </p:nvSpPr>
        <p:spPr>
          <a:xfrm>
            <a:off x="3262642" y="6853188"/>
            <a:ext cx="467784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dirty="0">
                <a:latin typeface="Arial"/>
              </a:rPr>
              <a:t>https://facebook.github.io/react-native/</a:t>
            </a:r>
            <a:endParaRPr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434BAC66-0C0A-4C3F-A188-0094E5FED92F}"/>
              </a:ext>
            </a:extLst>
          </p:cNvPr>
          <p:cNvSpPr/>
          <p:nvPr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814587" y="170090"/>
            <a:ext cx="3971223" cy="2991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2400" b="1" dirty="0">
                <a:solidFill>
                  <a:srgbClr val="CC3300"/>
                </a:solidFill>
                <a:latin typeface="Droid Sans"/>
              </a:rPr>
              <a:t>İLK PROJE/UYGULAMA</a:t>
            </a:r>
            <a:endParaRPr sz="1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5BF6132-1C66-4228-82CB-407516C78397}"/>
              </a:ext>
            </a:extLst>
          </p:cNvPr>
          <p:cNvSpPr/>
          <p:nvPr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A2AB5347-BD84-4E50-9565-155E6EA047C2}"/>
              </a:ext>
            </a:extLst>
          </p:cNvPr>
          <p:cNvSpPr/>
          <p:nvPr/>
        </p:nvSpPr>
        <p:spPr>
          <a:xfrm>
            <a:off x="2271061" y="1469501"/>
            <a:ext cx="5535328" cy="14902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2400" b="1" dirty="0">
                <a:solidFill>
                  <a:srgbClr val="CC3300"/>
                </a:solidFill>
                <a:latin typeface="Droid Sans"/>
              </a:rPr>
              <a:t>IDE KURULUMU KONFİGÜRASYONU</a:t>
            </a:r>
          </a:p>
          <a:p>
            <a:pPr algn="ctr">
              <a:lnSpc>
                <a:spcPct val="100000"/>
              </a:lnSpc>
            </a:pPr>
            <a:r>
              <a:rPr lang="tr-TR" sz="2400" b="1" dirty="0">
                <a:solidFill>
                  <a:srgbClr val="CC3300"/>
                </a:solidFill>
                <a:latin typeface="Droid Sans"/>
              </a:rPr>
              <a:t>-VSCODE</a:t>
            </a:r>
          </a:p>
          <a:p>
            <a:pPr algn="ctr">
              <a:lnSpc>
                <a:spcPct val="100000"/>
              </a:lnSpc>
            </a:pPr>
            <a:r>
              <a:rPr lang="tr-TR" sz="2400" b="1" dirty="0">
                <a:solidFill>
                  <a:srgbClr val="CC3300"/>
                </a:solidFill>
                <a:latin typeface="Droid Sans"/>
              </a:rPr>
              <a:t>-ATOM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93874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814587" y="170090"/>
            <a:ext cx="3971223" cy="2991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2400" b="1" dirty="0">
                <a:solidFill>
                  <a:srgbClr val="CC3300"/>
                </a:solidFill>
                <a:latin typeface="Droid Sans"/>
              </a:rPr>
              <a:t>İLK PROJE/UYGULAMA</a:t>
            </a:r>
            <a:endParaRPr sz="1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5BF6132-1C66-4228-82CB-407516C78397}"/>
              </a:ext>
            </a:extLst>
          </p:cNvPr>
          <p:cNvSpPr/>
          <p:nvPr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9A23B9AC-7D32-4ACC-9C8C-0E6BD4214CA4}"/>
              </a:ext>
            </a:extLst>
          </p:cNvPr>
          <p:cNvSpPr/>
          <p:nvPr/>
        </p:nvSpPr>
        <p:spPr>
          <a:xfrm>
            <a:off x="2295124" y="1716970"/>
            <a:ext cx="5487202" cy="7563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2400" b="1" dirty="0">
                <a:solidFill>
                  <a:srgbClr val="CC3300"/>
                </a:solidFill>
                <a:latin typeface="Droid Sans"/>
              </a:rPr>
              <a:t>PROJE OLUŞTURMA / ÇALIŞTIRMA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09961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814587" y="170090"/>
            <a:ext cx="3971223" cy="2991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2400" b="1" dirty="0">
                <a:solidFill>
                  <a:srgbClr val="CC3300"/>
                </a:solidFill>
                <a:latin typeface="Droid Sans"/>
              </a:rPr>
              <a:t>İLK PROJE/UYGULAMA</a:t>
            </a:r>
            <a:endParaRPr sz="1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5BF6132-1C66-4228-82CB-407516C78397}"/>
              </a:ext>
            </a:extLst>
          </p:cNvPr>
          <p:cNvSpPr/>
          <p:nvPr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9E83569-CC35-4BE7-B600-5ADC51499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53" y="1991484"/>
            <a:ext cx="6550944" cy="2266389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14B7C925-D015-47BF-9019-DB2E18EB0E85}"/>
              </a:ext>
            </a:extLst>
          </p:cNvPr>
          <p:cNvSpPr/>
          <p:nvPr/>
        </p:nvSpPr>
        <p:spPr>
          <a:xfrm>
            <a:off x="1569888" y="1170796"/>
            <a:ext cx="6995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3200" b="1" dirty="0">
                <a:solidFill>
                  <a:srgbClr val="CC3300"/>
                </a:solidFill>
                <a:latin typeface="Droid Sans"/>
              </a:rPr>
              <a:t>ORTAM DEĞİŞKENLERİ(WINDOWS)</a:t>
            </a:r>
            <a:endParaRPr lang="en-US" sz="3200" b="1" dirty="0">
              <a:solidFill>
                <a:srgbClr val="CC3300"/>
              </a:solidFill>
              <a:latin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95373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1E86281-D58F-45A5-953B-B02EDE523582}"/>
              </a:ext>
            </a:extLst>
          </p:cNvPr>
          <p:cNvSpPr/>
          <p:nvPr/>
        </p:nvSpPr>
        <p:spPr>
          <a:xfrm>
            <a:off x="2036962" y="761419"/>
            <a:ext cx="5633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3200" b="1" dirty="0">
                <a:solidFill>
                  <a:srgbClr val="CC3300"/>
                </a:solidFill>
                <a:latin typeface="Droid Sans"/>
              </a:rPr>
              <a:t>EMULATOR COMMANDLINE</a:t>
            </a:r>
            <a:endParaRPr lang="en-US" sz="3200" b="1" dirty="0">
              <a:solidFill>
                <a:srgbClr val="CC3300"/>
              </a:solidFill>
              <a:latin typeface="Droid Sans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FE607EF8-54D4-42FE-8439-9904410DA9D2}"/>
              </a:ext>
            </a:extLst>
          </p:cNvPr>
          <p:cNvSpPr/>
          <p:nvPr/>
        </p:nvSpPr>
        <p:spPr>
          <a:xfrm>
            <a:off x="600006" y="2656603"/>
            <a:ext cx="67930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Dizin: C:\Users\Kullanici\AppData\Local\Android\Sdk\emulator</a:t>
            </a:r>
          </a:p>
          <a:p>
            <a:endParaRPr lang="tr-TR" dirty="0"/>
          </a:p>
          <a:p>
            <a:r>
              <a:rPr lang="tr-TR" dirty="0"/>
              <a:t>Cihaz listesi komutu</a:t>
            </a:r>
          </a:p>
          <a:p>
            <a:r>
              <a:rPr lang="tr-TR" b="1" dirty="0"/>
              <a:t>&gt;</a:t>
            </a:r>
            <a:r>
              <a:rPr lang="tr-TR" b="1" dirty="0" err="1"/>
              <a:t>emulator</a:t>
            </a:r>
            <a:r>
              <a:rPr lang="tr-TR" b="1" dirty="0"/>
              <a:t> –</a:t>
            </a:r>
            <a:r>
              <a:rPr lang="tr-TR" b="1" dirty="0" err="1"/>
              <a:t>list-avds</a:t>
            </a:r>
            <a:endParaRPr lang="tr-TR" b="1" dirty="0"/>
          </a:p>
          <a:p>
            <a:r>
              <a:rPr lang="tr-TR" dirty="0"/>
              <a:t>Pixel_2_API_Q</a:t>
            </a:r>
          </a:p>
          <a:p>
            <a:endParaRPr lang="tr-TR" dirty="0"/>
          </a:p>
          <a:p>
            <a:r>
              <a:rPr lang="tr-TR" dirty="0" err="1"/>
              <a:t>Emulatorü</a:t>
            </a:r>
            <a:r>
              <a:rPr lang="tr-TR" dirty="0"/>
              <a:t> başlatma;</a:t>
            </a:r>
          </a:p>
          <a:p>
            <a:r>
              <a:rPr lang="tr-TR" b="1" dirty="0"/>
              <a:t>&gt;</a:t>
            </a:r>
            <a:r>
              <a:rPr lang="tr-TR" b="1" dirty="0" err="1"/>
              <a:t>emulator</a:t>
            </a:r>
            <a:r>
              <a:rPr lang="tr-TR" b="1" dirty="0"/>
              <a:t> –</a:t>
            </a:r>
            <a:r>
              <a:rPr lang="tr-TR" b="1" dirty="0" err="1"/>
              <a:t>avd</a:t>
            </a:r>
            <a:r>
              <a:rPr lang="tr-TR" b="1" dirty="0"/>
              <a:t> Pixel_2_API_Q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C90E233A-4E28-44BA-9162-284A971A5FAD}"/>
              </a:ext>
            </a:extLst>
          </p:cNvPr>
          <p:cNvSpPr/>
          <p:nvPr/>
        </p:nvSpPr>
        <p:spPr>
          <a:xfrm>
            <a:off x="600006" y="2035608"/>
            <a:ext cx="9118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latin typeface="Arial"/>
              </a:rPr>
              <a:t>Emulator’ü</a:t>
            </a:r>
            <a:r>
              <a:rPr lang="tr-TR" b="1" dirty="0">
                <a:latin typeface="Arial"/>
              </a:rPr>
              <a:t> </a:t>
            </a:r>
            <a:r>
              <a:rPr lang="tr-TR" b="1" dirty="0" err="1">
                <a:latin typeface="Arial"/>
              </a:rPr>
              <a:t>command</a:t>
            </a:r>
            <a:r>
              <a:rPr lang="tr-TR" b="1" dirty="0">
                <a:latin typeface="Arial"/>
              </a:rPr>
              <a:t> </a:t>
            </a:r>
            <a:r>
              <a:rPr lang="tr-TR" b="1" dirty="0" err="1">
                <a:latin typeface="Arial"/>
              </a:rPr>
              <a:t>line</a:t>
            </a:r>
            <a:r>
              <a:rPr lang="tr-TR" b="1" dirty="0">
                <a:latin typeface="Arial"/>
              </a:rPr>
              <a:t> üzerinden çalıştırma: İlgili klasöre gidilip var olan cihaz</a:t>
            </a:r>
          </a:p>
          <a:p>
            <a:r>
              <a:rPr lang="tr-TR" b="1" dirty="0">
                <a:latin typeface="Arial"/>
              </a:rPr>
              <a:t>listesi elde edilir. Ardından </a:t>
            </a:r>
            <a:r>
              <a:rPr lang="tr-TR" b="1" dirty="0" err="1">
                <a:latin typeface="Arial"/>
              </a:rPr>
              <a:t>emulator</a:t>
            </a:r>
            <a:r>
              <a:rPr lang="tr-TR" b="1" dirty="0">
                <a:latin typeface="Arial"/>
              </a:rPr>
              <a:t> çalıştırılabilir.</a:t>
            </a:r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8997505-9A98-4294-8E9A-27EC96CD703F}"/>
              </a:ext>
            </a:extLst>
          </p:cNvPr>
          <p:cNvSpPr/>
          <p:nvPr/>
        </p:nvSpPr>
        <p:spPr>
          <a:xfrm>
            <a:off x="2036962" y="1575999"/>
            <a:ext cx="6397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Start the emulator from the command line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42D68E01-920F-4C95-8B74-3CC36529A3C8}"/>
              </a:ext>
            </a:extLst>
          </p:cNvPr>
          <p:cNvSpPr/>
          <p:nvPr/>
        </p:nvSpPr>
        <p:spPr>
          <a:xfrm>
            <a:off x="2814587" y="170090"/>
            <a:ext cx="3971223" cy="2991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2400" b="1" dirty="0">
                <a:solidFill>
                  <a:srgbClr val="CC3300"/>
                </a:solidFill>
                <a:latin typeface="Droid Sans"/>
              </a:rPr>
              <a:t>İLK PROJE/UYGULAMA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23878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814587" y="170090"/>
            <a:ext cx="3971223" cy="2991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2400" b="1" dirty="0">
                <a:solidFill>
                  <a:srgbClr val="CC3300"/>
                </a:solidFill>
                <a:latin typeface="Droid Sans"/>
              </a:rPr>
              <a:t>İLK PROJE/UYGULAMA</a:t>
            </a:r>
            <a:endParaRPr sz="1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5BF6132-1C66-4228-82CB-407516C78397}"/>
              </a:ext>
            </a:extLst>
          </p:cNvPr>
          <p:cNvSpPr/>
          <p:nvPr/>
        </p:nvSpPr>
        <p:spPr>
          <a:xfrm>
            <a:off x="9185859" y="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0" dirty="0" err="1"/>
              <a:t>by</a:t>
            </a:r>
            <a:r>
              <a:rPr lang="tr-TR" sz="1200" b="0" dirty="0"/>
              <a:t> yselim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5779DEA-EB09-409E-9440-E57A68CCD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17" y="2006016"/>
            <a:ext cx="6472362" cy="652964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DDE1246A-9654-4CD1-A6C6-6BED8DE6C68B}"/>
              </a:ext>
            </a:extLst>
          </p:cNvPr>
          <p:cNvSpPr/>
          <p:nvPr/>
        </p:nvSpPr>
        <p:spPr>
          <a:xfrm>
            <a:off x="0" y="1516173"/>
            <a:ext cx="10135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Failed to connect to development server using "</a:t>
            </a:r>
            <a:r>
              <a:rPr lang="en-US" dirty="0" err="1"/>
              <a:t>adb</a:t>
            </a:r>
            <a:r>
              <a:rPr lang="en-US" dirty="0"/>
              <a:t> reverse": </a:t>
            </a:r>
            <a:r>
              <a:rPr lang="en-US" dirty="0" err="1"/>
              <a:t>spawnSync</a:t>
            </a:r>
            <a:r>
              <a:rPr lang="en-US" dirty="0"/>
              <a:t> </a:t>
            </a:r>
            <a:r>
              <a:rPr lang="en-US" dirty="0" err="1"/>
              <a:t>adb</a:t>
            </a:r>
            <a:r>
              <a:rPr lang="en-US" dirty="0"/>
              <a:t> ENOENT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106258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9574</TotalTime>
  <Words>157</Words>
  <Application>Microsoft Office PowerPoint</Application>
  <PresentationFormat>Özel</PresentationFormat>
  <Paragraphs>33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Droid Sans</vt:lpstr>
      <vt:lpstr>Wingdings</vt:lpstr>
      <vt:lpstr>Wingdings 3</vt:lpstr>
      <vt:lpstr>Duman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yselim</dc:creator>
  <cp:lastModifiedBy>yavuz selim</cp:lastModifiedBy>
  <cp:revision>78</cp:revision>
  <dcterms:modified xsi:type="dcterms:W3CDTF">2020-02-10T12:00:52Z</dcterms:modified>
</cp:coreProperties>
</file>