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
      <p:font typeface="Montserrat Light" panose="00000400000000000000" pitchFamily="2" charset="0"/>
      <p:regular r:id="rId16"/>
      <p:bold r:id="rId17"/>
      <p:italic r:id="rId18"/>
      <p:boldItalic r:id="rId19"/>
    </p:embeddedFont>
    <p:embeddedFont>
      <p:font typeface="Montserrat Medium" panose="000006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8ec59f9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8ec59f9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08ec59f9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08ec59f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08ec59f9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08ec59f9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08ec59f9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08ec59f9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08ec59f9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08ec59f9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08ec59f9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08ec59f9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8ec59f9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8ec59f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mailto:help@finos.or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15" name="Google Shape;15;p2"/>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7" name="Google Shape;17;p2"/>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txBox="1"/>
          <p:nvPr/>
        </p:nvSpPr>
        <p:spPr>
          <a:xfrm>
            <a:off x="311698" y="1042350"/>
            <a:ext cx="8491500" cy="3416400"/>
          </a:xfrm>
          <a:prstGeom prst="rect">
            <a:avLst/>
          </a:prstGeom>
          <a:noFill/>
          <a:ln>
            <a:noFill/>
          </a:ln>
        </p:spPr>
        <p:txBody>
          <a:bodyPr spcFirstLastPara="1" wrap="square" lIns="68575" tIns="34275" rIns="68575" bIns="34275" anchor="b" anchorCtr="0">
            <a:noAutofit/>
          </a:bodyPr>
          <a:lstStyle/>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0" name="Google Shape;30;p5"/>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in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body" idx="1"/>
          </p:nvPr>
        </p:nvSpPr>
        <p:spPr>
          <a:xfrm>
            <a:off x="311703"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4" name="Google Shape;34;p6"/>
          <p:cNvSpPr txBox="1">
            <a:spLocks noGrp="1"/>
          </p:cNvSpPr>
          <p:nvPr>
            <p:ph type="body" idx="2"/>
          </p:nvPr>
        </p:nvSpPr>
        <p:spPr>
          <a:xfrm>
            <a:off x="4744862"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5" name="Google Shape;35;p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6"/>
        <p:cNvGrpSpPr/>
        <p:nvPr/>
      </p:nvGrpSpPr>
      <p:grpSpPr>
        <a:xfrm>
          <a:off x="0" y="0"/>
          <a:ext cx="0" cy="0"/>
          <a:chOff x="0" y="0"/>
          <a:chExt cx="0" cy="0"/>
        </a:xfrm>
      </p:grpSpPr>
      <p:sp>
        <p:nvSpPr>
          <p:cNvPr id="37" name="Google Shape;37;p7"/>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0" name="Google Shape;40;p8"/>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8"/>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2" name="Google Shape;42;p8"/>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Blue">
  <p:cSld name="CUSTOM_2">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8" name="Google Shape;48;p9"/>
          <p:cNvSpPr txBox="1"/>
          <p:nvPr/>
        </p:nvSpPr>
        <p:spPr>
          <a:xfrm>
            <a:off x="6827008" y="3822769"/>
            <a:ext cx="1896000" cy="929400"/>
          </a:xfrm>
          <a:prstGeom prst="rect">
            <a:avLst/>
          </a:prstGeom>
          <a:noFill/>
          <a:ln>
            <a:noFill/>
          </a:ln>
        </p:spPr>
        <p:txBody>
          <a:bodyPr spcFirstLastPara="1" wrap="square" lIns="68575" tIns="68575" rIns="68575" bIns="68575" anchor="b" anchorCtr="0">
            <a:noAutofit/>
          </a:bodyPr>
          <a:lstStyle/>
          <a:p>
            <a:pPr marL="0" lvl="0" indent="0" algn="r" rtl="0">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49" name="Google Shape;49;p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a:endParaRPr/>
          </a:p>
        </p:txBody>
      </p:sp>
      <p:pic>
        <p:nvPicPr>
          <p:cNvPr id="50" name="Google Shape;50;p9"/>
          <p:cNvPicPr preferRelativeResize="0"/>
          <p:nvPr/>
        </p:nvPicPr>
        <p:blipFill rotWithShape="1">
          <a:blip r:embed="rId3">
            <a:alphaModFix/>
          </a:blip>
          <a:srcRect t="109" b="109"/>
          <a:stretch/>
        </p:blipFill>
        <p:spPr>
          <a:xfrm>
            <a:off x="414891" y="405263"/>
            <a:ext cx="1078668" cy="1565664"/>
          </a:xfrm>
          <a:prstGeom prst="rect">
            <a:avLst/>
          </a:prstGeom>
          <a:noFill/>
          <a:ln>
            <a:noFill/>
          </a:ln>
        </p:spPr>
      </p:pic>
      <p:sp>
        <p:nvSpPr>
          <p:cNvPr id="51" name="Google Shape;51;p9"/>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55" name="Google Shape;55;p10"/>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0"/>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57" name="Google Shape;57;p10"/>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58" name="Google Shape;58;p10"/>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0"/>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11">
            <a:alphaModFix/>
          </a:blip>
          <a:srcRect b="72172"/>
          <a:stretch/>
        </p:blipFill>
        <p:spPr>
          <a:xfrm>
            <a:off x="325125" y="4869475"/>
            <a:ext cx="919201" cy="205824"/>
          </a:xfrm>
          <a:prstGeom prst="rect">
            <a:avLst/>
          </a:prstGeom>
          <a:noFill/>
          <a:ln>
            <a:noFill/>
          </a:ln>
        </p:spPr>
      </p:pic>
      <p:sp>
        <p:nvSpPr>
          <p:cNvPr id="10" name="Google Shape;10;p1"/>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12" name="Google Shape;12;p1"/>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GAAD Hackathon</a:t>
            </a:r>
            <a:endParaRPr/>
          </a:p>
        </p:txBody>
      </p:sp>
      <p:sp>
        <p:nvSpPr>
          <p:cNvPr id="65" name="Google Shape;65;p11"/>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Playback Template</a:t>
            </a:r>
            <a:endParaRPr dirty="0"/>
          </a:p>
          <a:p>
            <a:pPr marL="0" lvl="0" indent="0" algn="l" rtl="0">
              <a:spcBef>
                <a:spcPts val="0"/>
              </a:spcBef>
              <a:spcAft>
                <a:spcPts val="0"/>
              </a:spcAft>
              <a:buNone/>
            </a:pPr>
            <a:r>
              <a:rPr lang="en" dirty="0"/>
              <a:t>CodeWarriors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Why</a:t>
            </a:r>
            <a:endParaRPr dirty="0"/>
          </a:p>
        </p:txBody>
      </p:sp>
      <p:sp>
        <p:nvSpPr>
          <p:cNvPr id="71" name="Google Shape;71;p12"/>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800"/>
              </a:spcAft>
              <a:buNone/>
            </a:pPr>
            <a:r>
              <a:rPr lang="en" dirty="0"/>
              <a:t>Integrate accessibility testing into development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What</a:t>
            </a:r>
            <a:endParaRPr/>
          </a:p>
        </p:txBody>
      </p:sp>
      <p:sp>
        <p:nvSpPr>
          <p:cNvPr id="77" name="Google Shape;77;p13"/>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Developers often find it tedious and time-consuming to test for accessibility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Accessibility testing is often done after the development and deployment stages, which results in limited feedback on the areas where the accessibility has failed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Who</a:t>
            </a:r>
            <a:endParaRPr/>
          </a:p>
        </p:txBody>
      </p:sp>
      <p:sp>
        <p:nvSpPr>
          <p:cNvPr id="83" name="Google Shape;83;p14"/>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Frontend developers responsible for implementing user interface components using HTML and CSS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5730C3B5-DBEA-3011-85FB-0FFF78A33CAC}"/>
              </a:ext>
            </a:extLst>
          </p:cNvPr>
          <p:cNvPicPr>
            <a:picLocks noChangeAspect="1"/>
          </p:cNvPicPr>
          <p:nvPr/>
        </p:nvPicPr>
        <p:blipFill>
          <a:blip r:embed="rId3"/>
          <a:stretch>
            <a:fillRect/>
          </a:stretch>
        </p:blipFill>
        <p:spPr>
          <a:xfrm>
            <a:off x="0" y="1664970"/>
            <a:ext cx="9144000" cy="18135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Where</a:t>
            </a:r>
            <a:endParaRPr/>
          </a:p>
        </p:txBody>
      </p:sp>
      <p:sp>
        <p:nvSpPr>
          <p:cNvPr id="94" name="Google Shape;94;p16"/>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Digitally within the creation of the application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When</a:t>
            </a:r>
            <a:endParaRPr/>
          </a:p>
        </p:txBody>
      </p:sp>
      <p:sp>
        <p:nvSpPr>
          <p:cNvPr id="100" name="Google Shape;100;p17"/>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During the application development process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a:t>Wow</a:t>
            </a:r>
            <a:endParaRPr/>
          </a:p>
        </p:txBody>
      </p:sp>
      <p:sp>
        <p:nvSpPr>
          <p:cNvPr id="106" name="Google Shape;106;p18"/>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p>
            <a:pPr marL="457200" lvl="0" indent="-323850" algn="l" rtl="0">
              <a:spcBef>
                <a:spcPts val="800"/>
              </a:spcBef>
              <a:spcAft>
                <a:spcPts val="0"/>
              </a:spcAft>
              <a:buSzPts val="1500"/>
              <a:buChar char="●"/>
            </a:pPr>
            <a:r>
              <a:rPr lang="en-US" dirty="0"/>
              <a:t>Address accessibility issues earlier in the development process</a:t>
            </a:r>
            <a:endParaRPr dirty="0"/>
          </a:p>
          <a:p>
            <a:pPr marL="457200" lvl="0" indent="-323850" algn="l" rtl="0">
              <a:spcBef>
                <a:spcPts val="0"/>
              </a:spcBef>
              <a:spcAft>
                <a:spcPts val="0"/>
              </a:spcAft>
              <a:buSzPts val="1500"/>
              <a:buChar char="●"/>
            </a:pPr>
            <a:r>
              <a:rPr lang="en" dirty="0"/>
              <a:t>Get better feedback on areas where accessibility has failed</a:t>
            </a:r>
          </a:p>
          <a:p>
            <a:r>
              <a:rPr lang="en-US" dirty="0"/>
              <a:t>Improve accessibility compliance confidence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p>
            <a:pPr marL="0" lvl="0" indent="0" algn="l" rtl="0">
              <a:spcBef>
                <a:spcPts val="0"/>
              </a:spcBef>
              <a:spcAft>
                <a:spcPts val="0"/>
              </a:spcAft>
              <a:buNone/>
            </a:pPr>
            <a:r>
              <a:rPr lang="en-US" dirty="0"/>
              <a:t>Thank you</a:t>
            </a:r>
            <a:endParaRPr dirty="0"/>
          </a:p>
        </p:txBody>
      </p:sp>
    </p:spTree>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Words>
  <Application>Microsoft Office PowerPoint</Application>
  <PresentationFormat>On-screen Show (16:9)</PresentationFormat>
  <Paragraphs>20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Montserrat</vt:lpstr>
      <vt:lpstr>Arial</vt:lpstr>
      <vt:lpstr>Montserrat Medium</vt:lpstr>
      <vt:lpstr>Montserrat Light</vt:lpstr>
      <vt:lpstr>FINOS–Revised</vt:lpstr>
      <vt:lpstr>GAAD Hackathon</vt:lpstr>
      <vt:lpstr>Why</vt:lpstr>
      <vt:lpstr>What</vt:lpstr>
      <vt:lpstr>Who</vt:lpstr>
      <vt:lpstr>PowerPoint Presentation</vt:lpstr>
      <vt:lpstr>Where</vt:lpstr>
      <vt:lpstr>When</vt:lpstr>
      <vt:lpstr>Wow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GAAD Hackathon</dc:title>
  <cp:lastModifiedBy>Selorm Lotsu</cp:lastModifiedBy>
  <cp:revision>1</cp:revision>
  <dcterms:modified xsi:type="dcterms:W3CDTF">2023-05-08T18:43:58Z</dcterms:modified>
</cp:coreProperties>
</file>