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F4CB-75AF-E144-BCA2-8C4273022F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A1-81A3-2547-A19B-EBF315D0F86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F4CB-75AF-E144-BCA2-8C4273022F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A1-81A3-2547-A19B-EBF315D0F86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F4CB-75AF-E144-BCA2-8C4273022F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A1-81A3-2547-A19B-EBF315D0F86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F4CB-75AF-E144-BCA2-8C4273022F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A1-81A3-2547-A19B-EBF315D0F86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F4CB-75AF-E144-BCA2-8C4273022F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A1-81A3-2547-A19B-EBF315D0F86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F4CB-75AF-E144-BCA2-8C4273022F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A1-81A3-2547-A19B-EBF315D0F86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F4CB-75AF-E144-BCA2-8C4273022F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A1-81A3-2547-A19B-EBF315D0F86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F4CB-75AF-E144-BCA2-8C4273022F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A1-81A3-2547-A19B-EBF315D0F86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F4CB-75AF-E144-BCA2-8C4273022F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A1-81A3-2547-A19B-EBF315D0F86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F4CB-75AF-E144-BCA2-8C4273022F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A1-81A3-2547-A19B-EBF315D0F86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F4CB-75AF-E144-BCA2-8C4273022F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A1-81A3-2547-A19B-EBF315D0F86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EF4CB-75AF-E144-BCA2-8C4273022F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2EAA1-81A3-2547-A19B-EBF315D0F86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测试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94640"/>
            <a:ext cx="8230235" cy="57061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</a:t>
            </a:r>
            <a:r>
              <a:rPr kumimoji="1" lang="en-US" altLang="zh-CN" dirty="0" smtClean="0"/>
              <a:t>222</a:t>
            </a:r>
            <a:endParaRPr kumimoji="1" lang="zh-CN" altLang="en-US" dirty="0"/>
          </a:p>
        </p:txBody>
      </p:sp>
      <p:pic>
        <p:nvPicPr>
          <p:cNvPr id="4" name="内容占位符 3" descr="常用命令行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9560" y="1600200"/>
            <a:ext cx="6023610" cy="4526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WPS 文字</Application>
  <PresentationFormat>全屏显示(4:3)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方正书宋_GBK</vt:lpstr>
      <vt:lpstr>Wingdings</vt:lpstr>
      <vt:lpstr>Arial</vt:lpstr>
      <vt:lpstr>宋体</vt:lpstr>
      <vt:lpstr>汉仪书宋二KW</vt:lpstr>
      <vt:lpstr>Calibri</vt:lpstr>
      <vt:lpstr>Helvetica Neue</vt:lpstr>
      <vt:lpstr>微软雅黑</vt:lpstr>
      <vt:lpstr>汉仪旗黑KW</vt:lpstr>
      <vt:lpstr>Arial Unicode MS</vt:lpstr>
      <vt:lpstr>Office 主题</vt:lpstr>
      <vt:lpstr>测试</vt:lpstr>
      <vt:lpstr>测试222</vt:lpstr>
    </vt:vector>
  </TitlesOfParts>
  <Company>盛创科技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</dc:title>
  <dc:creator>凯 赵</dc:creator>
  <cp:lastModifiedBy>yawei</cp:lastModifiedBy>
  <cp:revision>3</cp:revision>
  <dcterms:created xsi:type="dcterms:W3CDTF">2019-05-24T11:06:03Z</dcterms:created>
  <dcterms:modified xsi:type="dcterms:W3CDTF">2019-05-24T11:06:03Z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