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69721"/>
            <a:ext cx="8825658" cy="2063496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we are going to Learn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852928"/>
            <a:ext cx="8825658" cy="2785872"/>
          </a:xfrm>
        </p:spPr>
        <p:txBody>
          <a:bodyPr/>
          <a:lstStyle/>
          <a:p>
            <a:r>
              <a:rPr lang="en-US" dirty="0" smtClean="0"/>
              <a:t>Commands in DotNEt Core</a:t>
            </a:r>
          </a:p>
          <a:p>
            <a:r>
              <a:rPr lang="en-US" dirty="0" smtClean="0"/>
              <a:t>Creating MVC Core Project From Scratch using CLI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3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27" y="342990"/>
            <a:ext cx="9404723" cy="1400530"/>
          </a:xfrm>
        </p:spPr>
        <p:txBody>
          <a:bodyPr/>
          <a:lstStyle/>
          <a:p>
            <a:r>
              <a:rPr lang="en-US" dirty="0"/>
              <a:t>Commands </a:t>
            </a:r>
            <a:r>
              <a:rPr lang="en-US" dirty="0" smtClean="0"/>
              <a:t>in Dotnet Core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dotnet –help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584" y="2323408"/>
            <a:ext cx="8814816" cy="43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3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 in Dotnet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Know Version of Dotnet Core?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dotnet –version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18" y="3155632"/>
            <a:ext cx="3808857" cy="178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3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Dotnet Project Command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170432"/>
            <a:ext cx="11021633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MVC Core Project</a:t>
            </a:r>
            <a:br>
              <a:rPr lang="en-US" dirty="0" smtClean="0"/>
            </a:br>
            <a:r>
              <a:rPr lang="en-US" dirty="0" smtClean="0"/>
              <a:t>using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Step1:</a:t>
            </a:r>
          </a:p>
          <a:p>
            <a:pPr marL="0" indent="0">
              <a:buNone/>
            </a:pPr>
            <a:r>
              <a:rPr lang="en-US" dirty="0" smtClean="0"/>
              <a:t>Create a Folder </a:t>
            </a:r>
            <a:r>
              <a:rPr lang="en-US" dirty="0"/>
              <a:t>  D:\</a:t>
            </a:r>
            <a:r>
              <a:rPr lang="en-US" dirty="0" smtClean="0"/>
              <a:t>home\dotNetCore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Step2:</a:t>
            </a:r>
          </a:p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 err="1" smtClean="0"/>
              <a:t>cmd</a:t>
            </a:r>
            <a:r>
              <a:rPr lang="en-US" dirty="0" smtClean="0"/>
              <a:t> prompt type below command: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284" y="4337849"/>
            <a:ext cx="452437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155" y="5270944"/>
            <a:ext cx="71818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1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Management Project        Created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897" y="2267750"/>
            <a:ext cx="8947150" cy="31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Project using Visual studio code and Run it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293" y="2052638"/>
            <a:ext cx="864518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1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96" y="318606"/>
            <a:ext cx="11777471" cy="63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6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39" y="452718"/>
            <a:ext cx="10911905" cy="598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1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</TotalTime>
  <Words>71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   What we are going to Learn </vt:lpstr>
      <vt:lpstr>Commands in Dotnet Core   dotnet –help</vt:lpstr>
      <vt:lpstr>commands  in Dotnet Core</vt:lpstr>
      <vt:lpstr>Dotnet Project Command</vt:lpstr>
      <vt:lpstr>Steps to Create MVC Core Project using Command Line</vt:lpstr>
      <vt:lpstr>Library Management Project        Created</vt:lpstr>
      <vt:lpstr>Open Project using Visual studio code and Run it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Core</dc:title>
  <dc:creator>Azam</dc:creator>
  <cp:lastModifiedBy>Azam</cp:lastModifiedBy>
  <cp:revision>9</cp:revision>
  <dcterms:created xsi:type="dcterms:W3CDTF">2022-02-02T09:41:49Z</dcterms:created>
  <dcterms:modified xsi:type="dcterms:W3CDTF">2022-02-02T11:34:41Z</dcterms:modified>
</cp:coreProperties>
</file>