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2.Asp.net MVC Core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1.Converting Console App to Web APP</a:t>
            </a:r>
          </a:p>
          <a:p>
            <a:r>
              <a:rPr lang="en-US" dirty="0" smtClean="0"/>
              <a:t>2.What is routing in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9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 err="1" smtClean="0"/>
              <a:t>Conventionals</a:t>
            </a:r>
            <a:r>
              <a:rPr lang="en-US" dirty="0" smtClean="0"/>
              <a:t>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endpoints.MapControllerRoute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name:"test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pattern:"test</a:t>
            </a:r>
            <a:r>
              <a:rPr lang="en-US" dirty="0"/>
              <a:t>/time",</a:t>
            </a:r>
          </a:p>
          <a:p>
            <a:pPr marL="0" indent="0">
              <a:buNone/>
            </a:pPr>
            <a:r>
              <a:rPr lang="en-US" dirty="0"/>
              <a:t>                    defaults: new {controller="</a:t>
            </a:r>
            <a:r>
              <a:rPr lang="en-US" dirty="0" err="1"/>
              <a:t>Home",action</a:t>
            </a:r>
            <a:r>
              <a:rPr lang="en-US" dirty="0"/>
              <a:t>="index"}</a:t>
            </a:r>
          </a:p>
          <a:p>
            <a:pPr marL="0" indent="0">
              <a:buNone/>
            </a:pPr>
            <a:r>
              <a:rPr lang="en-US" dirty="0"/>
              <a:t>                   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endpoints.MapControllerRoute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name: "test2",</a:t>
            </a:r>
          </a:p>
          <a:p>
            <a:pPr marL="0" indent="0">
              <a:buNone/>
            </a:pPr>
            <a:r>
              <a:rPr lang="en-US" dirty="0"/>
              <a:t>               pattern: "{controller=home}/{action=index}/{id?}");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3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Console App to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1:Create Console Application</a:t>
            </a:r>
          </a:p>
          <a:p>
            <a:r>
              <a:rPr lang="en-US" dirty="0" smtClean="0"/>
              <a:t>Step 2:Edit edit .</a:t>
            </a:r>
            <a:r>
              <a:rPr lang="en-US" dirty="0" err="1" smtClean="0"/>
              <a:t>csproj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912" y="1534521"/>
            <a:ext cx="5038725" cy="225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" y="4091485"/>
            <a:ext cx="107346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Start up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581" y="2052638"/>
            <a:ext cx="731261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7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 </a:t>
            </a:r>
            <a:r>
              <a:rPr lang="en-US" dirty="0" err="1" smtClean="0"/>
              <a:t>Program.cs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CreateHostBuilder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).Build().Run();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    public </a:t>
            </a:r>
            <a:r>
              <a:rPr lang="en-US" dirty="0"/>
              <a:t>static </a:t>
            </a:r>
            <a:r>
              <a:rPr lang="en-US" dirty="0" err="1"/>
              <a:t>IHostBuilder</a:t>
            </a:r>
            <a:r>
              <a:rPr lang="en-US" dirty="0"/>
              <a:t> </a:t>
            </a:r>
            <a:r>
              <a:rPr lang="en-US" dirty="0" err="1"/>
              <a:t>CreateHostBuilder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=&gt;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Host.CreateDefaultBuilder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.</a:t>
            </a:r>
            <a:r>
              <a:rPr lang="en-US" dirty="0" err="1"/>
              <a:t>ConfigureWebHostDefaults</a:t>
            </a:r>
            <a:r>
              <a:rPr lang="en-US" dirty="0"/>
              <a:t>(</a:t>
            </a:r>
            <a:r>
              <a:rPr lang="en-US" dirty="0" err="1"/>
              <a:t>webBuilder</a:t>
            </a:r>
            <a:r>
              <a:rPr lang="en-US" dirty="0"/>
              <a:t> =&gt;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webBuilder.UseStartup</a:t>
            </a:r>
            <a:r>
              <a:rPr lang="en-US" dirty="0" smtClean="0"/>
              <a:t>&lt;Startup&gt;();</a:t>
            </a:r>
          </a:p>
          <a:p>
            <a:pPr marL="0" indent="0">
              <a:buNone/>
            </a:pPr>
            <a:r>
              <a:rPr lang="en-US" dirty="0" smtClean="0"/>
              <a:t>            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Microsoft.AspNetCore.Hosting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Microsoft.Extensions.Hosting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1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 </a:t>
            </a:r>
            <a:r>
              <a:rPr lang="en-US" dirty="0" err="1" smtClean="0"/>
              <a:t>Statup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500" dirty="0"/>
              <a:t>public void </a:t>
            </a:r>
            <a:r>
              <a:rPr lang="en-US" sz="2500" dirty="0" err="1"/>
              <a:t>ConfigureServices</a:t>
            </a:r>
            <a:r>
              <a:rPr lang="en-US" sz="2500" dirty="0"/>
              <a:t>(</a:t>
            </a:r>
            <a:r>
              <a:rPr lang="en-US" sz="2500" dirty="0" err="1"/>
              <a:t>IServiceCollection</a:t>
            </a:r>
            <a:r>
              <a:rPr lang="en-US" sz="2500" dirty="0"/>
              <a:t> services)</a:t>
            </a:r>
          </a:p>
          <a:p>
            <a:pPr marL="0" indent="0">
              <a:buNone/>
            </a:pPr>
            <a:r>
              <a:rPr lang="en-US" sz="2500" dirty="0"/>
              <a:t>        {</a:t>
            </a:r>
          </a:p>
          <a:p>
            <a:pPr marL="0" indent="0">
              <a:buNone/>
            </a:pPr>
            <a:r>
              <a:rPr lang="en-US" sz="2500" dirty="0"/>
              <a:t>            </a:t>
            </a:r>
            <a:r>
              <a:rPr lang="en-US" sz="2500" dirty="0" err="1"/>
              <a:t>services.AddControllersWithViews</a:t>
            </a:r>
            <a:r>
              <a:rPr lang="en-US" sz="2500" dirty="0"/>
              <a:t>();</a:t>
            </a:r>
          </a:p>
          <a:p>
            <a:pPr marL="0" indent="0">
              <a:buNone/>
            </a:pPr>
            <a:r>
              <a:rPr lang="en-US" sz="2500" dirty="0"/>
              <a:t>        }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 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        public void Configure(</a:t>
            </a:r>
            <a:r>
              <a:rPr lang="en-US" sz="2500" dirty="0" err="1"/>
              <a:t>IApplicationBuilder</a:t>
            </a:r>
            <a:r>
              <a:rPr lang="en-US" sz="2500" dirty="0"/>
              <a:t> app, </a:t>
            </a:r>
            <a:r>
              <a:rPr lang="en-US" sz="2500" dirty="0" err="1"/>
              <a:t>IWebHostEnvironment</a:t>
            </a:r>
            <a:r>
              <a:rPr lang="en-US" sz="2500" dirty="0"/>
              <a:t> </a:t>
            </a:r>
            <a:r>
              <a:rPr lang="en-US" sz="2500" dirty="0" err="1"/>
              <a:t>env</a:t>
            </a:r>
            <a:r>
              <a:rPr lang="en-US" sz="2500" dirty="0"/>
              <a:t>)</a:t>
            </a:r>
          </a:p>
          <a:p>
            <a:pPr marL="0" indent="0">
              <a:buNone/>
            </a:pPr>
            <a:r>
              <a:rPr lang="en-US" sz="2500" dirty="0"/>
              <a:t>        {</a:t>
            </a:r>
          </a:p>
          <a:p>
            <a:pPr marL="0" indent="0">
              <a:buNone/>
            </a:pPr>
            <a:r>
              <a:rPr lang="en-US" sz="2500" dirty="0"/>
              <a:t>            </a:t>
            </a:r>
            <a:r>
              <a:rPr lang="en-US" sz="2500" dirty="0" err="1"/>
              <a:t>app.UseRouting</a:t>
            </a:r>
            <a:r>
              <a:rPr lang="en-US" sz="2500" dirty="0"/>
              <a:t>();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            </a:t>
            </a:r>
            <a:r>
              <a:rPr lang="en-US" sz="2500" dirty="0" err="1"/>
              <a:t>app.UseEndpoints</a:t>
            </a:r>
            <a:r>
              <a:rPr lang="en-US" sz="2500" dirty="0"/>
              <a:t>(endpoints =&gt;</a:t>
            </a:r>
          </a:p>
          <a:p>
            <a:pPr marL="0" indent="0">
              <a:buNone/>
            </a:pPr>
            <a:r>
              <a:rPr lang="en-US" sz="2500" dirty="0"/>
              <a:t>            {</a:t>
            </a:r>
          </a:p>
          <a:p>
            <a:pPr marL="0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endpoints.MapDefaultControllerRoute</a:t>
            </a:r>
            <a:r>
              <a:rPr lang="en-US" sz="2500" dirty="0"/>
              <a:t>();</a:t>
            </a:r>
          </a:p>
          <a:p>
            <a:pPr marL="0" indent="0">
              <a:buNone/>
            </a:pPr>
            <a:r>
              <a:rPr lang="en-US" sz="2500" dirty="0"/>
              <a:t>            });</a:t>
            </a:r>
          </a:p>
          <a:p>
            <a:pPr marL="0" indent="0">
              <a:buNone/>
            </a:pPr>
            <a:r>
              <a:rPr lang="en-US" sz="2500" dirty="0"/>
              <a:t>        }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2344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Controller and 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494" y="2216753"/>
            <a:ext cx="1895475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89" y="3370135"/>
            <a:ext cx="150495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991" y="3370135"/>
            <a:ext cx="42100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7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0" y="2569178"/>
            <a:ext cx="69627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app.UseEndpoints</a:t>
            </a:r>
            <a:r>
              <a:rPr lang="en-US" dirty="0"/>
              <a:t>(endpoints =&gt;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endpoints.MapControllerRoute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name: "default",</a:t>
            </a:r>
          </a:p>
          <a:p>
            <a:pPr marL="0" indent="0">
              <a:buNone/>
            </a:pPr>
            <a:r>
              <a:rPr lang="en-US" dirty="0"/>
              <a:t>        pattern: "{controller=Home}/{action=Index}/{id?}");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673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210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2.Asp.net MVC Core </vt:lpstr>
      <vt:lpstr>Converting Console App to Web</vt:lpstr>
      <vt:lpstr>Add Start up Class</vt:lpstr>
      <vt:lpstr>Add in Program.cs</vt:lpstr>
      <vt:lpstr>Import nameSpace</vt:lpstr>
      <vt:lpstr>Add in Statup Class</vt:lpstr>
      <vt:lpstr>Add Controller and Views</vt:lpstr>
      <vt:lpstr>Output</vt:lpstr>
      <vt:lpstr>PowerPoint Presentation</vt:lpstr>
      <vt:lpstr>Different Conventionals Route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2.Asp.net MVC Core</dc:title>
  <dc:creator>Azam</dc:creator>
  <cp:lastModifiedBy>Azam</cp:lastModifiedBy>
  <cp:revision>6</cp:revision>
  <dcterms:created xsi:type="dcterms:W3CDTF">2022-02-04T00:52:15Z</dcterms:created>
  <dcterms:modified xsi:type="dcterms:W3CDTF">2022-02-04T01:37:48Z</dcterms:modified>
</cp:coreProperties>
</file>