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5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1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9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579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2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63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67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83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1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8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6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9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5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6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9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2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74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DI,DIP,IOC,  Dependency Injection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Immortal Technologies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Inversion of Control ,Dependency Inversion  </a:t>
            </a:r>
            <a:r>
              <a:rPr lang="en-US" dirty="0" smtClean="0"/>
              <a:t> Principle  are </a:t>
            </a:r>
            <a:r>
              <a:rPr lang="en-US" dirty="0" smtClean="0"/>
              <a:t>Principle</a:t>
            </a:r>
          </a:p>
          <a:p>
            <a:pPr marL="0" indent="0">
              <a:buNone/>
            </a:pPr>
            <a:r>
              <a:rPr lang="en-US" dirty="0" smtClean="0"/>
              <a:t>Dependency </a:t>
            </a:r>
            <a:r>
              <a:rPr lang="en-US" dirty="0"/>
              <a:t>Injection (</a:t>
            </a:r>
            <a:r>
              <a:rPr lang="en-US" dirty="0" smtClean="0"/>
              <a:t>DI)  is Pattern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IOC Container is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modules should not depend on low-level modules. Both should depend on the abstraction.</a:t>
            </a:r>
          </a:p>
          <a:p>
            <a:r>
              <a:rPr lang="en-US" dirty="0"/>
              <a:t>Abstractions should not depend on details. Details should depend on abstractions.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 is a design principle </a:t>
            </a:r>
            <a:r>
              <a:rPr lang="en-US" dirty="0" smtClean="0"/>
              <a:t>As </a:t>
            </a:r>
            <a:r>
              <a:rPr lang="en-US" dirty="0"/>
              <a:t>the name suggests, it is used to invert different kinds of controls in object-oriented design to achieve loose coupling. Here, controls refer to any additional responsibilities a class has, other than its main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20093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Injection (DI) is a design pattern used to implement </a:t>
            </a:r>
            <a:r>
              <a:rPr lang="en-US" dirty="0" err="1"/>
              <a:t>IoC</a:t>
            </a:r>
            <a:r>
              <a:rPr lang="en-US" dirty="0"/>
              <a:t>. It allows the creation of dependent objects outside of a class and provides those objects to a class through different ways. Using DI, we move the creation and binding of the dependent objects outside of the class that depends on them</a:t>
            </a:r>
          </a:p>
        </p:txBody>
      </p:sp>
    </p:spTree>
    <p:extLst>
      <p:ext uri="{BB962C8B-B14F-4D97-AF65-F5344CB8AC3E}">
        <p14:creationId xmlns:p14="http://schemas.microsoft.com/office/powerpoint/2010/main" val="3811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Dependency Injection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Constructor </a:t>
            </a:r>
            <a:r>
              <a:rPr lang="en-US" b="1" dirty="0" smtClean="0"/>
              <a:t>Injection</a:t>
            </a:r>
          </a:p>
          <a:p>
            <a:r>
              <a:rPr lang="en-US" b="1" dirty="0"/>
              <a:t>Property </a:t>
            </a:r>
            <a:r>
              <a:rPr lang="en-US" b="1" dirty="0" smtClean="0"/>
              <a:t>Injection</a:t>
            </a:r>
          </a:p>
          <a:p>
            <a:r>
              <a:rPr lang="en-US" b="1" dirty="0"/>
              <a:t>Method </a:t>
            </a:r>
            <a:r>
              <a:rPr lang="en-US" b="1" dirty="0" smtClean="0"/>
              <a:t>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3">
      <a:dk1>
        <a:sysClr val="windowText" lastClr="000000"/>
      </a:dk1>
      <a:lt1>
        <a:sysClr val="window" lastClr="FFFFFF"/>
      </a:lt1>
      <a:dk2>
        <a:srgbClr val="0F243E"/>
      </a:dk2>
      <a:lt2>
        <a:srgbClr val="17365D"/>
      </a:lt2>
      <a:accent1>
        <a:srgbClr val="4F81BD"/>
      </a:accent1>
      <a:accent2>
        <a:srgbClr val="C00000"/>
      </a:accent2>
      <a:accent3>
        <a:srgbClr val="9BBB59"/>
      </a:accent3>
      <a:accent4>
        <a:srgbClr val="F2F2F2"/>
      </a:accent4>
      <a:accent5>
        <a:srgbClr val="00B050"/>
      </a:accent5>
      <a:accent6>
        <a:srgbClr val="FFC000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1642</TotalTime>
  <Words>190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Ion</vt:lpstr>
      <vt:lpstr>DI,DIP,IOC,  Dependency Injection</vt:lpstr>
      <vt:lpstr>What are they?</vt:lpstr>
      <vt:lpstr>Dependency Inversion Principle </vt:lpstr>
      <vt:lpstr>Inversion of Control</vt:lpstr>
      <vt:lpstr>Dependency Injection (DI) i</vt:lpstr>
      <vt:lpstr>Types of Dependency Injection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DI,DIP,IOC,  Dependency Injection</dc:title>
  <dc:creator>Azam</dc:creator>
  <cp:lastModifiedBy>Azam</cp:lastModifiedBy>
  <cp:revision>6</cp:revision>
  <dcterms:created xsi:type="dcterms:W3CDTF">2022-03-24T21:04:26Z</dcterms:created>
  <dcterms:modified xsi:type="dcterms:W3CDTF">2022-03-26T16:52:53Z</dcterms:modified>
</cp:coreProperties>
</file>