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8" d="100"/>
          <a:sy n="78" d="100"/>
        </p:scale>
        <p:origin x="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hellang/Scru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537173" cy="3329581"/>
          </a:xfrm>
        </p:spPr>
        <p:txBody>
          <a:bodyPr/>
          <a:lstStyle/>
          <a:p>
            <a:r>
              <a:rPr lang="en-US" dirty="0" smtClean="0"/>
              <a:t>Dependency Injection,</a:t>
            </a:r>
            <a:r>
              <a:rPr lang="en-US" i="1" dirty="0"/>
              <a:t> </a:t>
            </a:r>
            <a:r>
              <a:rPr lang="en-US" i="1" dirty="0" smtClean="0"/>
              <a:t>Scrutor,AutoMapper</a:t>
            </a:r>
            <a:endParaRPr lang="en-US" i="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796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Dependency injection (DI) facilitates loose coupling and promotes testability and maintenance.</a:t>
            </a:r>
          </a:p>
          <a:p>
            <a:r>
              <a:rPr lang="en-US" dirty="0"/>
              <a:t>You can take advantage of dependency injection to change your implementations without having to change the classes or interfaces that leverage those implementations.</a:t>
            </a:r>
          </a:p>
          <a:p>
            <a:r>
              <a:rPr lang="en-US" dirty="0"/>
              <a:t>Dependency injection is one of the SOLID principles of software architecture. It is used to decouple the usage of an object from the way the object is constructed.</a:t>
            </a:r>
          </a:p>
          <a:p>
            <a:r>
              <a:rPr lang="en-US" dirty="0"/>
              <a:t>With dependency injection, an object doesn’t construct its dependent objects internally; rather, dependent objects are injected at runtime.</a:t>
            </a:r>
          </a:p>
          <a:p>
            <a:endParaRPr lang="en-US" dirty="0"/>
          </a:p>
        </p:txBody>
      </p:sp>
    </p:spTree>
    <p:extLst>
      <p:ext uri="{BB962C8B-B14F-4D97-AF65-F5344CB8AC3E}">
        <p14:creationId xmlns:p14="http://schemas.microsoft.com/office/powerpoint/2010/main" val="74154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Dependency injection is a first-class citizen in </a:t>
            </a:r>
            <a:r>
              <a:rPr lang="en-US" dirty="0" err="1"/>
              <a:t>ASP.Net</a:t>
            </a:r>
            <a:r>
              <a:rPr lang="en-US" dirty="0"/>
              <a:t> Core. However, by design, </a:t>
            </a:r>
            <a:r>
              <a:rPr lang="en-US" dirty="0" err="1"/>
              <a:t>ASP.Net</a:t>
            </a:r>
            <a:r>
              <a:rPr lang="en-US" dirty="0"/>
              <a:t> Core includes only a simple DI container with minimal capabilities, leaving it to third parties to extend those capabilities. </a:t>
            </a:r>
            <a:endParaRPr lang="en-US" dirty="0" smtClean="0"/>
          </a:p>
          <a:p>
            <a:r>
              <a:rPr lang="en-US" dirty="0">
                <a:hlinkClick r:id="rId2"/>
              </a:rPr>
              <a:t>Scrutor</a:t>
            </a:r>
            <a:r>
              <a:rPr lang="en-US" dirty="0"/>
              <a:t> is an open source library that adds assembly scanning capabilities to the </a:t>
            </a:r>
            <a:r>
              <a:rPr lang="en-US" dirty="0" err="1"/>
              <a:t>ASP.Net</a:t>
            </a:r>
            <a:r>
              <a:rPr lang="en-US" dirty="0"/>
              <a:t> Core DI container</a:t>
            </a:r>
            <a:r>
              <a:rPr lang="en-US" dirty="0" smtClean="0"/>
              <a:t>.</a:t>
            </a:r>
          </a:p>
          <a:p>
            <a:r>
              <a:rPr lang="en-US" dirty="0"/>
              <a:t>It’s important to note that Scrutor is not a DI container. Rather, Scrutor provides a fluent API to register services based on conventions, using the built-in DI container of </a:t>
            </a:r>
            <a:r>
              <a:rPr lang="en-US" dirty="0" err="1"/>
              <a:t>ASP.Net</a:t>
            </a:r>
            <a:r>
              <a:rPr lang="en-US" dirty="0"/>
              <a:t> Core. </a:t>
            </a:r>
            <a:endParaRPr lang="en-US" dirty="0" smtClean="0"/>
          </a:p>
          <a:p>
            <a:r>
              <a:rPr lang="en-US" dirty="0"/>
              <a:t>Scrutor can be used to provide assembly scanning </a:t>
            </a:r>
            <a:r>
              <a:rPr lang="en-US" dirty="0" smtClean="0"/>
              <a:t>in </a:t>
            </a:r>
            <a:r>
              <a:rPr lang="en-US" dirty="0" err="1"/>
              <a:t>ASP.Net</a:t>
            </a:r>
            <a:r>
              <a:rPr lang="en-US" dirty="0"/>
              <a:t> Core. </a:t>
            </a:r>
            <a:endParaRPr lang="en-US" dirty="0"/>
          </a:p>
        </p:txBody>
      </p:sp>
    </p:spTree>
    <p:extLst>
      <p:ext uri="{BB962C8B-B14F-4D97-AF65-F5344CB8AC3E}">
        <p14:creationId xmlns:p14="http://schemas.microsoft.com/office/powerpoint/2010/main" val="386613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Let’s understand this with an example. Assume that you have to register three services—namely, IService1, IService2, and IService3. Let the corresponding service implementations be in classes named Service1, Service2, and Service3. Without Scrutor, the code you would typically need to write to register these services would look as follows</a:t>
            </a:r>
            <a:r>
              <a:rPr lang="en-US" dirty="0" smtClean="0"/>
              <a:t>.</a:t>
            </a:r>
          </a:p>
          <a:p>
            <a:endParaRPr lang="en-US" dirty="0"/>
          </a:p>
          <a:p>
            <a:pPr marL="0" indent="0">
              <a:buNone/>
            </a:pPr>
            <a:r>
              <a:rPr lang="en-US" dirty="0" err="1" smtClean="0"/>
              <a:t>services.AddScoped</a:t>
            </a:r>
            <a:r>
              <a:rPr lang="en-US" dirty="0" smtClean="0"/>
              <a:t>&lt;IService1</a:t>
            </a:r>
            <a:r>
              <a:rPr lang="en-US" dirty="0"/>
              <a:t>, Service1&gt;();</a:t>
            </a:r>
          </a:p>
          <a:p>
            <a:pPr marL="0" indent="0">
              <a:buNone/>
            </a:pPr>
            <a:r>
              <a:rPr lang="en-US" dirty="0" err="1" smtClean="0"/>
              <a:t>services.AddScoped</a:t>
            </a:r>
            <a:r>
              <a:rPr lang="en-US" dirty="0" smtClean="0"/>
              <a:t>&lt;IService2</a:t>
            </a:r>
            <a:r>
              <a:rPr lang="en-US" dirty="0"/>
              <a:t>, Service2</a:t>
            </a:r>
            <a:r>
              <a:rPr lang="en-US" dirty="0" smtClean="0"/>
              <a:t>&gt;();</a:t>
            </a:r>
          </a:p>
          <a:p>
            <a:pPr marL="0" indent="0">
              <a:buNone/>
            </a:pPr>
            <a:r>
              <a:rPr lang="en-US" dirty="0" err="1" smtClean="0"/>
              <a:t>services.AddScoped</a:t>
            </a:r>
            <a:r>
              <a:rPr lang="en-US" dirty="0" smtClean="0"/>
              <a:t>&lt;IService3, Service3&gt;();</a:t>
            </a:r>
          </a:p>
        </p:txBody>
      </p:sp>
    </p:spTree>
    <p:extLst>
      <p:ext uri="{BB962C8B-B14F-4D97-AF65-F5344CB8AC3E}">
        <p14:creationId xmlns:p14="http://schemas.microsoft.com/office/powerpoint/2010/main" val="68281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assembly scanning capabilities of Scrutor.</a:t>
            </a:r>
            <a:endParaRPr lang="en-US" dirty="0"/>
          </a:p>
        </p:txBody>
      </p:sp>
      <p:sp>
        <p:nvSpPr>
          <p:cNvPr id="3" name="Content Placeholder 2"/>
          <p:cNvSpPr>
            <a:spLocks noGrp="1"/>
          </p:cNvSpPr>
          <p:nvPr>
            <p:ph idx="1"/>
          </p:nvPr>
        </p:nvSpPr>
        <p:spPr/>
        <p:txBody>
          <a:bodyPr/>
          <a:lstStyle/>
          <a:p>
            <a:pPr marL="0" indent="0">
              <a:buNone/>
            </a:pPr>
            <a:r>
              <a:rPr lang="en-US" dirty="0"/>
              <a:t>public void </a:t>
            </a:r>
            <a:r>
              <a:rPr lang="en-US" dirty="0" err="1"/>
              <a:t>ConfigureServices</a:t>
            </a:r>
            <a:r>
              <a:rPr lang="en-US" dirty="0"/>
              <a:t>(</a:t>
            </a:r>
            <a:r>
              <a:rPr lang="en-US" dirty="0" err="1"/>
              <a:t>IServiceCollection</a:t>
            </a:r>
            <a:r>
              <a:rPr lang="en-US" dirty="0"/>
              <a:t> services)</a:t>
            </a:r>
          </a:p>
          <a:p>
            <a:pPr marL="0" indent="0">
              <a:buNone/>
            </a:pPr>
            <a:r>
              <a:rPr lang="en-US" dirty="0"/>
              <a:t>        {</a:t>
            </a:r>
          </a:p>
          <a:p>
            <a:pPr marL="0" indent="0">
              <a:buNone/>
            </a:pPr>
            <a:r>
              <a:rPr lang="en-US" dirty="0"/>
              <a:t>            </a:t>
            </a:r>
            <a:r>
              <a:rPr lang="en-US" dirty="0" err="1"/>
              <a:t>services.Scan</a:t>
            </a:r>
            <a:r>
              <a:rPr lang="en-US" dirty="0"/>
              <a:t>(scan =&gt;</a:t>
            </a:r>
          </a:p>
          <a:p>
            <a:pPr marL="0" indent="0">
              <a:buNone/>
            </a:pPr>
            <a:r>
              <a:rPr lang="en-US" dirty="0"/>
              <a:t>             </a:t>
            </a:r>
            <a:r>
              <a:rPr lang="en-US" dirty="0" err="1"/>
              <a:t>scan.FromCallingAssembly</a:t>
            </a:r>
            <a:r>
              <a:rPr lang="en-US" dirty="0"/>
              <a:t>()</a:t>
            </a:r>
          </a:p>
          <a:p>
            <a:pPr marL="0" indent="0">
              <a:buNone/>
            </a:pPr>
            <a:r>
              <a:rPr lang="en-US" dirty="0"/>
              <a:t>               .</a:t>
            </a:r>
            <a:r>
              <a:rPr lang="en-US" dirty="0" err="1"/>
              <a:t>AddClasses</a:t>
            </a:r>
            <a:r>
              <a:rPr lang="en-US" dirty="0"/>
              <a:t>()</a:t>
            </a:r>
          </a:p>
          <a:p>
            <a:pPr marL="0" indent="0">
              <a:buNone/>
            </a:pPr>
            <a:r>
              <a:rPr lang="en-US" dirty="0"/>
              <a:t>                 .</a:t>
            </a:r>
            <a:r>
              <a:rPr lang="en-US" dirty="0" err="1"/>
              <a:t>AsMatchingInterface</a:t>
            </a:r>
            <a:r>
              <a:rPr lang="en-US" dirty="0"/>
              <a:t>());</a:t>
            </a:r>
          </a:p>
          <a:p>
            <a:pPr marL="0" indent="0">
              <a:buNone/>
            </a:pPr>
            <a:r>
              <a:rPr lang="en-US" dirty="0"/>
              <a:t>            </a:t>
            </a:r>
            <a:r>
              <a:rPr lang="en-US" dirty="0" err="1"/>
              <a:t>services.AddControllersWithViews</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233317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scan method and register </a:t>
            </a:r>
            <a:r>
              <a:rPr lang="en-US" dirty="0" smtClean="0"/>
              <a:t>two </a:t>
            </a:r>
            <a:r>
              <a:rPr lang="en-US" dirty="0"/>
              <a:t>services with a transient lifetime.</a:t>
            </a:r>
            <a:endParaRPr lang="en-US" dirty="0"/>
          </a:p>
        </p:txBody>
      </p:sp>
      <p:sp>
        <p:nvSpPr>
          <p:cNvPr id="3" name="Content Placeholder 2"/>
          <p:cNvSpPr>
            <a:spLocks noGrp="1"/>
          </p:cNvSpPr>
          <p:nvPr>
            <p:ph idx="1"/>
          </p:nvPr>
        </p:nvSpPr>
        <p:spPr/>
        <p:txBody>
          <a:bodyPr/>
          <a:lstStyle/>
          <a:p>
            <a:pPr marL="0" indent="0">
              <a:buNone/>
            </a:pPr>
            <a:r>
              <a:rPr lang="en-US" dirty="0" err="1"/>
              <a:t>services.Scan</a:t>
            </a:r>
            <a:r>
              <a:rPr lang="en-US" dirty="0"/>
              <a:t>(scan =&gt; </a:t>
            </a:r>
            <a:r>
              <a:rPr lang="en-US" dirty="0" smtClean="0"/>
              <a:t>scan</a:t>
            </a:r>
          </a:p>
          <a:p>
            <a:pPr marL="0" indent="0">
              <a:buNone/>
            </a:pPr>
            <a:r>
              <a:rPr lang="en-US" dirty="0" smtClean="0"/>
              <a:t>           </a:t>
            </a:r>
            <a:r>
              <a:rPr lang="en-US" dirty="0"/>
              <a:t>.</a:t>
            </a:r>
            <a:r>
              <a:rPr lang="en-US" dirty="0" err="1"/>
              <a:t>AddTypes</a:t>
            </a:r>
            <a:r>
              <a:rPr lang="en-US" dirty="0"/>
              <a:t>&lt;</a:t>
            </a:r>
            <a:r>
              <a:rPr lang="en-US" dirty="0" err="1"/>
              <a:t>ServiceA</a:t>
            </a:r>
            <a:r>
              <a:rPr lang="en-US" dirty="0"/>
              <a:t>, </a:t>
            </a:r>
            <a:r>
              <a:rPr lang="en-US" dirty="0" err="1"/>
              <a:t>ServiceB</a:t>
            </a:r>
            <a:r>
              <a:rPr lang="en-US" dirty="0"/>
              <a:t>&gt;()</a:t>
            </a:r>
          </a:p>
          <a:p>
            <a:pPr marL="0" indent="0">
              <a:buNone/>
            </a:pPr>
            <a:r>
              <a:rPr lang="en-US" dirty="0"/>
              <a:t>              .</a:t>
            </a:r>
            <a:r>
              <a:rPr lang="en-US" dirty="0" err="1"/>
              <a:t>AsSelf</a:t>
            </a:r>
            <a:r>
              <a:rPr lang="en-US" dirty="0"/>
              <a:t>()</a:t>
            </a:r>
          </a:p>
          <a:p>
            <a:pPr marL="0" indent="0">
              <a:buNone/>
            </a:pPr>
            <a:r>
              <a:rPr lang="en-US" dirty="0"/>
              <a:t>                .</a:t>
            </a:r>
            <a:r>
              <a:rPr lang="en-US" dirty="0" err="1"/>
              <a:t>WithTransientLifetime</a:t>
            </a:r>
            <a:r>
              <a:rPr lang="en-US" dirty="0"/>
              <a:t>());</a:t>
            </a:r>
          </a:p>
        </p:txBody>
      </p:sp>
    </p:spTree>
    <p:extLst>
      <p:ext uri="{BB962C8B-B14F-4D97-AF65-F5344CB8AC3E}">
        <p14:creationId xmlns:p14="http://schemas.microsoft.com/office/powerpoint/2010/main" val="145646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a:t>
            </a:r>
            <a:br>
              <a:rPr lang="en-US" dirty="0" smtClean="0"/>
            </a:br>
            <a:r>
              <a:rPr lang="en-US" dirty="0" err="1" smtClean="0"/>
              <a:t>SingleTon</a:t>
            </a:r>
            <a:r>
              <a:rPr lang="en-US" dirty="0" smtClean="0"/>
              <a:t> </a:t>
            </a:r>
            <a:r>
              <a:rPr lang="en-US" dirty="0" err="1" smtClean="0"/>
              <a:t>Vs</a:t>
            </a:r>
            <a:r>
              <a:rPr lang="en-US" dirty="0" smtClean="0"/>
              <a:t> Scoped </a:t>
            </a:r>
            <a:r>
              <a:rPr lang="en-US" dirty="0" err="1" smtClean="0"/>
              <a:t>Vs</a:t>
            </a:r>
            <a:r>
              <a:rPr lang="en-US" dirty="0" smtClean="0"/>
              <a:t> Transient</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u="sng" dirty="0" err="1"/>
              <a:t>AddSingleton</a:t>
            </a:r>
            <a:r>
              <a:rPr lang="en-US" b="1" u="sng" dirty="0"/>
              <a:t>()</a:t>
            </a:r>
          </a:p>
          <a:p>
            <a:pPr marL="0" indent="0" fontAlgn="base">
              <a:buNone/>
            </a:pPr>
            <a:r>
              <a:rPr lang="en-US" dirty="0" err="1"/>
              <a:t>AddSingleton</a:t>
            </a:r>
            <a:r>
              <a:rPr lang="en-US" dirty="0"/>
              <a:t>() creates a single instance of the service when it is first requested and reuses that same instance in all the places where that service is needed.</a:t>
            </a:r>
          </a:p>
          <a:p>
            <a:pPr marL="0" indent="0" fontAlgn="base">
              <a:buNone/>
            </a:pPr>
            <a:r>
              <a:rPr lang="en-US" b="1" u="sng" dirty="0" err="1"/>
              <a:t>AddScoped</a:t>
            </a:r>
            <a:r>
              <a:rPr lang="en-US" b="1" u="sng" dirty="0"/>
              <a:t>()</a:t>
            </a:r>
          </a:p>
          <a:p>
            <a:pPr marL="0" indent="0" fontAlgn="base">
              <a:buNone/>
            </a:pPr>
            <a:r>
              <a:rPr lang="en-US" dirty="0"/>
              <a:t>In a scoped service, with every HTTP request, we get a new instance. However, within the same HTTP request, if the service is required in multiple places, like in the view and in the controller, then the same instance is provided for the entire scope of that HTTP request. But every new HTTP request will get a new instance of the service.</a:t>
            </a:r>
          </a:p>
          <a:p>
            <a:pPr marL="0" indent="0" fontAlgn="base">
              <a:buNone/>
            </a:pPr>
            <a:r>
              <a:rPr lang="en-US" b="1" u="sng" dirty="0" err="1"/>
              <a:t>AddTransient</a:t>
            </a:r>
            <a:r>
              <a:rPr lang="en-US" b="1" u="sng" dirty="0"/>
              <a:t>()</a:t>
            </a:r>
          </a:p>
          <a:p>
            <a:pPr marL="0" indent="0" fontAlgn="base">
              <a:buNone/>
            </a:pPr>
            <a:r>
              <a:rPr lang="en-US" dirty="0"/>
              <a:t>With a transient service, a new instance is provided every time a service instance is requested whether it is in the scope of the same HTTP request or across different HTTP requests.</a:t>
            </a:r>
          </a:p>
          <a:p>
            <a:endParaRPr lang="en-US" dirty="0"/>
          </a:p>
        </p:txBody>
      </p:sp>
    </p:spTree>
    <p:extLst>
      <p:ext uri="{BB962C8B-B14F-4D97-AF65-F5344CB8AC3E}">
        <p14:creationId xmlns:p14="http://schemas.microsoft.com/office/powerpoint/2010/main" val="220746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AutoMapper</a:t>
            </a:r>
            <a:endParaRPr lang="en-US" dirty="0"/>
          </a:p>
        </p:txBody>
      </p:sp>
      <p:sp>
        <p:nvSpPr>
          <p:cNvPr id="3" name="Content Placeholder 2"/>
          <p:cNvSpPr>
            <a:spLocks noGrp="1"/>
          </p:cNvSpPr>
          <p:nvPr>
            <p:ph idx="1"/>
          </p:nvPr>
        </p:nvSpPr>
        <p:spPr/>
        <p:txBody>
          <a:bodyPr/>
          <a:lstStyle/>
          <a:p>
            <a:pPr marL="457200" lvl="1" indent="0">
              <a:buNone/>
            </a:pPr>
            <a:r>
              <a:rPr lang="en-US" dirty="0"/>
              <a:t>What is </a:t>
            </a:r>
            <a:r>
              <a:rPr lang="en-US" dirty="0" err="1"/>
              <a:t>AutoMapper</a:t>
            </a:r>
            <a:r>
              <a:rPr lang="en-US" dirty="0"/>
              <a:t>? </a:t>
            </a:r>
            <a:r>
              <a:rPr lang="en-US" dirty="0" err="1"/>
              <a:t>AutoMapper</a:t>
            </a:r>
            <a:r>
              <a:rPr lang="en-US" dirty="0"/>
              <a:t> is </a:t>
            </a:r>
            <a:r>
              <a:rPr lang="en-US" b="1" dirty="0"/>
              <a:t>a simple library that helps us to transform one object type to another</a:t>
            </a:r>
            <a:r>
              <a:rPr lang="en-US" dirty="0"/>
              <a:t>.</a:t>
            </a:r>
            <a:endParaRPr lang="en-US" dirty="0"/>
          </a:p>
        </p:txBody>
      </p:sp>
    </p:spTree>
    <p:extLst>
      <p:ext uri="{BB962C8B-B14F-4D97-AF65-F5344CB8AC3E}">
        <p14:creationId xmlns:p14="http://schemas.microsoft.com/office/powerpoint/2010/main" val="4178446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348</TotalTime>
  <Words>413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Dependency Injection, Scrutor,AutoMapper</vt:lpstr>
      <vt:lpstr>PowerPoint Presentation</vt:lpstr>
      <vt:lpstr>PowerPoint Presentation</vt:lpstr>
      <vt:lpstr>PowerPoint Presentation</vt:lpstr>
      <vt:lpstr>the assembly scanning capabilities of Scrutor.</vt:lpstr>
      <vt:lpstr>the scan method and register two services with a transient lifetime.</vt:lpstr>
      <vt:lpstr>Difference between  SingleTon Vs Scoped Vs Transient</vt:lpstr>
      <vt:lpstr>AutoMapper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 Scrutor,AutoMapper</dc:title>
  <dc:creator>Azam</dc:creator>
  <cp:lastModifiedBy>Azam</cp:lastModifiedBy>
  <cp:revision>5</cp:revision>
  <dcterms:created xsi:type="dcterms:W3CDTF">2022-03-28T20:49:48Z</dcterms:created>
  <dcterms:modified xsi:type="dcterms:W3CDTF">2022-03-29T02:38:06Z</dcterms:modified>
</cp:coreProperties>
</file>