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 1 ttest</a:t>
            </a:r>
          </a:p>
        </p:txBody>
      </p:sp>
      <p:pic>
        <p:nvPicPr>
          <p:cNvPr id="3" name="Picture 2" descr="fig1_tt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 2 anova</a:t>
            </a:r>
          </a:p>
        </p:txBody>
      </p:sp>
      <p:pic>
        <p:nvPicPr>
          <p:cNvPr id="3" name="Picture 2" descr="fig2_anov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 3 corr</a:t>
            </a:r>
          </a:p>
        </p:txBody>
      </p:sp>
      <p:pic>
        <p:nvPicPr>
          <p:cNvPr id="3" name="Picture 2" descr="fig3_cor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 4 heatmap</a:t>
            </a:r>
          </a:p>
        </p:txBody>
      </p:sp>
      <p:pic>
        <p:nvPicPr>
          <p:cNvPr id="3" name="Picture 2" descr="fig4_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Figure 5 timeseries</a:t>
            </a:r>
          </a:p>
        </p:txBody>
      </p:sp>
      <p:pic>
        <p:nvPicPr>
          <p:cNvPr id="3" name="Picture 2" descr="fig5_timeser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