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8" r:id="rId9"/>
    <p:sldId id="264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0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6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15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3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4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7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32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4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2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6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6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7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2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4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5296-281C-480F-84FD-465A49E3D3C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9A83A1-0E63-472F-B1CE-7B287DB8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3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1A233-0F8C-48CA-95AA-E6D75273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711754" cy="1646302"/>
          </a:xfrm>
        </p:spPr>
        <p:txBody>
          <a:bodyPr/>
          <a:lstStyle/>
          <a:p>
            <a:pPr algn="ctr"/>
            <a:r>
              <a:rPr lang="zh-TW" altLang="en-US" sz="6000" dirty="0"/>
              <a:t>網頁程式設計期末專案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5A5DF8-680F-472F-97A8-4B73EB484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4" y="6152349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</a:rPr>
              <a:t>組員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</a:rPr>
              <a:t>00657122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</a:rPr>
              <a:t> 莊雅雯 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</a:rPr>
              <a:t>00657123</a:t>
            </a: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</a:rPr>
              <a:t> 黃芊瑀</a:t>
            </a:r>
          </a:p>
        </p:txBody>
      </p:sp>
    </p:spTree>
    <p:extLst>
      <p:ext uri="{BB962C8B-B14F-4D97-AF65-F5344CB8AC3E}">
        <p14:creationId xmlns:p14="http://schemas.microsoft.com/office/powerpoint/2010/main" val="302587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097E6-47B3-4C7E-AE44-03F3B809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15E47-5DF8-47FA-8B4C-B922963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6C752C-B078-48C1-A7BB-5BE7B2B8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10"/>
            <a:ext cx="12192000" cy="59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530EF-791A-4448-A470-DA434279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CFED9-60A5-4A86-B81F-A9843E51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F41549-6388-4934-9654-950591F7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7515"/>
            <a:ext cx="12192000" cy="58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974CB-27E4-4144-A9A3-00E9629A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F2F4A-4ECE-41FE-8A61-CEA77935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40EC52-7D20-41F7-B530-B90EFBF6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519"/>
            <a:ext cx="12192000" cy="59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2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80244-29CC-493B-AB99-DD55F3D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Courier New" panose="02070309020205020404" pitchFamily="49" charset="0"/>
              </a:rPr>
              <a:t>最後實際的分工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2B09B-259B-422E-BE1F-33A1CC55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</a:rPr>
              <a:t>00657122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</a:rPr>
              <a:t> 莊雅雯  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</a:rPr>
              <a:t>50%</a:t>
            </a:r>
          </a:p>
          <a:p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</a:rPr>
              <a:t>00657123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</a:rPr>
              <a:t> 黃芊瑀  </a:t>
            </a:r>
            <a:r>
              <a:rPr lang="en-US" altLang="zh-TW" sz="3200" dirty="0">
                <a:solidFill>
                  <a:schemeClr val="accent2">
                    <a:lumMod val="50000"/>
                  </a:schemeClr>
                </a:solidFill>
              </a:rPr>
              <a:t>50%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15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51E04-322C-4214-ABF2-0DD669DC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Courier New" panose="02070309020205020404" pitchFamily="49" charset="0"/>
              </a:rPr>
              <a:t>網站作品的創作動機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654A1-BAD0-49BB-A75A-1688DFC2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我們以大富翁做為發想，希望做出一款類似的</a:t>
            </a:r>
            <a:r>
              <a:rPr lang="zh-TW" altLang="en-US" sz="3200" dirty="0">
                <a:solidFill>
                  <a:srgbClr val="FF0000"/>
                </a:solidFill>
              </a:rPr>
              <a:t>遊戲</a:t>
            </a:r>
            <a:r>
              <a:rPr lang="zh-TW" altLang="en-US" sz="3200" dirty="0"/>
              <a:t>，由我們自訂規則與玩法，並加入一些不同的小遊戲，增加趣味性，提供玩家不同的體驗。</a:t>
            </a:r>
          </a:p>
        </p:txBody>
      </p:sp>
    </p:spTree>
    <p:extLst>
      <p:ext uri="{BB962C8B-B14F-4D97-AF65-F5344CB8AC3E}">
        <p14:creationId xmlns:p14="http://schemas.microsoft.com/office/powerpoint/2010/main" val="32035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F3C51-BA54-498B-88E0-67CEFDB5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Courier New" panose="02070309020205020404" pitchFamily="49" charset="0"/>
              </a:rPr>
              <a:t>最後版本的網站架構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5D92FA-051B-476F-B181-480C6C8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60" y="1540042"/>
            <a:ext cx="8254479" cy="49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E052B-7C10-4DB5-A07D-17280D12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Courier New" panose="02070309020205020404" pitchFamily="49" charset="0"/>
              </a:rPr>
              <a:t>實際使用之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Web</a:t>
            </a:r>
            <a:r>
              <a:rPr lang="zh-TW" altLang="en-US" b="0" i="0" dirty="0">
                <a:effectLst/>
                <a:latin typeface="Courier New" panose="02070309020205020404" pitchFamily="49" charset="0"/>
              </a:rPr>
              <a:t>技術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71853D-22D2-45DE-9F32-920DC943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HTML5</a:t>
            </a:r>
          </a:p>
          <a:p>
            <a:r>
              <a:rPr lang="en-US" altLang="zh-TW" sz="3200" dirty="0"/>
              <a:t>CSS</a:t>
            </a:r>
          </a:p>
          <a:p>
            <a:r>
              <a:rPr lang="en-US" altLang="zh-TW" sz="3200" dirty="0"/>
              <a:t>JavaScript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371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FDFBF-43F8-4E43-9E68-44EA4CED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Courier New" panose="02070309020205020404" pitchFamily="49" charset="0"/>
              </a:rPr>
              <a:t>本網站的特色與優點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CFF5-32DE-4F36-AD4C-C3C08779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3550" cy="388077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結合大富翁及一般的擲骰子遊戲，不僅</a:t>
            </a:r>
            <a:r>
              <a:rPr lang="zh-TW" altLang="en-US" sz="3200" dirty="0">
                <a:solidFill>
                  <a:srgbClr val="FF0000"/>
                </a:solidFill>
              </a:rPr>
              <a:t>大幅縮短遊戲時間</a:t>
            </a:r>
            <a:r>
              <a:rPr lang="zh-TW" altLang="en-US" sz="3200" dirty="0"/>
              <a:t>，適合通勤族群遊玩，還另外增加獨特的</a:t>
            </a:r>
            <a:r>
              <a:rPr lang="zh-TW" altLang="en-US" sz="3200" dirty="0">
                <a:solidFill>
                  <a:srgbClr val="0070C0"/>
                </a:solidFill>
              </a:rPr>
              <a:t>商店系統</a:t>
            </a:r>
            <a:r>
              <a:rPr lang="zh-TW" altLang="en-US" sz="3200" dirty="0"/>
              <a:t>，享受害人與被害的快感，並在到達終點的過程中，設計一些額外的</a:t>
            </a:r>
            <a:r>
              <a:rPr lang="zh-TW" altLang="en-US" sz="3200" dirty="0">
                <a:solidFill>
                  <a:srgbClr val="FF0000"/>
                </a:solidFill>
              </a:rPr>
              <a:t>小關卡</a:t>
            </a:r>
            <a:r>
              <a:rPr lang="zh-TW" altLang="en-US" sz="3200" dirty="0"/>
              <a:t>，增加遊玩的樂趣。</a:t>
            </a:r>
          </a:p>
        </p:txBody>
      </p:sp>
    </p:spTree>
    <p:extLst>
      <p:ext uri="{BB962C8B-B14F-4D97-AF65-F5344CB8AC3E}">
        <p14:creationId xmlns:p14="http://schemas.microsoft.com/office/powerpoint/2010/main" val="323592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D895B6-D584-431A-A9F1-DDBDC352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02"/>
            <a:ext cx="12192000" cy="58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2975390-A828-4D19-88FA-69BD2FC9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519"/>
            <a:ext cx="12192000" cy="5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7E2ED-CE24-4666-BFA3-2FD7AB9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7CBB7-FDCF-4F05-9C79-5282B288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E3BFE3-2852-4540-8CDE-01BAE89C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331"/>
            <a:ext cx="12192000" cy="59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D0C65-5FBD-4400-8206-1EEFD777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DB9AE-E707-4FA8-AA8C-1D8689F3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CACF19-2AFA-4E0A-BB17-4C2109FF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" y="473070"/>
            <a:ext cx="12192000" cy="59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803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147</Words>
  <Application>Microsoft Office PowerPoint</Application>
  <PresentationFormat>寬螢幕</PresentationFormat>
  <Paragraphs>14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Wingdings 3</vt:lpstr>
      <vt:lpstr>多面向</vt:lpstr>
      <vt:lpstr>網頁程式設計期末專案</vt:lpstr>
      <vt:lpstr>網站作品的創作動機</vt:lpstr>
      <vt:lpstr>最後版本的網站架構</vt:lpstr>
      <vt:lpstr>實際使用之Web技術</vt:lpstr>
      <vt:lpstr>本網站的特色與優點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最後實際的分工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dc:creator>芊瑀 黃</dc:creator>
  <cp:lastModifiedBy>芊瑀 黃</cp:lastModifiedBy>
  <cp:revision>9</cp:revision>
  <dcterms:created xsi:type="dcterms:W3CDTF">2021-01-11T16:11:54Z</dcterms:created>
  <dcterms:modified xsi:type="dcterms:W3CDTF">2021-01-11T19:32:25Z</dcterms:modified>
</cp:coreProperties>
</file>