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52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99" r:id="rId11"/>
    <p:sldId id="265" r:id="rId12"/>
    <p:sldId id="266" r:id="rId13"/>
    <p:sldId id="300" r:id="rId14"/>
    <p:sldId id="268" r:id="rId15"/>
    <p:sldId id="267" r:id="rId16"/>
    <p:sldId id="270" r:id="rId17"/>
    <p:sldId id="271" r:id="rId18"/>
    <p:sldId id="274" r:id="rId19"/>
    <p:sldId id="273" r:id="rId20"/>
    <p:sldId id="301" r:id="rId21"/>
    <p:sldId id="272" r:id="rId22"/>
    <p:sldId id="294" r:id="rId23"/>
    <p:sldId id="305" r:id="rId24"/>
    <p:sldId id="275" r:id="rId25"/>
    <p:sldId id="304" r:id="rId26"/>
    <p:sldId id="279" r:id="rId27"/>
    <p:sldId id="306" r:id="rId28"/>
    <p:sldId id="277" r:id="rId29"/>
    <p:sldId id="307" r:id="rId30"/>
    <p:sldId id="281" r:id="rId31"/>
    <p:sldId id="297" r:id="rId32"/>
    <p:sldId id="283" r:id="rId33"/>
    <p:sldId id="308" r:id="rId34"/>
    <p:sldId id="284" r:id="rId35"/>
    <p:sldId id="309" r:id="rId36"/>
    <p:sldId id="296" r:id="rId37"/>
    <p:sldId id="285" r:id="rId38"/>
    <p:sldId id="290" r:id="rId39"/>
    <p:sldId id="289" r:id="rId40"/>
    <p:sldId id="287" r:id="rId41"/>
    <p:sldId id="288" r:id="rId42"/>
    <p:sldId id="303" r:id="rId43"/>
    <p:sldId id="292" r:id="rId44"/>
    <p:sldId id="298" r:id="rId45"/>
    <p:sldId id="293" r:id="rId46"/>
    <p:sldId id="295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260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B982BC-FD9A-4185-8B9E-8653751EF717}" v="180" dt="2023-06-08T20:17:07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ynold Mikado" userId="22b100d60bef4079" providerId="LiveId" clId="{4DB982BC-FD9A-4185-8B9E-8653751EF717}"/>
    <pc:docChg chg="undo redo custSel addSld delSld modSld sldOrd">
      <pc:chgData name="Reynold Mikado" userId="22b100d60bef4079" providerId="LiveId" clId="{4DB982BC-FD9A-4185-8B9E-8653751EF717}" dt="2023-06-09T14:01:54.368" v="13711" actId="5793"/>
      <pc:docMkLst>
        <pc:docMk/>
      </pc:docMkLst>
      <pc:sldChg chg="modSp mod">
        <pc:chgData name="Reynold Mikado" userId="22b100d60bef4079" providerId="LiveId" clId="{4DB982BC-FD9A-4185-8B9E-8653751EF717}" dt="2023-06-06T13:31:40.315" v="8892" actId="114"/>
        <pc:sldMkLst>
          <pc:docMk/>
          <pc:sldMk cId="767658357" sldId="256"/>
        </pc:sldMkLst>
        <pc:spChg chg="mod">
          <ac:chgData name="Reynold Mikado" userId="22b100d60bef4079" providerId="LiveId" clId="{4DB982BC-FD9A-4185-8B9E-8653751EF717}" dt="2023-06-01T20:36:18.491" v="3724" actId="113"/>
          <ac:spMkLst>
            <pc:docMk/>
            <pc:sldMk cId="767658357" sldId="256"/>
            <ac:spMk id="2" creationId="{7F25A7A6-39A0-D55F-F08C-03BA48AAA97F}"/>
          </ac:spMkLst>
        </pc:spChg>
        <pc:spChg chg="mod">
          <ac:chgData name="Reynold Mikado" userId="22b100d60bef4079" providerId="LiveId" clId="{4DB982BC-FD9A-4185-8B9E-8653751EF717}" dt="2023-06-06T13:31:40.315" v="8892" actId="114"/>
          <ac:spMkLst>
            <pc:docMk/>
            <pc:sldMk cId="767658357" sldId="256"/>
            <ac:spMk id="3" creationId="{EED49018-A7F0-2DFE-DC76-598D4DCC67EA}"/>
          </ac:spMkLst>
        </pc:spChg>
      </pc:sldChg>
      <pc:sldChg chg="modSp mod">
        <pc:chgData name="Reynold Mikado" userId="22b100d60bef4079" providerId="LiveId" clId="{4DB982BC-FD9A-4185-8B9E-8653751EF717}" dt="2023-06-07T13:44:31.145" v="9009" actId="20577"/>
        <pc:sldMkLst>
          <pc:docMk/>
          <pc:sldMk cId="2358718468" sldId="257"/>
        </pc:sldMkLst>
        <pc:spChg chg="mod">
          <ac:chgData name="Reynold Mikado" userId="22b100d60bef4079" providerId="LiveId" clId="{4DB982BC-FD9A-4185-8B9E-8653751EF717}" dt="2023-06-02T19:44:15.378" v="7793" actId="1076"/>
          <ac:spMkLst>
            <pc:docMk/>
            <pc:sldMk cId="2358718468" sldId="257"/>
            <ac:spMk id="2" creationId="{8ED0BDCF-685F-DE3A-6CF3-B6BD9C6AC076}"/>
          </ac:spMkLst>
        </pc:spChg>
        <pc:spChg chg="mod">
          <ac:chgData name="Reynold Mikado" userId="22b100d60bef4079" providerId="LiveId" clId="{4DB982BC-FD9A-4185-8B9E-8653751EF717}" dt="2023-06-07T13:44:31.145" v="9009" actId="20577"/>
          <ac:spMkLst>
            <pc:docMk/>
            <pc:sldMk cId="2358718468" sldId="257"/>
            <ac:spMk id="3" creationId="{00B24C34-CD9C-6A1B-E6C8-6CD779B0782E}"/>
          </ac:spMkLst>
        </pc:spChg>
      </pc:sldChg>
      <pc:sldChg chg="modSp mod">
        <pc:chgData name="Reynold Mikado" userId="22b100d60bef4079" providerId="LiveId" clId="{4DB982BC-FD9A-4185-8B9E-8653751EF717}" dt="2023-06-03T11:26:39.839" v="7852"/>
        <pc:sldMkLst>
          <pc:docMk/>
          <pc:sldMk cId="2671736928" sldId="258"/>
        </pc:sldMkLst>
        <pc:spChg chg="mod">
          <ac:chgData name="Reynold Mikado" userId="22b100d60bef4079" providerId="LiveId" clId="{4DB982BC-FD9A-4185-8B9E-8653751EF717}" dt="2023-06-03T11:26:39.839" v="7852"/>
          <ac:spMkLst>
            <pc:docMk/>
            <pc:sldMk cId="2671736928" sldId="258"/>
            <ac:spMk id="2" creationId="{44993303-4264-8789-8C15-5B08E15A54DE}"/>
          </ac:spMkLst>
        </pc:spChg>
        <pc:spChg chg="mod">
          <ac:chgData name="Reynold Mikado" userId="22b100d60bef4079" providerId="LiveId" clId="{4DB982BC-FD9A-4185-8B9E-8653751EF717}" dt="2023-06-02T19:26:26.244" v="7732" actId="114"/>
          <ac:spMkLst>
            <pc:docMk/>
            <pc:sldMk cId="2671736928" sldId="258"/>
            <ac:spMk id="3" creationId="{D5FBC5C6-EDD0-26F4-2285-EE0C324F71CF}"/>
          </ac:spMkLst>
        </pc:spChg>
      </pc:sldChg>
      <pc:sldChg chg="modSp mod ord">
        <pc:chgData name="Reynold Mikado" userId="22b100d60bef4079" providerId="LiveId" clId="{4DB982BC-FD9A-4185-8B9E-8653751EF717}" dt="2023-06-09T13:59:47.991" v="13673" actId="20577"/>
        <pc:sldMkLst>
          <pc:docMk/>
          <pc:sldMk cId="1221844292" sldId="259"/>
        </pc:sldMkLst>
        <pc:spChg chg="mod">
          <ac:chgData name="Reynold Mikado" userId="22b100d60bef4079" providerId="LiveId" clId="{4DB982BC-FD9A-4185-8B9E-8653751EF717}" dt="2023-06-02T19:44:21.790" v="7794" actId="1076"/>
          <ac:spMkLst>
            <pc:docMk/>
            <pc:sldMk cId="1221844292" sldId="259"/>
            <ac:spMk id="2" creationId="{3C3821A5-1FA7-D4E3-BDB0-99ECB176E7E3}"/>
          </ac:spMkLst>
        </pc:spChg>
        <pc:spChg chg="mod">
          <ac:chgData name="Reynold Mikado" userId="22b100d60bef4079" providerId="LiveId" clId="{4DB982BC-FD9A-4185-8B9E-8653751EF717}" dt="2023-06-09T13:59:47.991" v="13673" actId="20577"/>
          <ac:spMkLst>
            <pc:docMk/>
            <pc:sldMk cId="1221844292" sldId="259"/>
            <ac:spMk id="3" creationId="{80025C7B-E782-3F40-3737-34EA4BFAB156}"/>
          </ac:spMkLst>
        </pc:spChg>
      </pc:sldChg>
      <pc:sldChg chg="modSp mod">
        <pc:chgData name="Reynold Mikado" userId="22b100d60bef4079" providerId="LiveId" clId="{4DB982BC-FD9A-4185-8B9E-8653751EF717}" dt="2023-06-03T11:16:55.956" v="7833" actId="27636"/>
        <pc:sldMkLst>
          <pc:docMk/>
          <pc:sldMk cId="1037919214" sldId="260"/>
        </pc:sldMkLst>
        <pc:spChg chg="mod">
          <ac:chgData name="Reynold Mikado" userId="22b100d60bef4079" providerId="LiveId" clId="{4DB982BC-FD9A-4185-8B9E-8653751EF717}" dt="2023-06-02T19:44:52.223" v="7797" actId="1076"/>
          <ac:spMkLst>
            <pc:docMk/>
            <pc:sldMk cId="1037919214" sldId="260"/>
            <ac:spMk id="2" creationId="{DD2E652A-B272-B5E3-74E7-0ED874F496C6}"/>
          </ac:spMkLst>
        </pc:spChg>
        <pc:spChg chg="mod">
          <ac:chgData name="Reynold Mikado" userId="22b100d60bef4079" providerId="LiveId" clId="{4DB982BC-FD9A-4185-8B9E-8653751EF717}" dt="2023-06-03T11:16:55.956" v="7833" actId="27636"/>
          <ac:spMkLst>
            <pc:docMk/>
            <pc:sldMk cId="1037919214" sldId="260"/>
            <ac:spMk id="3" creationId="{78CFB23F-B9C2-0EC2-F9FC-2B178CABCB88}"/>
          </ac:spMkLst>
        </pc:spChg>
      </pc:sldChg>
      <pc:sldChg chg="modSp mod">
        <pc:chgData name="Reynold Mikado" userId="22b100d60bef4079" providerId="LiveId" clId="{4DB982BC-FD9A-4185-8B9E-8653751EF717}" dt="2023-06-09T14:00:16.647" v="13687" actId="20577"/>
        <pc:sldMkLst>
          <pc:docMk/>
          <pc:sldMk cId="1387113193" sldId="261"/>
        </pc:sldMkLst>
        <pc:spChg chg="mod">
          <ac:chgData name="Reynold Mikado" userId="22b100d60bef4079" providerId="LiveId" clId="{4DB982BC-FD9A-4185-8B9E-8653751EF717}" dt="2023-06-01T21:04:23.987" v="4373" actId="1076"/>
          <ac:spMkLst>
            <pc:docMk/>
            <pc:sldMk cId="1387113193" sldId="261"/>
            <ac:spMk id="2" creationId="{74A47AE2-3A7A-D092-00BB-344B6A8C499A}"/>
          </ac:spMkLst>
        </pc:spChg>
        <pc:spChg chg="mod">
          <ac:chgData name="Reynold Mikado" userId="22b100d60bef4079" providerId="LiveId" clId="{4DB982BC-FD9A-4185-8B9E-8653751EF717}" dt="2023-06-09T14:00:16.647" v="13687" actId="20577"/>
          <ac:spMkLst>
            <pc:docMk/>
            <pc:sldMk cId="1387113193" sldId="261"/>
            <ac:spMk id="3" creationId="{ABFE5D92-978B-9810-CD11-8DF5E7454893}"/>
          </ac:spMkLst>
        </pc:spChg>
      </pc:sldChg>
      <pc:sldChg chg="modSp new mod">
        <pc:chgData name="Reynold Mikado" userId="22b100d60bef4079" providerId="LiveId" clId="{4DB982BC-FD9A-4185-8B9E-8653751EF717}" dt="2023-06-09T13:45:21.335" v="13474" actId="1076"/>
        <pc:sldMkLst>
          <pc:docMk/>
          <pc:sldMk cId="2218495294" sldId="262"/>
        </pc:sldMkLst>
        <pc:spChg chg="mod">
          <ac:chgData name="Reynold Mikado" userId="22b100d60bef4079" providerId="LiveId" clId="{4DB982BC-FD9A-4185-8B9E-8653751EF717}" dt="2023-06-02T19:45:11.024" v="7799" actId="1076"/>
          <ac:spMkLst>
            <pc:docMk/>
            <pc:sldMk cId="2218495294" sldId="262"/>
            <ac:spMk id="2" creationId="{34C04FD7-B809-3466-EABA-80BD394E4A90}"/>
          </ac:spMkLst>
        </pc:spChg>
        <pc:spChg chg="mod">
          <ac:chgData name="Reynold Mikado" userId="22b100d60bef4079" providerId="LiveId" clId="{4DB982BC-FD9A-4185-8B9E-8653751EF717}" dt="2023-06-09T13:45:21.335" v="13474" actId="1076"/>
          <ac:spMkLst>
            <pc:docMk/>
            <pc:sldMk cId="2218495294" sldId="262"/>
            <ac:spMk id="3" creationId="{F2B4AC9A-4E55-117F-C8FB-8F474EFB43C4}"/>
          </ac:spMkLst>
        </pc:spChg>
      </pc:sldChg>
      <pc:sldChg chg="addSp delSp modSp new mod modClrScheme chgLayout">
        <pc:chgData name="Reynold Mikado" userId="22b100d60bef4079" providerId="LiveId" clId="{4DB982BC-FD9A-4185-8B9E-8653751EF717}" dt="2023-06-05T16:02:09.900" v="8439" actId="478"/>
        <pc:sldMkLst>
          <pc:docMk/>
          <pc:sldMk cId="3045725250" sldId="263"/>
        </pc:sldMkLst>
        <pc:spChg chg="mod ord">
          <ac:chgData name="Reynold Mikado" userId="22b100d60bef4079" providerId="LiveId" clId="{4DB982BC-FD9A-4185-8B9E-8653751EF717}" dt="2023-06-05T11:38:31.412" v="8278" actId="1076"/>
          <ac:spMkLst>
            <pc:docMk/>
            <pc:sldMk cId="3045725250" sldId="263"/>
            <ac:spMk id="2" creationId="{EF15CD2C-6EAF-EE7A-A643-7849556C8E9D}"/>
          </ac:spMkLst>
        </pc:spChg>
        <pc:spChg chg="add del mod ord">
          <ac:chgData name="Reynold Mikado" userId="22b100d60bef4079" providerId="LiveId" clId="{4DB982BC-FD9A-4185-8B9E-8653751EF717}" dt="2023-06-05T11:38:03.792" v="8273" actId="700"/>
          <ac:spMkLst>
            <pc:docMk/>
            <pc:sldMk cId="3045725250" sldId="263"/>
            <ac:spMk id="3" creationId="{38AEF6A6-9A94-B568-C1D3-AB0718FB836D}"/>
          </ac:spMkLst>
        </pc:spChg>
        <pc:spChg chg="del">
          <ac:chgData name="Reynold Mikado" userId="22b100d60bef4079" providerId="LiveId" clId="{4DB982BC-FD9A-4185-8B9E-8653751EF717}" dt="2023-05-31T12:19:57.472" v="415" actId="21"/>
          <ac:spMkLst>
            <pc:docMk/>
            <pc:sldMk cId="3045725250" sldId="263"/>
            <ac:spMk id="3" creationId="{A65CDB85-92FB-A72F-84A1-AB42CBE3E5D1}"/>
          </ac:spMkLst>
        </pc:spChg>
        <pc:spChg chg="add del mod ord">
          <ac:chgData name="Reynold Mikado" userId="22b100d60bef4079" providerId="LiveId" clId="{4DB982BC-FD9A-4185-8B9E-8653751EF717}" dt="2023-06-05T16:02:09.900" v="8439" actId="478"/>
          <ac:spMkLst>
            <pc:docMk/>
            <pc:sldMk cId="3045725250" sldId="263"/>
            <ac:spMk id="4" creationId="{3252C884-261E-7828-1A0C-CA7B17AAB6BF}"/>
          </ac:spMkLst>
        </pc:spChg>
      </pc:sldChg>
      <pc:sldChg chg="addSp delSp modSp new mod modClrScheme chgLayout">
        <pc:chgData name="Reynold Mikado" userId="22b100d60bef4079" providerId="LiveId" clId="{4DB982BC-FD9A-4185-8B9E-8653751EF717}" dt="2023-06-05T11:22:45.131" v="8176" actId="14100"/>
        <pc:sldMkLst>
          <pc:docMk/>
          <pc:sldMk cId="3304427378" sldId="264"/>
        </pc:sldMkLst>
        <pc:spChg chg="mod ord">
          <ac:chgData name="Reynold Mikado" userId="22b100d60bef4079" providerId="LiveId" clId="{4DB982BC-FD9A-4185-8B9E-8653751EF717}" dt="2023-06-05T11:22:13.904" v="8169" actId="700"/>
          <ac:spMkLst>
            <pc:docMk/>
            <pc:sldMk cId="3304427378" sldId="264"/>
            <ac:spMk id="2" creationId="{D860B176-229A-B949-AA97-04F31CBB5852}"/>
          </ac:spMkLst>
        </pc:spChg>
        <pc:spChg chg="add del">
          <ac:chgData name="Reynold Mikado" userId="22b100d60bef4079" providerId="LiveId" clId="{4DB982BC-FD9A-4185-8B9E-8653751EF717}" dt="2023-05-31T12:26:04.790" v="499" actId="22"/>
          <ac:spMkLst>
            <pc:docMk/>
            <pc:sldMk cId="3304427378" sldId="264"/>
            <ac:spMk id="3" creationId="{77B1C851-5DB6-2362-5FFC-B6D0B6ACDD23}"/>
          </ac:spMkLst>
        </pc:spChg>
        <pc:spChg chg="add del mod">
          <ac:chgData name="Reynold Mikado" userId="22b100d60bef4079" providerId="LiveId" clId="{4DB982BC-FD9A-4185-8B9E-8653751EF717}" dt="2023-06-04T15:39:37.486" v="7857" actId="931"/>
          <ac:spMkLst>
            <pc:docMk/>
            <pc:sldMk cId="3304427378" sldId="264"/>
            <ac:spMk id="4" creationId="{20618BED-948F-590C-75A5-2322D70217BA}"/>
          </ac:spMkLst>
        </pc:spChg>
        <pc:spChg chg="add del mod">
          <ac:chgData name="Reynold Mikado" userId="22b100d60bef4079" providerId="LiveId" clId="{4DB982BC-FD9A-4185-8B9E-8653751EF717}" dt="2023-05-31T12:25:15.168" v="498"/>
          <ac:spMkLst>
            <pc:docMk/>
            <pc:sldMk cId="3304427378" sldId="264"/>
            <ac:spMk id="5" creationId="{DA109B0F-E7F2-183F-B29D-6A5CA34952C4}"/>
          </ac:spMkLst>
        </pc:spChg>
        <pc:spChg chg="add del mod">
          <ac:chgData name="Reynold Mikado" userId="22b100d60bef4079" providerId="LiveId" clId="{4DB982BC-FD9A-4185-8B9E-8653751EF717}" dt="2023-06-04T15:35:47.046" v="7855" actId="931"/>
          <ac:spMkLst>
            <pc:docMk/>
            <pc:sldMk cId="3304427378" sldId="264"/>
            <ac:spMk id="6" creationId="{3354B15E-0ECC-9216-EC97-D6D8E4FDCB02}"/>
          </ac:spMkLst>
        </pc:spChg>
        <pc:spChg chg="add del mod">
          <ac:chgData name="Reynold Mikado" userId="22b100d60bef4079" providerId="LiveId" clId="{4DB982BC-FD9A-4185-8B9E-8653751EF717}" dt="2023-05-31T12:29:41.255" v="507" actId="22"/>
          <ac:spMkLst>
            <pc:docMk/>
            <pc:sldMk cId="3304427378" sldId="264"/>
            <ac:spMk id="9" creationId="{43D4B4CD-AF7A-14DF-A1D9-C06EB9290557}"/>
          </ac:spMkLst>
        </pc:spChg>
        <pc:spChg chg="add del mod ord">
          <ac:chgData name="Reynold Mikado" userId="22b100d60bef4079" providerId="LiveId" clId="{4DB982BC-FD9A-4185-8B9E-8653751EF717}" dt="2023-05-31T12:32:26.693" v="524" actId="22"/>
          <ac:spMkLst>
            <pc:docMk/>
            <pc:sldMk cId="3304427378" sldId="264"/>
            <ac:spMk id="12" creationId="{7053ABCD-DA8E-085D-98D8-92A781F0E318}"/>
          </ac:spMkLst>
        </pc:spChg>
        <pc:spChg chg="add del mod">
          <ac:chgData name="Reynold Mikado" userId="22b100d60bef4079" providerId="LiveId" clId="{4DB982BC-FD9A-4185-8B9E-8653751EF717}" dt="2023-06-05T10:20:21.547" v="7902" actId="931"/>
          <ac:spMkLst>
            <pc:docMk/>
            <pc:sldMk cId="3304427378" sldId="264"/>
            <ac:spMk id="13" creationId="{48841957-3EDC-7005-71AA-1D681AECB4FF}"/>
          </ac:spMkLst>
        </pc:spChg>
        <pc:spChg chg="add del mod">
          <ac:chgData name="Reynold Mikado" userId="22b100d60bef4079" providerId="LiveId" clId="{4DB982BC-FD9A-4185-8B9E-8653751EF717}" dt="2023-05-31T13:02:46.703" v="545" actId="22"/>
          <ac:spMkLst>
            <pc:docMk/>
            <pc:sldMk cId="3304427378" sldId="264"/>
            <ac:spMk id="16" creationId="{010FC220-67DC-1CB7-4987-472A19DBE69D}"/>
          </ac:spMkLst>
        </pc:spChg>
        <pc:spChg chg="add del mod">
          <ac:chgData name="Reynold Mikado" userId="22b100d60bef4079" providerId="LiveId" clId="{4DB982BC-FD9A-4185-8B9E-8653751EF717}" dt="2023-06-05T10:22:47.985" v="7908" actId="931"/>
          <ac:spMkLst>
            <pc:docMk/>
            <pc:sldMk cId="3304427378" sldId="264"/>
            <ac:spMk id="17" creationId="{D2D9866C-02C4-146C-774B-7F92727A936F}"/>
          </ac:spMkLst>
        </pc:spChg>
        <pc:spChg chg="add del mod">
          <ac:chgData name="Reynold Mikado" userId="22b100d60bef4079" providerId="LiveId" clId="{4DB982BC-FD9A-4185-8B9E-8653751EF717}" dt="2023-06-05T11:22:13.904" v="8169" actId="700"/>
          <ac:spMkLst>
            <pc:docMk/>
            <pc:sldMk cId="3304427378" sldId="264"/>
            <ac:spMk id="22" creationId="{95D63CD7-16A5-62E6-F0D5-D428117D8CC5}"/>
          </ac:spMkLst>
        </pc:spChg>
        <pc:graphicFrameChg chg="add del mod">
          <ac:chgData name="Reynold Mikado" userId="22b100d60bef4079" providerId="LiveId" clId="{4DB982BC-FD9A-4185-8B9E-8653751EF717}" dt="2023-05-31T12:25:15.168" v="498"/>
          <ac:graphicFrameMkLst>
            <pc:docMk/>
            <pc:sldMk cId="3304427378" sldId="264"/>
            <ac:graphicFrameMk id="4" creationId="{B28D5660-1D25-10FA-E82B-320F32E6A495}"/>
          </ac:graphicFrameMkLst>
        </pc:graphicFrameChg>
        <pc:picChg chg="add del mod ord">
          <ac:chgData name="Reynold Mikado" userId="22b100d60bef4079" providerId="LiveId" clId="{4DB982BC-FD9A-4185-8B9E-8653751EF717}" dt="2023-05-31T12:29:35.197" v="506" actId="478"/>
          <ac:picMkLst>
            <pc:docMk/>
            <pc:sldMk cId="3304427378" sldId="264"/>
            <ac:picMk id="7" creationId="{AD430C57-8D82-6108-3F93-BA23822D51BA}"/>
          </ac:picMkLst>
        </pc:picChg>
        <pc:picChg chg="add del mod">
          <ac:chgData name="Reynold Mikado" userId="22b100d60bef4079" providerId="LiveId" clId="{4DB982BC-FD9A-4185-8B9E-8653751EF717}" dt="2023-06-05T10:20:11.199" v="7901" actId="478"/>
          <ac:picMkLst>
            <pc:docMk/>
            <pc:sldMk cId="3304427378" sldId="264"/>
            <ac:picMk id="8" creationId="{D17A1497-61E4-6BD6-47BE-25F23879F479}"/>
          </ac:picMkLst>
        </pc:picChg>
        <pc:picChg chg="add del mod">
          <ac:chgData name="Reynold Mikado" userId="22b100d60bef4079" providerId="LiveId" clId="{4DB982BC-FD9A-4185-8B9E-8653751EF717}" dt="2023-06-05T10:22:37.145" v="7907" actId="478"/>
          <ac:picMkLst>
            <pc:docMk/>
            <pc:sldMk cId="3304427378" sldId="264"/>
            <ac:picMk id="10" creationId="{165C9706-A46E-B9B4-2A9F-7F1C4A257E0C}"/>
          </ac:picMkLst>
        </pc:picChg>
        <pc:picChg chg="add del mod ord">
          <ac:chgData name="Reynold Mikado" userId="22b100d60bef4079" providerId="LiveId" clId="{4DB982BC-FD9A-4185-8B9E-8653751EF717}" dt="2023-06-04T15:35:35.310" v="7854" actId="478"/>
          <ac:picMkLst>
            <pc:docMk/>
            <pc:sldMk cId="3304427378" sldId="264"/>
            <ac:picMk id="11" creationId="{43C0989D-4EF2-9011-AB1E-9FA232EDA0CA}"/>
          </ac:picMkLst>
        </pc:picChg>
        <pc:picChg chg="add del mod ord">
          <ac:chgData name="Reynold Mikado" userId="22b100d60bef4079" providerId="LiveId" clId="{4DB982BC-FD9A-4185-8B9E-8653751EF717}" dt="2023-05-31T13:02:43.352" v="544" actId="478"/>
          <ac:picMkLst>
            <pc:docMk/>
            <pc:sldMk cId="3304427378" sldId="264"/>
            <ac:picMk id="14" creationId="{A6FBE546-74B9-B226-F9CC-CF82303929E9}"/>
          </ac:picMkLst>
        </pc:picChg>
        <pc:picChg chg="add mod ord">
          <ac:chgData name="Reynold Mikado" userId="22b100d60bef4079" providerId="LiveId" clId="{4DB982BC-FD9A-4185-8B9E-8653751EF717}" dt="2023-06-05T11:22:45.131" v="8176" actId="14100"/>
          <ac:picMkLst>
            <pc:docMk/>
            <pc:sldMk cId="3304427378" sldId="264"/>
            <ac:picMk id="15" creationId="{A7C67D33-EDDF-1653-2394-102C98CE636B}"/>
          </ac:picMkLst>
        </pc:picChg>
        <pc:picChg chg="add del mod ord">
          <ac:chgData name="Reynold Mikado" userId="22b100d60bef4079" providerId="LiveId" clId="{4DB982BC-FD9A-4185-8B9E-8653751EF717}" dt="2023-06-04T15:35:32.836" v="7853" actId="478"/>
          <ac:picMkLst>
            <pc:docMk/>
            <pc:sldMk cId="3304427378" sldId="264"/>
            <ac:picMk id="18" creationId="{23CEA21E-A717-5142-AFC0-39FDEB4E6881}"/>
          </ac:picMkLst>
        </pc:picChg>
        <pc:picChg chg="add del mod">
          <ac:chgData name="Reynold Mikado" userId="22b100d60bef4079" providerId="LiveId" clId="{4DB982BC-FD9A-4185-8B9E-8653751EF717}" dt="2023-06-05T11:22:09.771" v="8168" actId="478"/>
          <ac:picMkLst>
            <pc:docMk/>
            <pc:sldMk cId="3304427378" sldId="264"/>
            <ac:picMk id="20" creationId="{AFC348B1-EAD8-7EBE-4A84-33B5580B138F}"/>
          </ac:picMkLst>
        </pc:picChg>
        <pc:picChg chg="add del mod">
          <ac:chgData name="Reynold Mikado" userId="22b100d60bef4079" providerId="LiveId" clId="{4DB982BC-FD9A-4185-8B9E-8653751EF717}" dt="2023-05-31T12:25:15.168" v="498"/>
          <ac:picMkLst>
            <pc:docMk/>
            <pc:sldMk cId="3304427378" sldId="264"/>
            <ac:picMk id="1025" creationId="{7A659E93-6EE0-5D31-8EA8-10811B12E44F}"/>
          </ac:picMkLst>
        </pc:picChg>
      </pc:sldChg>
      <pc:sldChg chg="modSp new mod">
        <pc:chgData name="Reynold Mikado" userId="22b100d60bef4079" providerId="LiveId" clId="{4DB982BC-FD9A-4185-8B9E-8653751EF717}" dt="2023-06-09T13:54:37.143" v="13494" actId="113"/>
        <pc:sldMkLst>
          <pc:docMk/>
          <pc:sldMk cId="2157318688" sldId="265"/>
        </pc:sldMkLst>
        <pc:spChg chg="mod">
          <ac:chgData name="Reynold Mikado" userId="22b100d60bef4079" providerId="LiveId" clId="{4DB982BC-FD9A-4185-8B9E-8653751EF717}" dt="2023-06-01T20:57:07.383" v="4296" actId="1076"/>
          <ac:spMkLst>
            <pc:docMk/>
            <pc:sldMk cId="2157318688" sldId="265"/>
            <ac:spMk id="2" creationId="{5A88D506-72E5-439F-5BDE-FDBC8F257297}"/>
          </ac:spMkLst>
        </pc:spChg>
        <pc:spChg chg="mod">
          <ac:chgData name="Reynold Mikado" userId="22b100d60bef4079" providerId="LiveId" clId="{4DB982BC-FD9A-4185-8B9E-8653751EF717}" dt="2023-06-09T13:54:37.143" v="13494" actId="113"/>
          <ac:spMkLst>
            <pc:docMk/>
            <pc:sldMk cId="2157318688" sldId="265"/>
            <ac:spMk id="3" creationId="{8AB5E2E8-6524-6E4E-C677-0E0EEB8F91B4}"/>
          </ac:spMkLst>
        </pc:spChg>
      </pc:sldChg>
      <pc:sldChg chg="addSp delSp modSp new mod modClrScheme chgLayout">
        <pc:chgData name="Reynold Mikado" userId="22b100d60bef4079" providerId="LiveId" clId="{4DB982BC-FD9A-4185-8B9E-8653751EF717}" dt="2023-06-06T22:18:34.361" v="8946" actId="14100"/>
        <pc:sldMkLst>
          <pc:docMk/>
          <pc:sldMk cId="353429866" sldId="266"/>
        </pc:sldMkLst>
        <pc:spChg chg="mod ord">
          <ac:chgData name="Reynold Mikado" userId="22b100d60bef4079" providerId="LiveId" clId="{4DB982BC-FD9A-4185-8B9E-8653751EF717}" dt="2023-06-06T22:17:50.252" v="8936" actId="700"/>
          <ac:spMkLst>
            <pc:docMk/>
            <pc:sldMk cId="353429866" sldId="266"/>
            <ac:spMk id="2" creationId="{9B4DAEFB-C7E7-CF51-BB15-1AA58518F86A}"/>
          </ac:spMkLst>
        </pc:spChg>
        <pc:spChg chg="del mod">
          <ac:chgData name="Reynold Mikado" userId="22b100d60bef4079" providerId="LiveId" clId="{4DB982BC-FD9A-4185-8B9E-8653751EF717}" dt="2023-05-31T13:11:52.873" v="812" actId="22"/>
          <ac:spMkLst>
            <pc:docMk/>
            <pc:sldMk cId="353429866" sldId="266"/>
            <ac:spMk id="3" creationId="{BC6BE48B-2960-37BE-7794-7DE30110E55D}"/>
          </ac:spMkLst>
        </pc:spChg>
        <pc:spChg chg="add del mod">
          <ac:chgData name="Reynold Mikado" userId="22b100d60bef4079" providerId="LiveId" clId="{4DB982BC-FD9A-4185-8B9E-8653751EF717}" dt="2023-06-06T13:19:37.309" v="8760" actId="931"/>
          <ac:spMkLst>
            <pc:docMk/>
            <pc:sldMk cId="353429866" sldId="266"/>
            <ac:spMk id="4" creationId="{386B93BA-5D34-F4B1-49F5-595C9F1424FB}"/>
          </ac:spMkLst>
        </pc:spChg>
        <pc:spChg chg="add del mod">
          <ac:chgData name="Reynold Mikado" userId="22b100d60bef4079" providerId="LiveId" clId="{4DB982BC-FD9A-4185-8B9E-8653751EF717}" dt="2023-06-06T20:31:14.942" v="8908" actId="931"/>
          <ac:spMkLst>
            <pc:docMk/>
            <pc:sldMk cId="353429866" sldId="266"/>
            <ac:spMk id="4" creationId="{60925CBA-FC91-7DAF-5B96-68049408DF66}"/>
          </ac:spMkLst>
        </pc:spChg>
        <pc:spChg chg="add del mod">
          <ac:chgData name="Reynold Mikado" userId="22b100d60bef4079" providerId="LiveId" clId="{4DB982BC-FD9A-4185-8B9E-8653751EF717}" dt="2023-06-05T10:11:59.112" v="7882" actId="931"/>
          <ac:spMkLst>
            <pc:docMk/>
            <pc:sldMk cId="353429866" sldId="266"/>
            <ac:spMk id="4" creationId="{EFB2C4F5-FD95-7F7C-D1B9-96CA82DE241B}"/>
          </ac:spMkLst>
        </pc:spChg>
        <pc:spChg chg="add del mod ord">
          <ac:chgData name="Reynold Mikado" userId="22b100d60bef4079" providerId="LiveId" clId="{4DB982BC-FD9A-4185-8B9E-8653751EF717}" dt="2023-05-31T13:13:43.574" v="816" actId="22"/>
          <ac:spMkLst>
            <pc:docMk/>
            <pc:sldMk cId="353429866" sldId="266"/>
            <ac:spMk id="6" creationId="{632042B1-9901-3468-D4C5-B5B78E163221}"/>
          </ac:spMkLst>
        </pc:spChg>
        <pc:spChg chg="add del mod ord">
          <ac:chgData name="Reynold Mikado" userId="22b100d60bef4079" providerId="LiveId" clId="{4DB982BC-FD9A-4185-8B9E-8653751EF717}" dt="2023-06-06T22:18:05.479" v="8937" actId="931"/>
          <ac:spMkLst>
            <pc:docMk/>
            <pc:sldMk cId="353429866" sldId="266"/>
            <ac:spMk id="7" creationId="{E84C34EE-1DF7-C9C3-75F3-06BC2D607337}"/>
          </ac:spMkLst>
        </pc:spChg>
        <pc:spChg chg="add del mod">
          <ac:chgData name="Reynold Mikado" userId="22b100d60bef4079" providerId="LiveId" clId="{4DB982BC-FD9A-4185-8B9E-8653751EF717}" dt="2023-06-06T13:25:22.934" v="8808" actId="478"/>
          <ac:spMkLst>
            <pc:docMk/>
            <pc:sldMk cId="353429866" sldId="266"/>
            <ac:spMk id="8" creationId="{FFD5A3EF-3AF3-1353-48B0-519E37D9E3E6}"/>
          </ac:spMkLst>
        </pc:spChg>
        <pc:spChg chg="add del mod">
          <ac:chgData name="Reynold Mikado" userId="22b100d60bef4079" providerId="LiveId" clId="{4DB982BC-FD9A-4185-8B9E-8653751EF717}" dt="2023-06-05T10:13:47.777" v="7885" actId="931"/>
          <ac:spMkLst>
            <pc:docMk/>
            <pc:sldMk cId="353429866" sldId="266"/>
            <ac:spMk id="10" creationId="{F0B0A95A-C3CA-DEEE-DBA4-86B4BA1BABB7}"/>
          </ac:spMkLst>
        </pc:spChg>
        <pc:spChg chg="add del mod">
          <ac:chgData name="Reynold Mikado" userId="22b100d60bef4079" providerId="LiveId" clId="{4DB982BC-FD9A-4185-8B9E-8653751EF717}" dt="2023-06-05T10:17:57.697" v="7895" actId="931"/>
          <ac:spMkLst>
            <pc:docMk/>
            <pc:sldMk cId="353429866" sldId="266"/>
            <ac:spMk id="14" creationId="{63A87A68-41A9-9270-8384-5F860EDE4271}"/>
          </ac:spMkLst>
        </pc:spChg>
        <pc:picChg chg="add del mod ord">
          <ac:chgData name="Reynold Mikado" userId="22b100d60bef4079" providerId="LiveId" clId="{4DB982BC-FD9A-4185-8B9E-8653751EF717}" dt="2023-06-05T10:13:40.613" v="7884" actId="478"/>
          <ac:picMkLst>
            <pc:docMk/>
            <pc:sldMk cId="353429866" sldId="266"/>
            <ac:picMk id="5" creationId="{C2389BB7-B9DF-39B3-316A-10DCC137A27B}"/>
          </ac:picMkLst>
        </pc:picChg>
        <pc:picChg chg="add mod ord">
          <ac:chgData name="Reynold Mikado" userId="22b100d60bef4079" providerId="LiveId" clId="{4DB982BC-FD9A-4185-8B9E-8653751EF717}" dt="2023-06-06T22:18:31.585" v="8945" actId="1076"/>
          <ac:picMkLst>
            <pc:docMk/>
            <pc:sldMk cId="353429866" sldId="266"/>
            <ac:picMk id="6" creationId="{246A99BA-C536-1E6A-E0A5-5AF69EE016A8}"/>
          </ac:picMkLst>
        </pc:picChg>
        <pc:picChg chg="add del mod">
          <ac:chgData name="Reynold Mikado" userId="22b100d60bef4079" providerId="LiveId" clId="{4DB982BC-FD9A-4185-8B9E-8653751EF717}" dt="2023-06-06T13:25:18.861" v="8807" actId="21"/>
          <ac:picMkLst>
            <pc:docMk/>
            <pc:sldMk cId="353429866" sldId="266"/>
            <ac:picMk id="6" creationId="{89806A36-5F71-9256-F994-FEACC629C1B0}"/>
          </ac:picMkLst>
        </pc:picChg>
        <pc:picChg chg="add del mod">
          <ac:chgData name="Reynold Mikado" userId="22b100d60bef4079" providerId="LiveId" clId="{4DB982BC-FD9A-4185-8B9E-8653751EF717}" dt="2023-06-05T10:17:51.455" v="7894" actId="478"/>
          <ac:picMkLst>
            <pc:docMk/>
            <pc:sldMk cId="353429866" sldId="266"/>
            <ac:picMk id="7" creationId="{E978B28A-D520-A654-1971-BEC00714A712}"/>
          </ac:picMkLst>
        </pc:picChg>
        <pc:picChg chg="add del mod ord">
          <ac:chgData name="Reynold Mikado" userId="22b100d60bef4079" providerId="LiveId" clId="{4DB982BC-FD9A-4185-8B9E-8653751EF717}" dt="2023-06-05T10:11:51.754" v="7881" actId="478"/>
          <ac:picMkLst>
            <pc:docMk/>
            <pc:sldMk cId="353429866" sldId="266"/>
            <ac:picMk id="8" creationId="{F3F61C3E-A795-52CF-3D25-AAF7F01AF404}"/>
          </ac:picMkLst>
        </pc:picChg>
        <pc:picChg chg="add mod">
          <ac:chgData name="Reynold Mikado" userId="22b100d60bef4079" providerId="LiveId" clId="{4DB982BC-FD9A-4185-8B9E-8653751EF717}" dt="2023-06-06T22:18:34.361" v="8946" actId="14100"/>
          <ac:picMkLst>
            <pc:docMk/>
            <pc:sldMk cId="353429866" sldId="266"/>
            <ac:picMk id="9" creationId="{B541F8DA-FD6C-4180-C3B9-CA7A62E25A51}"/>
          </ac:picMkLst>
        </pc:picChg>
        <pc:picChg chg="add del mod">
          <ac:chgData name="Reynold Mikado" userId="22b100d60bef4079" providerId="LiveId" clId="{4DB982BC-FD9A-4185-8B9E-8653751EF717}" dt="2023-06-06T20:31:06.448" v="8907" actId="478"/>
          <ac:picMkLst>
            <pc:docMk/>
            <pc:sldMk cId="353429866" sldId="266"/>
            <ac:picMk id="12" creationId="{4C5E4A2A-8C6C-73A4-6CA7-49222F8CDC34}"/>
          </ac:picMkLst>
        </pc:picChg>
        <pc:picChg chg="add del mod">
          <ac:chgData name="Reynold Mikado" userId="22b100d60bef4079" providerId="LiveId" clId="{4DB982BC-FD9A-4185-8B9E-8653751EF717}" dt="2023-06-06T13:19:27.269" v="8759" actId="478"/>
          <ac:picMkLst>
            <pc:docMk/>
            <pc:sldMk cId="353429866" sldId="266"/>
            <ac:picMk id="16" creationId="{590428D3-9C03-0183-C96D-5A218BBF34ED}"/>
          </ac:picMkLst>
        </pc:picChg>
      </pc:sldChg>
      <pc:sldChg chg="addSp delSp modSp new mod modClrScheme chgLayout">
        <pc:chgData name="Reynold Mikado" userId="22b100d60bef4079" providerId="LiveId" clId="{4DB982BC-FD9A-4185-8B9E-8653751EF717}" dt="2023-06-09T14:00:45.032" v="13696" actId="20577"/>
        <pc:sldMkLst>
          <pc:docMk/>
          <pc:sldMk cId="2993234134" sldId="267"/>
        </pc:sldMkLst>
        <pc:spChg chg="mod ord">
          <ac:chgData name="Reynold Mikado" userId="22b100d60bef4079" providerId="LiveId" clId="{4DB982BC-FD9A-4185-8B9E-8653751EF717}" dt="2023-06-02T19:45:30.779" v="7800" actId="1076"/>
          <ac:spMkLst>
            <pc:docMk/>
            <pc:sldMk cId="2993234134" sldId="267"/>
            <ac:spMk id="2" creationId="{C57C9F9A-CC6C-D03F-AB85-8D12AD54321A}"/>
          </ac:spMkLst>
        </pc:spChg>
        <pc:spChg chg="del mod ord">
          <ac:chgData name="Reynold Mikado" userId="22b100d60bef4079" providerId="LiveId" clId="{4DB982BC-FD9A-4185-8B9E-8653751EF717}" dt="2023-05-31T13:15:28.472" v="841" actId="700"/>
          <ac:spMkLst>
            <pc:docMk/>
            <pc:sldMk cId="2993234134" sldId="267"/>
            <ac:spMk id="3" creationId="{4F0068CA-CB19-BD17-9134-9857EB58051F}"/>
          </ac:spMkLst>
        </pc:spChg>
        <pc:spChg chg="del">
          <ac:chgData name="Reynold Mikado" userId="22b100d60bef4079" providerId="LiveId" clId="{4DB982BC-FD9A-4185-8B9E-8653751EF717}" dt="2023-05-31T13:15:18.488" v="840" actId="21"/>
          <ac:spMkLst>
            <pc:docMk/>
            <pc:sldMk cId="2993234134" sldId="267"/>
            <ac:spMk id="4" creationId="{F1F3AE92-5479-513F-ABBB-4DEA898800A7}"/>
          </ac:spMkLst>
        </pc:spChg>
        <pc:spChg chg="add mod ord">
          <ac:chgData name="Reynold Mikado" userId="22b100d60bef4079" providerId="LiveId" clId="{4DB982BC-FD9A-4185-8B9E-8653751EF717}" dt="2023-06-09T14:00:45.032" v="13696" actId="20577"/>
          <ac:spMkLst>
            <pc:docMk/>
            <pc:sldMk cId="2993234134" sldId="267"/>
            <ac:spMk id="5" creationId="{7E391632-E0C8-56D8-0FDB-A1CAD8731315}"/>
          </ac:spMkLst>
        </pc:spChg>
      </pc:sldChg>
      <pc:sldChg chg="addSp delSp modSp new mod ord modClrScheme chgLayout">
        <pc:chgData name="Reynold Mikado" userId="22b100d60bef4079" providerId="LiveId" clId="{4DB982BC-FD9A-4185-8B9E-8653751EF717}" dt="2023-06-08T20:17:30.966" v="13019" actId="14100"/>
        <pc:sldMkLst>
          <pc:docMk/>
          <pc:sldMk cId="3453549399" sldId="268"/>
        </pc:sldMkLst>
        <pc:spChg chg="del mod ord">
          <ac:chgData name="Reynold Mikado" userId="22b100d60bef4079" providerId="LiveId" clId="{4DB982BC-FD9A-4185-8B9E-8653751EF717}" dt="2023-05-31T13:44:55.945" v="1273" actId="700"/>
          <ac:spMkLst>
            <pc:docMk/>
            <pc:sldMk cId="3453549399" sldId="268"/>
            <ac:spMk id="2" creationId="{0DA17278-9D72-DA06-6909-457747502A34}"/>
          </ac:spMkLst>
        </pc:spChg>
        <pc:spChg chg="del mod ord">
          <ac:chgData name="Reynold Mikado" userId="22b100d60bef4079" providerId="LiveId" clId="{4DB982BC-FD9A-4185-8B9E-8653751EF717}" dt="2023-05-31T13:44:55.945" v="1273" actId="700"/>
          <ac:spMkLst>
            <pc:docMk/>
            <pc:sldMk cId="3453549399" sldId="268"/>
            <ac:spMk id="3" creationId="{0B11EE5A-2165-CF0F-37D1-437A05C9A4F1}"/>
          </ac:spMkLst>
        </pc:spChg>
        <pc:spChg chg="add del mod">
          <ac:chgData name="Reynold Mikado" userId="22b100d60bef4079" providerId="LiveId" clId="{4DB982BC-FD9A-4185-8B9E-8653751EF717}" dt="2023-06-08T20:17:07.707" v="13009" actId="931"/>
          <ac:spMkLst>
            <pc:docMk/>
            <pc:sldMk cId="3453549399" sldId="268"/>
            <ac:spMk id="3" creationId="{55B428F3-B8FF-8B46-29EC-2525D3B3660D}"/>
          </ac:spMkLst>
        </pc:spChg>
        <pc:spChg chg="del">
          <ac:chgData name="Reynold Mikado" userId="22b100d60bef4079" providerId="LiveId" clId="{4DB982BC-FD9A-4185-8B9E-8653751EF717}" dt="2023-05-31T13:44:55.945" v="1273" actId="700"/>
          <ac:spMkLst>
            <pc:docMk/>
            <pc:sldMk cId="3453549399" sldId="268"/>
            <ac:spMk id="4" creationId="{33952C65-69E2-44E5-7E99-256BCF28B671}"/>
          </ac:spMkLst>
        </pc:spChg>
        <pc:spChg chg="add mod ord">
          <ac:chgData name="Reynold Mikado" userId="22b100d60bef4079" providerId="LiveId" clId="{4DB982BC-FD9A-4185-8B9E-8653751EF717}" dt="2023-06-05T16:03:41.234" v="8568" actId="20577"/>
          <ac:spMkLst>
            <pc:docMk/>
            <pc:sldMk cId="3453549399" sldId="268"/>
            <ac:spMk id="5" creationId="{5E897765-8A93-12AE-5E44-A34590333403}"/>
          </ac:spMkLst>
        </pc:spChg>
        <pc:spChg chg="add del mod ord">
          <ac:chgData name="Reynold Mikado" userId="22b100d60bef4079" providerId="LiveId" clId="{4DB982BC-FD9A-4185-8B9E-8653751EF717}" dt="2023-05-31T13:54:21.230" v="1274" actId="22"/>
          <ac:spMkLst>
            <pc:docMk/>
            <pc:sldMk cId="3453549399" sldId="268"/>
            <ac:spMk id="6" creationId="{E4B32281-D745-60F8-6CA2-618241CE24BA}"/>
          </ac:spMkLst>
        </pc:spChg>
        <pc:picChg chg="add mod">
          <ac:chgData name="Reynold Mikado" userId="22b100d60bef4079" providerId="LiveId" clId="{4DB982BC-FD9A-4185-8B9E-8653751EF717}" dt="2023-06-08T20:17:30.966" v="13019" actId="14100"/>
          <ac:picMkLst>
            <pc:docMk/>
            <pc:sldMk cId="3453549399" sldId="268"/>
            <ac:picMk id="6" creationId="{AEBEE7A2-208A-D846-68A3-18E5A8AE2029}"/>
          </ac:picMkLst>
        </pc:picChg>
        <pc:picChg chg="add del mod ord">
          <ac:chgData name="Reynold Mikado" userId="22b100d60bef4079" providerId="LiveId" clId="{4DB982BC-FD9A-4185-8B9E-8653751EF717}" dt="2023-06-08T20:16:58.811" v="13008" actId="478"/>
          <ac:picMkLst>
            <pc:docMk/>
            <pc:sldMk cId="3453549399" sldId="268"/>
            <ac:picMk id="8" creationId="{4FFA91EB-9796-6ED8-5651-DEF80B26294B}"/>
          </ac:picMkLst>
        </pc:picChg>
      </pc:sldChg>
      <pc:sldChg chg="addSp delSp modSp new del mod modClrScheme chgLayout">
        <pc:chgData name="Reynold Mikado" userId="22b100d60bef4079" providerId="LiveId" clId="{4DB982BC-FD9A-4185-8B9E-8653751EF717}" dt="2023-06-01T11:37:53.182" v="1334" actId="2696"/>
        <pc:sldMkLst>
          <pc:docMk/>
          <pc:sldMk cId="147646400" sldId="269"/>
        </pc:sldMkLst>
        <pc:spChg chg="mod ord">
          <ac:chgData name="Reynold Mikado" userId="22b100d60bef4079" providerId="LiveId" clId="{4DB982BC-FD9A-4185-8B9E-8653751EF717}" dt="2023-06-01T11:33:50.264" v="1308" actId="700"/>
          <ac:spMkLst>
            <pc:docMk/>
            <pc:sldMk cId="147646400" sldId="269"/>
            <ac:spMk id="2" creationId="{16D721D9-C06B-086E-4FB2-6604E084D1A2}"/>
          </ac:spMkLst>
        </pc:spChg>
        <pc:spChg chg="add del mod ord">
          <ac:chgData name="Reynold Mikado" userId="22b100d60bef4079" providerId="LiveId" clId="{4DB982BC-FD9A-4185-8B9E-8653751EF717}" dt="2023-06-01T11:33:50.264" v="1308" actId="700"/>
          <ac:spMkLst>
            <pc:docMk/>
            <pc:sldMk cId="147646400" sldId="269"/>
            <ac:spMk id="3" creationId="{F0F475F5-17E8-B9F1-5001-C158EE50E8D1}"/>
          </ac:spMkLst>
        </pc:spChg>
        <pc:spChg chg="add del mod ord">
          <ac:chgData name="Reynold Mikado" userId="22b100d60bef4079" providerId="LiveId" clId="{4DB982BC-FD9A-4185-8B9E-8653751EF717}" dt="2023-06-01T11:33:57.089" v="1309" actId="22"/>
          <ac:spMkLst>
            <pc:docMk/>
            <pc:sldMk cId="147646400" sldId="269"/>
            <ac:spMk id="7" creationId="{AC0C00F7-2708-8953-0CC3-6A66907A6CD6}"/>
          </ac:spMkLst>
        </pc:spChg>
        <pc:spChg chg="add del mod ord">
          <ac:chgData name="Reynold Mikado" userId="22b100d60bef4079" providerId="LiveId" clId="{4DB982BC-FD9A-4185-8B9E-8653751EF717}" dt="2023-06-01T11:35:11.025" v="1310" actId="22"/>
          <ac:spMkLst>
            <pc:docMk/>
            <pc:sldMk cId="147646400" sldId="269"/>
            <ac:spMk id="8" creationId="{49D2132C-7556-AFB4-B4A0-77A12AEF1501}"/>
          </ac:spMkLst>
        </pc:spChg>
        <pc:graphicFrameChg chg="add del">
          <ac:chgData name="Reynold Mikado" userId="22b100d60bef4079" providerId="LiveId" clId="{4DB982BC-FD9A-4185-8B9E-8653751EF717}" dt="2023-06-01T11:33:05.339" v="1307"/>
          <ac:graphicFrameMkLst>
            <pc:docMk/>
            <pc:sldMk cId="147646400" sldId="269"/>
            <ac:graphicFrameMk id="6" creationId="{E562BA8D-CEC1-3CB6-E26D-86E6D61A0611}"/>
          </ac:graphicFrameMkLst>
        </pc:graphicFrameChg>
        <pc:picChg chg="add mod ord">
          <ac:chgData name="Reynold Mikado" userId="22b100d60bef4079" providerId="LiveId" clId="{4DB982BC-FD9A-4185-8B9E-8653751EF717}" dt="2023-06-01T11:35:40.639" v="1315" actId="14100"/>
          <ac:picMkLst>
            <pc:docMk/>
            <pc:sldMk cId="147646400" sldId="269"/>
            <ac:picMk id="10" creationId="{B022AA9C-9D6E-2ABB-798F-66DDC8C4A777}"/>
          </ac:picMkLst>
        </pc:picChg>
        <pc:picChg chg="add mod ord">
          <ac:chgData name="Reynold Mikado" userId="22b100d60bef4079" providerId="LiveId" clId="{4DB982BC-FD9A-4185-8B9E-8653751EF717}" dt="2023-06-01T11:35:51.879" v="1318" actId="14100"/>
          <ac:picMkLst>
            <pc:docMk/>
            <pc:sldMk cId="147646400" sldId="269"/>
            <ac:picMk id="12" creationId="{B6758F43-D964-EABF-60E6-FA45DB12757D}"/>
          </ac:picMkLst>
        </pc:picChg>
      </pc:sldChg>
      <pc:sldChg chg="addSp delSp modSp new mod modClrScheme chgLayout">
        <pc:chgData name="Reynold Mikado" userId="22b100d60bef4079" providerId="LiveId" clId="{4DB982BC-FD9A-4185-8B9E-8653751EF717}" dt="2023-06-05T11:28:25.678" v="8206" actId="14100"/>
        <pc:sldMkLst>
          <pc:docMk/>
          <pc:sldMk cId="3154798977" sldId="270"/>
        </pc:sldMkLst>
        <pc:spChg chg="mod ord">
          <ac:chgData name="Reynold Mikado" userId="22b100d60bef4079" providerId="LiveId" clId="{4DB982BC-FD9A-4185-8B9E-8653751EF717}" dt="2023-06-05T11:25:38.152" v="8196" actId="1076"/>
          <ac:spMkLst>
            <pc:docMk/>
            <pc:sldMk cId="3154798977" sldId="270"/>
            <ac:spMk id="2" creationId="{EAA8E29E-1740-88A3-1DF9-4529C04E5654}"/>
          </ac:spMkLst>
        </pc:spChg>
        <pc:spChg chg="del mod ord">
          <ac:chgData name="Reynold Mikado" userId="22b100d60bef4079" providerId="LiveId" clId="{4DB982BC-FD9A-4185-8B9E-8653751EF717}" dt="2023-06-01T11:37:06.427" v="1333" actId="700"/>
          <ac:spMkLst>
            <pc:docMk/>
            <pc:sldMk cId="3154798977" sldId="270"/>
            <ac:spMk id="3" creationId="{2B4AAAB5-FB96-61E1-306F-1D2B393576DC}"/>
          </ac:spMkLst>
        </pc:spChg>
        <pc:spChg chg="add del mod ord">
          <ac:chgData name="Reynold Mikado" userId="22b100d60bef4079" providerId="LiveId" clId="{4DB982BC-FD9A-4185-8B9E-8653751EF717}" dt="2023-06-05T10:56:59.043" v="8057" actId="931"/>
          <ac:spMkLst>
            <pc:docMk/>
            <pc:sldMk cId="3154798977" sldId="270"/>
            <ac:spMk id="3" creationId="{BD053B33-71BA-C9CA-303D-348F1DB12848}"/>
          </ac:spMkLst>
        </pc:spChg>
        <pc:spChg chg="del">
          <ac:chgData name="Reynold Mikado" userId="22b100d60bef4079" providerId="LiveId" clId="{4DB982BC-FD9A-4185-8B9E-8653751EF717}" dt="2023-06-01T11:37:06.427" v="1333" actId="700"/>
          <ac:spMkLst>
            <pc:docMk/>
            <pc:sldMk cId="3154798977" sldId="270"/>
            <ac:spMk id="4" creationId="{B468E90A-6AAA-5B13-CCCA-4BF5870C182A}"/>
          </ac:spMkLst>
        </pc:spChg>
        <pc:spChg chg="add del mod ord">
          <ac:chgData name="Reynold Mikado" userId="22b100d60bef4079" providerId="LiveId" clId="{4DB982BC-FD9A-4185-8B9E-8653751EF717}" dt="2023-06-01T11:38:36.816" v="1355" actId="700"/>
          <ac:spMkLst>
            <pc:docMk/>
            <pc:sldMk cId="3154798977" sldId="270"/>
            <ac:spMk id="5" creationId="{4C0B2479-9A58-7623-24F4-797164FDC5BE}"/>
          </ac:spMkLst>
        </pc:spChg>
        <pc:spChg chg="add del mod ord">
          <ac:chgData name="Reynold Mikado" userId="22b100d60bef4079" providerId="LiveId" clId="{4DB982BC-FD9A-4185-8B9E-8653751EF717}" dt="2023-06-01T11:44:24.640" v="1356" actId="22"/>
          <ac:spMkLst>
            <pc:docMk/>
            <pc:sldMk cId="3154798977" sldId="270"/>
            <ac:spMk id="6" creationId="{EE8A69BF-582C-5611-ACB2-1E7C0D9AB06D}"/>
          </ac:spMkLst>
        </pc:spChg>
        <pc:spChg chg="add del mod ord">
          <ac:chgData name="Reynold Mikado" userId="22b100d60bef4079" providerId="LiveId" clId="{4DB982BC-FD9A-4185-8B9E-8653751EF717}" dt="2023-06-01T11:45:45.068" v="1357" actId="21"/>
          <ac:spMkLst>
            <pc:docMk/>
            <pc:sldMk cId="3154798977" sldId="270"/>
            <ac:spMk id="7" creationId="{2837BBBC-B9D6-A48B-A807-AA3D23124F4C}"/>
          </ac:spMkLst>
        </pc:spChg>
        <pc:spChg chg="add del mod ord">
          <ac:chgData name="Reynold Mikado" userId="22b100d60bef4079" providerId="LiveId" clId="{4DB982BC-FD9A-4185-8B9E-8653751EF717}" dt="2023-06-05T11:25:32.099" v="8195" actId="700"/>
          <ac:spMkLst>
            <pc:docMk/>
            <pc:sldMk cId="3154798977" sldId="270"/>
            <ac:spMk id="7" creationId="{67A0D2F9-4145-016B-CC9E-9FBA12BA7974}"/>
          </ac:spMkLst>
        </pc:spChg>
        <pc:spChg chg="add del mod">
          <ac:chgData name="Reynold Mikado" userId="22b100d60bef4079" providerId="LiveId" clId="{4DB982BC-FD9A-4185-8B9E-8653751EF717}" dt="2023-06-05T11:25:32.099" v="8195" actId="700"/>
          <ac:spMkLst>
            <pc:docMk/>
            <pc:sldMk cId="3154798977" sldId="270"/>
            <ac:spMk id="9" creationId="{5381C047-DA6B-345F-B07A-2C82D6A9AC9D}"/>
          </ac:spMkLst>
        </pc:spChg>
        <pc:spChg chg="add del mod ord">
          <ac:chgData name="Reynold Mikado" userId="22b100d60bef4079" providerId="LiveId" clId="{4DB982BC-FD9A-4185-8B9E-8653751EF717}" dt="2023-06-05T11:27:50.965" v="8197" actId="931"/>
          <ac:spMkLst>
            <pc:docMk/>
            <pc:sldMk cId="3154798977" sldId="270"/>
            <ac:spMk id="10" creationId="{3662AA30-EECC-C107-A343-F36775711AD9}"/>
          </ac:spMkLst>
        </pc:spChg>
        <pc:spChg chg="add del mod">
          <ac:chgData name="Reynold Mikado" userId="22b100d60bef4079" providerId="LiveId" clId="{4DB982BC-FD9A-4185-8B9E-8653751EF717}" dt="2023-06-01T15:07:20.927" v="3185" actId="931"/>
          <ac:spMkLst>
            <pc:docMk/>
            <pc:sldMk cId="3154798977" sldId="270"/>
            <ac:spMk id="11" creationId="{72927513-DDC8-CC0A-BF58-16D322DC3173}"/>
          </ac:spMkLst>
        </pc:spChg>
        <pc:picChg chg="add del mod">
          <ac:chgData name="Reynold Mikado" userId="22b100d60bef4079" providerId="LiveId" clId="{4DB982BC-FD9A-4185-8B9E-8653751EF717}" dt="2023-06-05T11:25:28.835" v="8194" actId="478"/>
          <ac:picMkLst>
            <pc:docMk/>
            <pc:sldMk cId="3154798977" sldId="270"/>
            <ac:picMk id="5" creationId="{A2306EEB-F894-E496-7D1D-9E2F90AF7A55}"/>
          </ac:picMkLst>
        </pc:picChg>
        <pc:picChg chg="add del mod ord">
          <ac:chgData name="Reynold Mikado" userId="22b100d60bef4079" providerId="LiveId" clId="{4DB982BC-FD9A-4185-8B9E-8653751EF717}" dt="2023-06-01T15:07:13.716" v="3184" actId="478"/>
          <ac:picMkLst>
            <pc:docMk/>
            <pc:sldMk cId="3154798977" sldId="270"/>
            <ac:picMk id="9" creationId="{34D0FD0B-64C5-2D6E-27BD-A225DD0F354C}"/>
          </ac:picMkLst>
        </pc:picChg>
        <pc:picChg chg="add mod">
          <ac:chgData name="Reynold Mikado" userId="22b100d60bef4079" providerId="LiveId" clId="{4DB982BC-FD9A-4185-8B9E-8653751EF717}" dt="2023-06-05T11:28:25.678" v="8206" actId="14100"/>
          <ac:picMkLst>
            <pc:docMk/>
            <pc:sldMk cId="3154798977" sldId="270"/>
            <ac:picMk id="12" creationId="{06533E66-FF10-BCEE-48D4-C0A9C0C4C377}"/>
          </ac:picMkLst>
        </pc:picChg>
        <pc:picChg chg="add del mod ord">
          <ac:chgData name="Reynold Mikado" userId="22b100d60bef4079" providerId="LiveId" clId="{4DB982BC-FD9A-4185-8B9E-8653751EF717}" dt="2023-06-05T11:25:27.827" v="8193" actId="478"/>
          <ac:picMkLst>
            <pc:docMk/>
            <pc:sldMk cId="3154798977" sldId="270"/>
            <ac:picMk id="13" creationId="{44FEE538-9620-0B1F-1C8F-6DD2D3F66F6C}"/>
          </ac:picMkLst>
        </pc:picChg>
      </pc:sldChg>
      <pc:sldChg chg="addSp delSp modSp new mod modClrScheme chgLayout">
        <pc:chgData name="Reynold Mikado" userId="22b100d60bef4079" providerId="LiveId" clId="{4DB982BC-FD9A-4185-8B9E-8653751EF717}" dt="2023-06-07T03:16:14.498" v="8981" actId="1076"/>
        <pc:sldMkLst>
          <pc:docMk/>
          <pc:sldMk cId="4167902074" sldId="271"/>
        </pc:sldMkLst>
        <pc:spChg chg="add mod ord">
          <ac:chgData name="Reynold Mikado" userId="22b100d60bef4079" providerId="LiveId" clId="{4DB982BC-FD9A-4185-8B9E-8653751EF717}" dt="2023-06-06T13:27:56.649" v="8836" actId="700"/>
          <ac:spMkLst>
            <pc:docMk/>
            <pc:sldMk cId="4167902074" sldId="271"/>
            <ac:spMk id="2" creationId="{0D4ED3A1-13FA-91BB-DD17-18008F8EFF52}"/>
          </ac:spMkLst>
        </pc:spChg>
        <pc:spChg chg="del mod">
          <ac:chgData name="Reynold Mikado" userId="22b100d60bef4079" providerId="LiveId" clId="{4DB982BC-FD9A-4185-8B9E-8653751EF717}" dt="2023-06-01T12:12:04.743" v="1480" actId="478"/>
          <ac:spMkLst>
            <pc:docMk/>
            <pc:sldMk cId="4167902074" sldId="271"/>
            <ac:spMk id="2" creationId="{2281DD89-5795-DA23-8BC6-521897BBD2B0}"/>
          </ac:spMkLst>
        </pc:spChg>
        <pc:spChg chg="del">
          <ac:chgData name="Reynold Mikado" userId="22b100d60bef4079" providerId="LiveId" clId="{4DB982BC-FD9A-4185-8B9E-8653751EF717}" dt="2023-06-01T11:58:52.499" v="1428" actId="22"/>
          <ac:spMkLst>
            <pc:docMk/>
            <pc:sldMk cId="4167902074" sldId="271"/>
            <ac:spMk id="3" creationId="{6E646C11-8D63-E29D-1CCA-C270BE226989}"/>
          </ac:spMkLst>
        </pc:spChg>
        <pc:spChg chg="add del mod">
          <ac:chgData name="Reynold Mikado" userId="22b100d60bef4079" providerId="LiveId" clId="{4DB982BC-FD9A-4185-8B9E-8653751EF717}" dt="2023-06-06T13:18:13.340" v="8750" actId="478"/>
          <ac:spMkLst>
            <pc:docMk/>
            <pc:sldMk cId="4167902074" sldId="271"/>
            <ac:spMk id="4" creationId="{1AE7898C-1B13-F103-3FB3-2D72379C3DC3}"/>
          </ac:spMkLst>
        </pc:spChg>
        <pc:spChg chg="add del mod">
          <ac:chgData name="Reynold Mikado" userId="22b100d60bef4079" providerId="LiveId" clId="{4DB982BC-FD9A-4185-8B9E-8653751EF717}" dt="2023-06-07T03:15:08.367" v="8969" actId="931"/>
          <ac:spMkLst>
            <pc:docMk/>
            <pc:sldMk cId="4167902074" sldId="271"/>
            <ac:spMk id="4" creationId="{24AA4FED-6347-78A3-79EF-E2B4EE6859A3}"/>
          </ac:spMkLst>
        </pc:spChg>
        <pc:spChg chg="del">
          <ac:chgData name="Reynold Mikado" userId="22b100d60bef4079" providerId="LiveId" clId="{4DB982BC-FD9A-4185-8B9E-8653751EF717}" dt="2023-06-01T12:00:22.246" v="1432" actId="22"/>
          <ac:spMkLst>
            <pc:docMk/>
            <pc:sldMk cId="4167902074" sldId="271"/>
            <ac:spMk id="4" creationId="{582F9618-6318-6726-CEDB-3D2B7427E343}"/>
          </ac:spMkLst>
        </pc:spChg>
        <pc:spChg chg="add del mod">
          <ac:chgData name="Reynold Mikado" userId="22b100d60bef4079" providerId="LiveId" clId="{4DB982BC-FD9A-4185-8B9E-8653751EF717}" dt="2023-06-05T11:30:32.091" v="8208" actId="931"/>
          <ac:spMkLst>
            <pc:docMk/>
            <pc:sldMk cId="4167902074" sldId="271"/>
            <ac:spMk id="4" creationId="{CC943316-A761-D041-8A2D-63289876FE1F}"/>
          </ac:spMkLst>
        </pc:spChg>
        <pc:spChg chg="add del mod ord">
          <ac:chgData name="Reynold Mikado" userId="22b100d60bef4079" providerId="LiveId" clId="{4DB982BC-FD9A-4185-8B9E-8653751EF717}" dt="2023-06-06T13:28:19.282" v="8840" actId="931"/>
          <ac:spMkLst>
            <pc:docMk/>
            <pc:sldMk cId="4167902074" sldId="271"/>
            <ac:spMk id="5" creationId="{13BCB68C-8A56-F7D1-7834-1C713390836A}"/>
          </ac:spMkLst>
        </pc:spChg>
        <pc:spChg chg="add del mod ord">
          <ac:chgData name="Reynold Mikado" userId="22b100d60bef4079" providerId="LiveId" clId="{4DB982BC-FD9A-4185-8B9E-8653751EF717}" dt="2023-06-05T11:32:23.969" v="8219" actId="931"/>
          <ac:spMkLst>
            <pc:docMk/>
            <pc:sldMk cId="4167902074" sldId="271"/>
            <ac:spMk id="7" creationId="{EF6042DA-1FFD-BBA8-9275-E195675A0B28}"/>
          </ac:spMkLst>
        </pc:spChg>
        <pc:spChg chg="add del mod">
          <ac:chgData name="Reynold Mikado" userId="22b100d60bef4079" providerId="LiveId" clId="{4DB982BC-FD9A-4185-8B9E-8653751EF717}" dt="2023-06-01T11:59:47.685" v="1431" actId="22"/>
          <ac:spMkLst>
            <pc:docMk/>
            <pc:sldMk cId="4167902074" sldId="271"/>
            <ac:spMk id="8" creationId="{2DDA5012-873A-221D-70C6-7BDE599C624F}"/>
          </ac:spMkLst>
        </pc:spChg>
        <pc:spChg chg="add del mod">
          <ac:chgData name="Reynold Mikado" userId="22b100d60bef4079" providerId="LiveId" clId="{4DB982BC-FD9A-4185-8B9E-8653751EF717}" dt="2023-06-07T03:15:40.735" v="8972" actId="931"/>
          <ac:spMkLst>
            <pc:docMk/>
            <pc:sldMk cId="4167902074" sldId="271"/>
            <ac:spMk id="10" creationId="{0E16322C-AF5F-56F9-C562-825E5E67CA22}"/>
          </ac:spMkLst>
        </pc:spChg>
        <pc:spChg chg="add del mod">
          <ac:chgData name="Reynold Mikado" userId="22b100d60bef4079" providerId="LiveId" clId="{4DB982BC-FD9A-4185-8B9E-8653751EF717}" dt="2023-06-01T12:01:39.225" v="1439" actId="22"/>
          <ac:spMkLst>
            <pc:docMk/>
            <pc:sldMk cId="4167902074" sldId="271"/>
            <ac:spMk id="14" creationId="{F4B15665-B100-E38A-1A33-CC9AD7B42EDD}"/>
          </ac:spMkLst>
        </pc:spChg>
        <pc:spChg chg="add del mod ord">
          <ac:chgData name="Reynold Mikado" userId="22b100d60bef4079" providerId="LiveId" clId="{4DB982BC-FD9A-4185-8B9E-8653751EF717}" dt="2023-06-01T12:12:11.843" v="1481" actId="700"/>
          <ac:spMkLst>
            <pc:docMk/>
            <pc:sldMk cId="4167902074" sldId="271"/>
            <ac:spMk id="18" creationId="{F2CFFE8B-FF11-AF7E-C76F-95CC9C7AF017}"/>
          </ac:spMkLst>
        </pc:spChg>
        <pc:spChg chg="add del mod">
          <ac:chgData name="Reynold Mikado" userId="22b100d60bef4079" providerId="LiveId" clId="{4DB982BC-FD9A-4185-8B9E-8653751EF717}" dt="2023-06-01T12:12:11.843" v="1481" actId="700"/>
          <ac:spMkLst>
            <pc:docMk/>
            <pc:sldMk cId="4167902074" sldId="271"/>
            <ac:spMk id="20" creationId="{D634C0DB-B6FF-07E1-ED57-FEFFBAA59490}"/>
          </ac:spMkLst>
        </pc:spChg>
        <pc:spChg chg="add del mod ord">
          <ac:chgData name="Reynold Mikado" userId="22b100d60bef4079" providerId="LiveId" clId="{4DB982BC-FD9A-4185-8B9E-8653751EF717}" dt="2023-06-01T12:12:17.522" v="1482" actId="478"/>
          <ac:spMkLst>
            <pc:docMk/>
            <pc:sldMk cId="4167902074" sldId="271"/>
            <ac:spMk id="21" creationId="{B5AE3992-9B1A-AD6C-4BF4-944B6780DB89}"/>
          </ac:spMkLst>
        </pc:spChg>
        <pc:spChg chg="add del mod ord">
          <ac:chgData name="Reynold Mikado" userId="22b100d60bef4079" providerId="LiveId" clId="{4DB982BC-FD9A-4185-8B9E-8653751EF717}" dt="2023-06-01T12:13:08.303" v="1485" actId="22"/>
          <ac:spMkLst>
            <pc:docMk/>
            <pc:sldMk cId="4167902074" sldId="271"/>
            <ac:spMk id="22" creationId="{1B1A3A56-52A2-9BA4-95E7-6613892BEDE8}"/>
          </ac:spMkLst>
        </pc:spChg>
        <pc:picChg chg="add del mod">
          <ac:chgData name="Reynold Mikado" userId="22b100d60bef4079" providerId="LiveId" clId="{4DB982BC-FD9A-4185-8B9E-8653751EF717}" dt="2023-06-07T03:15:22.673" v="8971" actId="478"/>
          <ac:picMkLst>
            <pc:docMk/>
            <pc:sldMk cId="4167902074" sldId="271"/>
            <ac:picMk id="6" creationId="{363EF904-3C92-6A3A-CBE5-A127E16EB167}"/>
          </ac:picMkLst>
        </pc:picChg>
        <pc:picChg chg="add del mod ord">
          <ac:chgData name="Reynold Mikado" userId="22b100d60bef4079" providerId="LiveId" clId="{4DB982BC-FD9A-4185-8B9E-8653751EF717}" dt="2023-06-01T11:59:43.438" v="1430" actId="478"/>
          <ac:picMkLst>
            <pc:docMk/>
            <pc:sldMk cId="4167902074" sldId="271"/>
            <ac:picMk id="6" creationId="{4295785C-D054-9795-D9AA-65D331246FDB}"/>
          </ac:picMkLst>
        </pc:picChg>
        <pc:picChg chg="add del mod ord">
          <ac:chgData name="Reynold Mikado" userId="22b100d60bef4079" providerId="LiveId" clId="{4DB982BC-FD9A-4185-8B9E-8653751EF717}" dt="2023-06-06T13:18:10.432" v="8749" actId="478"/>
          <ac:picMkLst>
            <pc:docMk/>
            <pc:sldMk cId="4167902074" sldId="271"/>
            <ac:picMk id="6" creationId="{D4F2BCB5-9B1E-72C5-292B-32CD01044576}"/>
          </ac:picMkLst>
        </pc:picChg>
        <pc:picChg chg="add mod">
          <ac:chgData name="Reynold Mikado" userId="22b100d60bef4079" providerId="LiveId" clId="{4DB982BC-FD9A-4185-8B9E-8653751EF717}" dt="2023-06-07T03:16:11.748" v="8980" actId="1076"/>
          <ac:picMkLst>
            <pc:docMk/>
            <pc:sldMk cId="4167902074" sldId="271"/>
            <ac:picMk id="8" creationId="{A3EF40DC-EF71-E18E-E81E-B94A2C7E0020}"/>
          </ac:picMkLst>
        </pc:picChg>
        <pc:picChg chg="add del mod ord">
          <ac:chgData name="Reynold Mikado" userId="22b100d60bef4079" providerId="LiveId" clId="{4DB982BC-FD9A-4185-8B9E-8653751EF717}" dt="2023-06-07T03:14:15.871" v="8965" actId="478"/>
          <ac:picMkLst>
            <pc:docMk/>
            <pc:sldMk cId="4167902074" sldId="271"/>
            <ac:picMk id="9" creationId="{BA0E6CA5-5B55-E6E7-0338-316615F82F3E}"/>
          </ac:picMkLst>
        </pc:picChg>
        <pc:picChg chg="add del mod ord">
          <ac:chgData name="Reynold Mikado" userId="22b100d60bef4079" providerId="LiveId" clId="{4DB982BC-FD9A-4185-8B9E-8653751EF717}" dt="2023-06-01T12:03:08.903" v="1446" actId="478"/>
          <ac:picMkLst>
            <pc:docMk/>
            <pc:sldMk cId="4167902074" sldId="271"/>
            <ac:picMk id="10" creationId="{EC067D14-CE6E-CF90-D0B1-F4471EF17FCB}"/>
          </ac:picMkLst>
        </pc:picChg>
        <pc:picChg chg="add mod">
          <ac:chgData name="Reynold Mikado" userId="22b100d60bef4079" providerId="LiveId" clId="{4DB982BC-FD9A-4185-8B9E-8653751EF717}" dt="2023-06-07T03:16:14.498" v="8981" actId="1076"/>
          <ac:picMkLst>
            <pc:docMk/>
            <pc:sldMk cId="4167902074" sldId="271"/>
            <ac:picMk id="12" creationId="{6C79ACD3-FD4B-9C79-1317-681F91BF881A}"/>
          </ac:picMkLst>
        </pc:picChg>
        <pc:picChg chg="add del mod ord">
          <ac:chgData name="Reynold Mikado" userId="22b100d60bef4079" providerId="LiveId" clId="{4DB982BC-FD9A-4185-8B9E-8653751EF717}" dt="2023-06-01T12:01:36.904" v="1438" actId="478"/>
          <ac:picMkLst>
            <pc:docMk/>
            <pc:sldMk cId="4167902074" sldId="271"/>
            <ac:picMk id="12" creationId="{8625B234-5B93-EFC6-6348-7ACE3B747A95}"/>
          </ac:picMkLst>
        </pc:picChg>
        <pc:picChg chg="add del mod ord">
          <ac:chgData name="Reynold Mikado" userId="22b100d60bef4079" providerId="LiveId" clId="{4DB982BC-FD9A-4185-8B9E-8653751EF717}" dt="2023-06-01T12:03:10.081" v="1447" actId="478"/>
          <ac:picMkLst>
            <pc:docMk/>
            <pc:sldMk cId="4167902074" sldId="271"/>
            <ac:picMk id="16" creationId="{FAE907F9-DCD8-2CF4-6B4C-9A294E10CE91}"/>
          </ac:picMkLst>
        </pc:picChg>
        <pc:picChg chg="add del mod ord">
          <ac:chgData name="Reynold Mikado" userId="22b100d60bef4079" providerId="LiveId" clId="{4DB982BC-FD9A-4185-8B9E-8653751EF717}" dt="2023-06-05T11:29:48.027" v="8207" actId="478"/>
          <ac:picMkLst>
            <pc:docMk/>
            <pc:sldMk cId="4167902074" sldId="271"/>
            <ac:picMk id="24" creationId="{34BC4746-5D27-9C51-B76B-5C8827209494}"/>
          </ac:picMkLst>
        </pc:picChg>
      </pc:sldChg>
      <pc:sldChg chg="addSp delSp modSp new mod modClrScheme chgLayout">
        <pc:chgData name="Reynold Mikado" userId="22b100d60bef4079" providerId="LiveId" clId="{4DB982BC-FD9A-4185-8B9E-8653751EF717}" dt="2023-06-09T14:01:54.368" v="13711" actId="5793"/>
        <pc:sldMkLst>
          <pc:docMk/>
          <pc:sldMk cId="4046066029" sldId="272"/>
        </pc:sldMkLst>
        <pc:spChg chg="del mod ord">
          <ac:chgData name="Reynold Mikado" userId="22b100d60bef4079" providerId="LiveId" clId="{4DB982BC-FD9A-4185-8B9E-8653751EF717}" dt="2023-06-01T12:15:58.503" v="1509" actId="700"/>
          <ac:spMkLst>
            <pc:docMk/>
            <pc:sldMk cId="4046066029" sldId="272"/>
            <ac:spMk id="2" creationId="{A3EE1E0E-D9EA-CF0B-8A40-013F48A2D0D7}"/>
          </ac:spMkLst>
        </pc:spChg>
        <pc:spChg chg="del mod ord">
          <ac:chgData name="Reynold Mikado" userId="22b100d60bef4079" providerId="LiveId" clId="{4DB982BC-FD9A-4185-8B9E-8653751EF717}" dt="2023-06-01T12:15:58.503" v="1509" actId="700"/>
          <ac:spMkLst>
            <pc:docMk/>
            <pc:sldMk cId="4046066029" sldId="272"/>
            <ac:spMk id="3" creationId="{CA6E46AC-D6E1-772A-B5D2-E5DFBC0B08C9}"/>
          </ac:spMkLst>
        </pc:spChg>
        <pc:spChg chg="del">
          <ac:chgData name="Reynold Mikado" userId="22b100d60bef4079" providerId="LiveId" clId="{4DB982BC-FD9A-4185-8B9E-8653751EF717}" dt="2023-06-01T12:15:58.503" v="1509" actId="700"/>
          <ac:spMkLst>
            <pc:docMk/>
            <pc:sldMk cId="4046066029" sldId="272"/>
            <ac:spMk id="4" creationId="{E66A42DE-A4C3-AB1E-8F8E-286835341293}"/>
          </ac:spMkLst>
        </pc:spChg>
        <pc:spChg chg="add mod ord">
          <ac:chgData name="Reynold Mikado" userId="22b100d60bef4079" providerId="LiveId" clId="{4DB982BC-FD9A-4185-8B9E-8653751EF717}" dt="2023-06-02T15:18:08.525" v="4973" actId="1076"/>
          <ac:spMkLst>
            <pc:docMk/>
            <pc:sldMk cId="4046066029" sldId="272"/>
            <ac:spMk id="5" creationId="{26C9A8DE-ABF2-4FFE-3274-CD29F3CCA083}"/>
          </ac:spMkLst>
        </pc:spChg>
        <pc:spChg chg="add mod ord">
          <ac:chgData name="Reynold Mikado" userId="22b100d60bef4079" providerId="LiveId" clId="{4DB982BC-FD9A-4185-8B9E-8653751EF717}" dt="2023-06-09T14:01:54.368" v="13711" actId="5793"/>
          <ac:spMkLst>
            <pc:docMk/>
            <pc:sldMk cId="4046066029" sldId="272"/>
            <ac:spMk id="6" creationId="{8AB975CC-F261-DF97-988C-5D80C7D63355}"/>
          </ac:spMkLst>
        </pc:spChg>
      </pc:sldChg>
      <pc:sldChg chg="addSp delSp modSp new mod modClrScheme chgLayout">
        <pc:chgData name="Reynold Mikado" userId="22b100d60bef4079" providerId="LiveId" clId="{4DB982BC-FD9A-4185-8B9E-8653751EF717}" dt="2023-06-07T03:17:19.110" v="8992" actId="1076"/>
        <pc:sldMkLst>
          <pc:docMk/>
          <pc:sldMk cId="597698893" sldId="273"/>
        </pc:sldMkLst>
        <pc:spChg chg="del mod ord">
          <ac:chgData name="Reynold Mikado" userId="22b100d60bef4079" providerId="LiveId" clId="{4DB982BC-FD9A-4185-8B9E-8653751EF717}" dt="2023-06-01T12:13:36.185" v="1491" actId="700"/>
          <ac:spMkLst>
            <pc:docMk/>
            <pc:sldMk cId="597698893" sldId="273"/>
            <ac:spMk id="2" creationId="{9E3092B7-A312-1321-2D06-7FB6E92862E1}"/>
          </ac:spMkLst>
        </pc:spChg>
        <pc:spChg chg="del mod ord">
          <ac:chgData name="Reynold Mikado" userId="22b100d60bef4079" providerId="LiveId" clId="{4DB982BC-FD9A-4185-8B9E-8653751EF717}" dt="2023-06-01T12:13:36.185" v="1491" actId="700"/>
          <ac:spMkLst>
            <pc:docMk/>
            <pc:sldMk cId="597698893" sldId="273"/>
            <ac:spMk id="3" creationId="{36B06123-CA10-C751-FBBD-4C0E419E84BF}"/>
          </ac:spMkLst>
        </pc:spChg>
        <pc:spChg chg="add del mod">
          <ac:chgData name="Reynold Mikado" userId="22b100d60bef4079" providerId="LiveId" clId="{4DB982BC-FD9A-4185-8B9E-8653751EF717}" dt="2023-06-06T13:22:49.092" v="8777" actId="931"/>
          <ac:spMkLst>
            <pc:docMk/>
            <pc:sldMk cId="597698893" sldId="273"/>
            <ac:spMk id="3" creationId="{92065741-5B8B-9D97-6AA5-AB1CA5AE8FD4}"/>
          </ac:spMkLst>
        </pc:spChg>
        <pc:spChg chg="add del mod ord">
          <ac:chgData name="Reynold Mikado" userId="22b100d60bef4079" providerId="LiveId" clId="{4DB982BC-FD9A-4185-8B9E-8653751EF717}" dt="2023-06-05T11:09:10.497" v="8078" actId="478"/>
          <ac:spMkLst>
            <pc:docMk/>
            <pc:sldMk cId="597698893" sldId="273"/>
            <ac:spMk id="3" creationId="{ADC355B5-3528-61DF-AEBB-C4C00E4E6C9C}"/>
          </ac:spMkLst>
        </pc:spChg>
        <pc:spChg chg="add del mod">
          <ac:chgData name="Reynold Mikado" userId="22b100d60bef4079" providerId="LiveId" clId="{4DB982BC-FD9A-4185-8B9E-8653751EF717}" dt="2023-06-07T03:16:55.790" v="8983" actId="931"/>
          <ac:spMkLst>
            <pc:docMk/>
            <pc:sldMk cId="597698893" sldId="273"/>
            <ac:spMk id="3" creationId="{E858888B-55D1-D163-F9BB-8B768E242138}"/>
          </ac:spMkLst>
        </pc:spChg>
        <pc:spChg chg="del">
          <ac:chgData name="Reynold Mikado" userId="22b100d60bef4079" providerId="LiveId" clId="{4DB982BC-FD9A-4185-8B9E-8653751EF717}" dt="2023-06-01T12:13:36.185" v="1491" actId="700"/>
          <ac:spMkLst>
            <pc:docMk/>
            <pc:sldMk cId="597698893" sldId="273"/>
            <ac:spMk id="4" creationId="{8BA9F396-D431-8D01-9A75-E98DF5D91268}"/>
          </ac:spMkLst>
        </pc:spChg>
        <pc:spChg chg="add del mod ord">
          <ac:chgData name="Reynold Mikado" userId="22b100d60bef4079" providerId="LiveId" clId="{4DB982BC-FD9A-4185-8B9E-8653751EF717}" dt="2023-06-01T12:14:26.177" v="1492" actId="700"/>
          <ac:spMkLst>
            <pc:docMk/>
            <pc:sldMk cId="597698893" sldId="273"/>
            <ac:spMk id="5" creationId="{9C17325E-B205-DC06-7BBF-DF4340FC241E}"/>
          </ac:spMkLst>
        </pc:spChg>
        <pc:spChg chg="add del mod">
          <ac:chgData name="Reynold Mikado" userId="22b100d60bef4079" providerId="LiveId" clId="{4DB982BC-FD9A-4185-8B9E-8653751EF717}" dt="2023-06-05T11:09:09.902" v="8077" actId="478"/>
          <ac:spMkLst>
            <pc:docMk/>
            <pc:sldMk cId="597698893" sldId="273"/>
            <ac:spMk id="5" creationId="{FA09AD13-2992-579D-C7B7-D95F2A4C9A95}"/>
          </ac:spMkLst>
        </pc:spChg>
        <pc:spChg chg="add del mod ord">
          <ac:chgData name="Reynold Mikado" userId="22b100d60bef4079" providerId="LiveId" clId="{4DB982BC-FD9A-4185-8B9E-8653751EF717}" dt="2023-06-01T12:14:26.177" v="1492" actId="700"/>
          <ac:spMkLst>
            <pc:docMk/>
            <pc:sldMk cId="597698893" sldId="273"/>
            <ac:spMk id="6" creationId="{928BD4C2-8F28-8F25-F049-01C509319A01}"/>
          </ac:spMkLst>
        </pc:spChg>
        <pc:spChg chg="add del mod ord">
          <ac:chgData name="Reynold Mikado" userId="22b100d60bef4079" providerId="LiveId" clId="{4DB982BC-FD9A-4185-8B9E-8653751EF717}" dt="2023-06-05T11:09:09.388" v="8076" actId="700"/>
          <ac:spMkLst>
            <pc:docMk/>
            <pc:sldMk cId="597698893" sldId="273"/>
            <ac:spMk id="6" creationId="{C6AB934F-4B19-07A8-3F41-C10D07637215}"/>
          </ac:spMkLst>
        </pc:spChg>
        <pc:spChg chg="add mod ord">
          <ac:chgData name="Reynold Mikado" userId="22b100d60bef4079" providerId="LiveId" clId="{4DB982BC-FD9A-4185-8B9E-8653751EF717}" dt="2023-06-05T11:18:55.198" v="8147" actId="1076"/>
          <ac:spMkLst>
            <pc:docMk/>
            <pc:sldMk cId="597698893" sldId="273"/>
            <ac:spMk id="7" creationId="{00654C16-69A5-1685-3CF0-D97E0648CB14}"/>
          </ac:spMkLst>
        </pc:spChg>
        <pc:spChg chg="add del mod">
          <ac:chgData name="Reynold Mikado" userId="22b100d60bef4079" providerId="LiveId" clId="{4DB982BC-FD9A-4185-8B9E-8653751EF717}" dt="2023-06-06T13:24:00.595" v="8790" actId="931"/>
          <ac:spMkLst>
            <pc:docMk/>
            <pc:sldMk cId="597698893" sldId="273"/>
            <ac:spMk id="8" creationId="{11C2BF04-3620-5414-8A3B-A35829ADC763}"/>
          </ac:spMkLst>
        </pc:spChg>
        <pc:spChg chg="add del mod ord">
          <ac:chgData name="Reynold Mikado" userId="22b100d60bef4079" providerId="LiveId" clId="{4DB982BC-FD9A-4185-8B9E-8653751EF717}" dt="2023-06-01T12:14:29.332" v="1493" actId="22"/>
          <ac:spMkLst>
            <pc:docMk/>
            <pc:sldMk cId="597698893" sldId="273"/>
            <ac:spMk id="8" creationId="{7C2BCD66-41D9-BAF1-6F40-0604DD758AAD}"/>
          </ac:spMkLst>
        </pc:spChg>
        <pc:spChg chg="add del mod ord">
          <ac:chgData name="Reynold Mikado" userId="22b100d60bef4079" providerId="LiveId" clId="{4DB982BC-FD9A-4185-8B9E-8653751EF717}" dt="2023-06-01T12:14:46.154" v="1494" actId="22"/>
          <ac:spMkLst>
            <pc:docMk/>
            <pc:sldMk cId="597698893" sldId="273"/>
            <ac:spMk id="9" creationId="{359E3EAC-285E-76B2-830B-BF906EDB1E53}"/>
          </ac:spMkLst>
        </pc:spChg>
        <pc:spChg chg="add del mod">
          <ac:chgData name="Reynold Mikado" userId="22b100d60bef4079" providerId="LiveId" clId="{4DB982BC-FD9A-4185-8B9E-8653751EF717}" dt="2023-06-05T11:14:11.014" v="8084" actId="931"/>
          <ac:spMkLst>
            <pc:docMk/>
            <pc:sldMk cId="597698893" sldId="273"/>
            <ac:spMk id="11" creationId="{245EFBDE-A0F7-72A6-379C-E2DDCC2E91BB}"/>
          </ac:spMkLst>
        </pc:spChg>
        <pc:spChg chg="add del mod">
          <ac:chgData name="Reynold Mikado" userId="22b100d60bef4079" providerId="LiveId" clId="{4DB982BC-FD9A-4185-8B9E-8653751EF717}" dt="2023-06-05T11:14:22.592" v="8085" actId="931"/>
          <ac:spMkLst>
            <pc:docMk/>
            <pc:sldMk cId="597698893" sldId="273"/>
            <ac:spMk id="14" creationId="{A2A65D49-9D20-86F8-DCB3-D7414E0697D0}"/>
          </ac:spMkLst>
        </pc:spChg>
        <pc:spChg chg="add del mod">
          <ac:chgData name="Reynold Mikado" userId="22b100d60bef4079" providerId="LiveId" clId="{4DB982BC-FD9A-4185-8B9E-8653751EF717}" dt="2023-06-01T15:09:00.579" v="3192" actId="931"/>
          <ac:spMkLst>
            <pc:docMk/>
            <pc:sldMk cId="597698893" sldId="273"/>
            <ac:spMk id="15" creationId="{5C2441F7-2D1B-E74A-CEBD-DF184BEAEB04}"/>
          </ac:spMkLst>
        </pc:spChg>
        <pc:spChg chg="add del mod">
          <ac:chgData name="Reynold Mikado" userId="22b100d60bef4079" providerId="LiveId" clId="{4DB982BC-FD9A-4185-8B9E-8653751EF717}" dt="2023-06-05T11:18:18.346" v="8135" actId="700"/>
          <ac:spMkLst>
            <pc:docMk/>
            <pc:sldMk cId="597698893" sldId="273"/>
            <ac:spMk id="21" creationId="{071E7125-E0EF-F62B-04AA-DB18BADA8AC2}"/>
          </ac:spMkLst>
        </pc:spChg>
        <pc:picChg chg="add del mod">
          <ac:chgData name="Reynold Mikado" userId="22b100d60bef4079" providerId="LiveId" clId="{4DB982BC-FD9A-4185-8B9E-8653751EF717}" dt="2023-06-06T13:23:51.093" v="8789" actId="478"/>
          <ac:picMkLst>
            <pc:docMk/>
            <pc:sldMk cId="597698893" sldId="273"/>
            <ac:picMk id="5" creationId="{31DFDE73-A4DE-5D1D-4D6C-8EC2DDE2C9DD}"/>
          </ac:picMkLst>
        </pc:picChg>
        <pc:picChg chg="add mod">
          <ac:chgData name="Reynold Mikado" userId="22b100d60bef4079" providerId="LiveId" clId="{4DB982BC-FD9A-4185-8B9E-8653751EF717}" dt="2023-06-07T03:17:19.110" v="8992" actId="1076"/>
          <ac:picMkLst>
            <pc:docMk/>
            <pc:sldMk cId="597698893" sldId="273"/>
            <ac:picMk id="5" creationId="{D7AA33C6-4357-FA8D-3CE6-F100F1981139}"/>
          </ac:picMkLst>
        </pc:picChg>
        <pc:picChg chg="add del mod">
          <ac:chgData name="Reynold Mikado" userId="22b100d60bef4079" providerId="LiveId" clId="{4DB982BC-FD9A-4185-8B9E-8653751EF717}" dt="2023-06-05T11:09:08.621" v="8075" actId="931"/>
          <ac:picMkLst>
            <pc:docMk/>
            <pc:sldMk cId="597698893" sldId="273"/>
            <ac:picMk id="9" creationId="{94D80E46-7CE1-82EF-802A-C573F30FFE0E}"/>
          </ac:picMkLst>
        </pc:picChg>
        <pc:picChg chg="add del mod">
          <ac:chgData name="Reynold Mikado" userId="22b100d60bef4079" providerId="LiveId" clId="{4DB982BC-FD9A-4185-8B9E-8653751EF717}" dt="2023-06-07T03:16:45.714" v="8982" actId="478"/>
          <ac:picMkLst>
            <pc:docMk/>
            <pc:sldMk cId="597698893" sldId="273"/>
            <ac:picMk id="10" creationId="{4E20AEBE-7D93-D8AF-9225-FBCE792C8C3B}"/>
          </ac:picMkLst>
        </pc:picChg>
        <pc:picChg chg="add del mod ord">
          <ac:chgData name="Reynold Mikado" userId="22b100d60bef4079" providerId="LiveId" clId="{4DB982BC-FD9A-4185-8B9E-8653751EF717}" dt="2023-06-01T15:07:57.378" v="3191" actId="478"/>
          <ac:picMkLst>
            <pc:docMk/>
            <pc:sldMk cId="597698893" sldId="273"/>
            <ac:picMk id="11" creationId="{E42FA7B4-9B93-5135-D9D6-FF3B6CECD1B2}"/>
          </ac:picMkLst>
        </pc:picChg>
        <pc:picChg chg="add del mod ord">
          <ac:chgData name="Reynold Mikado" userId="22b100d60bef4079" providerId="LiveId" clId="{4DB982BC-FD9A-4185-8B9E-8653751EF717}" dt="2023-06-05T11:12:58.092" v="8080" actId="478"/>
          <ac:picMkLst>
            <pc:docMk/>
            <pc:sldMk cId="597698893" sldId="273"/>
            <ac:picMk id="13" creationId="{93C59B6E-85AD-BEAC-8219-2A015F9319DC}"/>
          </ac:picMkLst>
        </pc:picChg>
        <pc:picChg chg="add del mod ord">
          <ac:chgData name="Reynold Mikado" userId="22b100d60bef4079" providerId="LiveId" clId="{4DB982BC-FD9A-4185-8B9E-8653751EF717}" dt="2023-06-06T13:22:38.979" v="8776" actId="478"/>
          <ac:picMkLst>
            <pc:docMk/>
            <pc:sldMk cId="597698893" sldId="273"/>
            <ac:picMk id="16" creationId="{878E7B34-D58B-2CB9-3360-8A994B375039}"/>
          </ac:picMkLst>
        </pc:picChg>
        <pc:picChg chg="add del mod">
          <ac:chgData name="Reynold Mikado" userId="22b100d60bef4079" providerId="LiveId" clId="{4DB982BC-FD9A-4185-8B9E-8653751EF717}" dt="2023-06-05T11:12:56.563" v="8079" actId="478"/>
          <ac:picMkLst>
            <pc:docMk/>
            <pc:sldMk cId="597698893" sldId="273"/>
            <ac:picMk id="17" creationId="{A54A0830-5B90-27DE-4A53-31113AF8BFD8}"/>
          </ac:picMkLst>
        </pc:picChg>
        <pc:picChg chg="add del mod">
          <ac:chgData name="Reynold Mikado" userId="22b100d60bef4079" providerId="LiveId" clId="{4DB982BC-FD9A-4185-8B9E-8653751EF717}" dt="2023-06-05T11:18:14.082" v="8134" actId="478"/>
          <ac:picMkLst>
            <pc:docMk/>
            <pc:sldMk cId="597698893" sldId="273"/>
            <ac:picMk id="19" creationId="{7632DF49-A9BF-346E-E280-3C2D0BDF77AD}"/>
          </ac:picMkLst>
        </pc:picChg>
      </pc:sldChg>
      <pc:sldChg chg="addSp delSp modSp new mod modClrScheme chgLayout">
        <pc:chgData name="Reynold Mikado" userId="22b100d60bef4079" providerId="LiveId" clId="{4DB982BC-FD9A-4185-8B9E-8653751EF717}" dt="2023-06-09T14:00:55.415" v="13699" actId="20577"/>
        <pc:sldMkLst>
          <pc:docMk/>
          <pc:sldMk cId="4287261318" sldId="274"/>
        </pc:sldMkLst>
        <pc:spChg chg="del mod ord">
          <ac:chgData name="Reynold Mikado" userId="22b100d60bef4079" providerId="LiveId" clId="{4DB982BC-FD9A-4185-8B9E-8653751EF717}" dt="2023-06-01T11:46:41.644" v="1365" actId="700"/>
          <ac:spMkLst>
            <pc:docMk/>
            <pc:sldMk cId="4287261318" sldId="274"/>
            <ac:spMk id="2" creationId="{D3FA2142-700C-4A4B-F0CE-01D056EA617D}"/>
          </ac:spMkLst>
        </pc:spChg>
        <pc:spChg chg="del mod ord">
          <ac:chgData name="Reynold Mikado" userId="22b100d60bef4079" providerId="LiveId" clId="{4DB982BC-FD9A-4185-8B9E-8653751EF717}" dt="2023-06-01T11:46:41.644" v="1365" actId="700"/>
          <ac:spMkLst>
            <pc:docMk/>
            <pc:sldMk cId="4287261318" sldId="274"/>
            <ac:spMk id="3" creationId="{651D761D-3232-BF14-24FF-7C2470E542BD}"/>
          </ac:spMkLst>
        </pc:spChg>
        <pc:spChg chg="del">
          <ac:chgData name="Reynold Mikado" userId="22b100d60bef4079" providerId="LiveId" clId="{4DB982BC-FD9A-4185-8B9E-8653751EF717}" dt="2023-06-01T11:46:41.644" v="1365" actId="700"/>
          <ac:spMkLst>
            <pc:docMk/>
            <pc:sldMk cId="4287261318" sldId="274"/>
            <ac:spMk id="4" creationId="{CC9055F1-2D94-E875-80FB-82ABA5615ADB}"/>
          </ac:spMkLst>
        </pc:spChg>
        <pc:spChg chg="add mod ord">
          <ac:chgData name="Reynold Mikado" userId="22b100d60bef4079" providerId="LiveId" clId="{4DB982BC-FD9A-4185-8B9E-8653751EF717}" dt="2023-06-02T19:45:40.009" v="7801" actId="1076"/>
          <ac:spMkLst>
            <pc:docMk/>
            <pc:sldMk cId="4287261318" sldId="274"/>
            <ac:spMk id="5" creationId="{CB13B82E-111E-2772-94A9-41305AE19E39}"/>
          </ac:spMkLst>
        </pc:spChg>
        <pc:spChg chg="add mod ord">
          <ac:chgData name="Reynold Mikado" userId="22b100d60bef4079" providerId="LiveId" clId="{4DB982BC-FD9A-4185-8B9E-8653751EF717}" dt="2023-06-09T14:00:55.415" v="13699" actId="20577"/>
          <ac:spMkLst>
            <pc:docMk/>
            <pc:sldMk cId="4287261318" sldId="274"/>
            <ac:spMk id="6" creationId="{2B04E776-F6CE-9AEF-774D-2FF5B6A1DE2E}"/>
          </ac:spMkLst>
        </pc:spChg>
      </pc:sldChg>
      <pc:sldChg chg="addSp delSp modSp new mod">
        <pc:chgData name="Reynold Mikado" userId="22b100d60bef4079" providerId="LiveId" clId="{4DB982BC-FD9A-4185-8B9E-8653751EF717}" dt="2023-06-05T11:43:11.225" v="8303" actId="14100"/>
        <pc:sldMkLst>
          <pc:docMk/>
          <pc:sldMk cId="3197409126" sldId="275"/>
        </pc:sldMkLst>
        <pc:spChg chg="mod">
          <ac:chgData name="Reynold Mikado" userId="22b100d60bef4079" providerId="LiveId" clId="{4DB982BC-FD9A-4185-8B9E-8653751EF717}" dt="2023-06-03T11:26:39.839" v="7852"/>
          <ac:spMkLst>
            <pc:docMk/>
            <pc:sldMk cId="3197409126" sldId="275"/>
            <ac:spMk id="2" creationId="{65C6351B-FF43-E8A6-BFEB-53FF70ED9F12}"/>
          </ac:spMkLst>
        </pc:spChg>
        <pc:spChg chg="del">
          <ac:chgData name="Reynold Mikado" userId="22b100d60bef4079" providerId="LiveId" clId="{4DB982BC-FD9A-4185-8B9E-8653751EF717}" dt="2023-06-01T13:04:29.195" v="1840" actId="22"/>
          <ac:spMkLst>
            <pc:docMk/>
            <pc:sldMk cId="3197409126" sldId="275"/>
            <ac:spMk id="3" creationId="{09CEF945-3435-8A66-882C-937A4B73E2F8}"/>
          </ac:spMkLst>
        </pc:spChg>
        <pc:spChg chg="add del mod">
          <ac:chgData name="Reynold Mikado" userId="22b100d60bef4079" providerId="LiveId" clId="{4DB982BC-FD9A-4185-8B9E-8653751EF717}" dt="2023-06-02T14:59:04.153" v="4621" actId="931"/>
          <ac:spMkLst>
            <pc:docMk/>
            <pc:sldMk cId="3197409126" sldId="275"/>
            <ac:spMk id="4" creationId="{EDAC6C74-1918-E7D9-CBD4-52FD4CBA67ED}"/>
          </ac:spMkLst>
        </pc:spChg>
        <pc:spChg chg="add del mod">
          <ac:chgData name="Reynold Mikado" userId="22b100d60bef4079" providerId="LiveId" clId="{4DB982BC-FD9A-4185-8B9E-8653751EF717}" dt="2023-06-01T14:59:51.679" v="3179" actId="931"/>
          <ac:spMkLst>
            <pc:docMk/>
            <pc:sldMk cId="3197409126" sldId="275"/>
            <ac:spMk id="7" creationId="{9AC7739B-24C1-BCC0-E323-685F06019ED1}"/>
          </ac:spMkLst>
        </pc:spChg>
        <pc:picChg chg="add del mod ord">
          <ac:chgData name="Reynold Mikado" userId="22b100d60bef4079" providerId="LiveId" clId="{4DB982BC-FD9A-4185-8B9E-8653751EF717}" dt="2023-06-01T14:59:43.810" v="3178" actId="478"/>
          <ac:picMkLst>
            <pc:docMk/>
            <pc:sldMk cId="3197409126" sldId="275"/>
            <ac:picMk id="5" creationId="{4074A85F-5060-CD00-D407-F14259848F04}"/>
          </ac:picMkLst>
        </pc:picChg>
        <pc:picChg chg="add mod">
          <ac:chgData name="Reynold Mikado" userId="22b100d60bef4079" providerId="LiveId" clId="{4DB982BC-FD9A-4185-8B9E-8653751EF717}" dt="2023-06-05T11:43:11.225" v="8303" actId="14100"/>
          <ac:picMkLst>
            <pc:docMk/>
            <pc:sldMk cId="3197409126" sldId="275"/>
            <ac:picMk id="6" creationId="{E9494EFD-205E-031C-C5B9-1C773E8419C8}"/>
          </ac:picMkLst>
        </pc:picChg>
        <pc:picChg chg="add del mod">
          <ac:chgData name="Reynold Mikado" userId="22b100d60bef4079" providerId="LiveId" clId="{4DB982BC-FD9A-4185-8B9E-8653751EF717}" dt="2023-06-02T14:58:56.037" v="4620" actId="478"/>
          <ac:picMkLst>
            <pc:docMk/>
            <pc:sldMk cId="3197409126" sldId="275"/>
            <ac:picMk id="9" creationId="{73EDA0B1-4D04-8BFB-850D-8D2C5869936A}"/>
          </ac:picMkLst>
        </pc:picChg>
      </pc:sldChg>
      <pc:sldChg chg="modSp new del mod">
        <pc:chgData name="Reynold Mikado" userId="22b100d60bef4079" providerId="LiveId" clId="{4DB982BC-FD9A-4185-8B9E-8653751EF717}" dt="2023-06-08T18:45:19.003" v="12038" actId="2696"/>
        <pc:sldMkLst>
          <pc:docMk/>
          <pc:sldMk cId="1933684616" sldId="276"/>
        </pc:sldMkLst>
        <pc:spChg chg="mod">
          <ac:chgData name="Reynold Mikado" userId="22b100d60bef4079" providerId="LiveId" clId="{4DB982BC-FD9A-4185-8B9E-8653751EF717}" dt="2023-06-02T19:46:16.181" v="7804" actId="1076"/>
          <ac:spMkLst>
            <pc:docMk/>
            <pc:sldMk cId="1933684616" sldId="276"/>
            <ac:spMk id="2" creationId="{2F61CC3A-7E3D-4D3A-E2A0-3120B84DA03F}"/>
          </ac:spMkLst>
        </pc:spChg>
        <pc:spChg chg="mod">
          <ac:chgData name="Reynold Mikado" userId="22b100d60bef4079" providerId="LiveId" clId="{4DB982BC-FD9A-4185-8B9E-8653751EF717}" dt="2023-06-08T15:24:40.592" v="11346" actId="20577"/>
          <ac:spMkLst>
            <pc:docMk/>
            <pc:sldMk cId="1933684616" sldId="276"/>
            <ac:spMk id="3" creationId="{03684AFC-AD12-FD37-B835-06D5CDB0A683}"/>
          </ac:spMkLst>
        </pc:spChg>
      </pc:sldChg>
      <pc:sldChg chg="addSp delSp modSp new mod">
        <pc:chgData name="Reynold Mikado" userId="22b100d60bef4079" providerId="LiveId" clId="{4DB982BC-FD9A-4185-8B9E-8653751EF717}" dt="2023-06-05T11:45:15.105" v="8327" actId="1076"/>
        <pc:sldMkLst>
          <pc:docMk/>
          <pc:sldMk cId="2284531810" sldId="277"/>
        </pc:sldMkLst>
        <pc:spChg chg="mod">
          <ac:chgData name="Reynold Mikado" userId="22b100d60bef4079" providerId="LiveId" clId="{4DB982BC-FD9A-4185-8B9E-8653751EF717}" dt="2023-06-03T11:26:39.839" v="7852"/>
          <ac:spMkLst>
            <pc:docMk/>
            <pc:sldMk cId="2284531810" sldId="277"/>
            <ac:spMk id="2" creationId="{9FF48D19-02D6-D1F3-D3F8-67E9B2DBA0E8}"/>
          </ac:spMkLst>
        </pc:spChg>
        <pc:spChg chg="del">
          <ac:chgData name="Reynold Mikado" userId="22b100d60bef4079" providerId="LiveId" clId="{4DB982BC-FD9A-4185-8B9E-8653751EF717}" dt="2023-06-01T13:57:10.633" v="2102" actId="22"/>
          <ac:spMkLst>
            <pc:docMk/>
            <pc:sldMk cId="2284531810" sldId="277"/>
            <ac:spMk id="3" creationId="{AAC3DD7E-ABB1-AD03-D1DF-A4CB4863996C}"/>
          </ac:spMkLst>
        </pc:spChg>
        <pc:spChg chg="add del mod">
          <ac:chgData name="Reynold Mikado" userId="22b100d60bef4079" providerId="LiveId" clId="{4DB982BC-FD9A-4185-8B9E-8653751EF717}" dt="2023-06-02T15:00:29.593" v="4628" actId="931"/>
          <ac:spMkLst>
            <pc:docMk/>
            <pc:sldMk cId="2284531810" sldId="277"/>
            <ac:spMk id="4" creationId="{4375DD7A-FC34-74F2-EDFE-C0C603094308}"/>
          </ac:spMkLst>
        </pc:spChg>
        <pc:picChg chg="add del mod ord">
          <ac:chgData name="Reynold Mikado" userId="22b100d60bef4079" providerId="LiveId" clId="{4DB982BC-FD9A-4185-8B9E-8653751EF717}" dt="2023-06-02T15:00:25.057" v="4627" actId="478"/>
          <ac:picMkLst>
            <pc:docMk/>
            <pc:sldMk cId="2284531810" sldId="277"/>
            <ac:picMk id="5" creationId="{B095FC2C-8123-C3B5-82D4-3F677822D098}"/>
          </ac:picMkLst>
        </pc:picChg>
        <pc:picChg chg="add mod">
          <ac:chgData name="Reynold Mikado" userId="22b100d60bef4079" providerId="LiveId" clId="{4DB982BC-FD9A-4185-8B9E-8653751EF717}" dt="2023-06-05T11:45:15.105" v="8327" actId="1076"/>
          <ac:picMkLst>
            <pc:docMk/>
            <pc:sldMk cId="2284531810" sldId="277"/>
            <ac:picMk id="7" creationId="{146CA6DB-6AFA-7569-53D1-645035FD22FF}"/>
          </ac:picMkLst>
        </pc:picChg>
      </pc:sldChg>
      <pc:sldChg chg="addSp delSp modSp new del mod">
        <pc:chgData name="Reynold Mikado" userId="22b100d60bef4079" providerId="LiveId" clId="{4DB982BC-FD9A-4185-8B9E-8653751EF717}" dt="2023-06-07T13:57:29.445" v="9010" actId="2696"/>
        <pc:sldMkLst>
          <pc:docMk/>
          <pc:sldMk cId="3578334227" sldId="278"/>
        </pc:sldMkLst>
        <pc:spChg chg="mod">
          <ac:chgData name="Reynold Mikado" userId="22b100d60bef4079" providerId="LiveId" clId="{4DB982BC-FD9A-4185-8B9E-8653751EF717}" dt="2023-06-03T11:26:39.839" v="7852"/>
          <ac:spMkLst>
            <pc:docMk/>
            <pc:sldMk cId="3578334227" sldId="278"/>
            <ac:spMk id="2" creationId="{54EA0974-4C79-1F5B-1EAC-2C0E03E1733D}"/>
          </ac:spMkLst>
        </pc:spChg>
        <pc:spChg chg="del">
          <ac:chgData name="Reynold Mikado" userId="22b100d60bef4079" providerId="LiveId" clId="{4DB982BC-FD9A-4185-8B9E-8653751EF717}" dt="2023-06-01T13:56:21.280" v="2097" actId="22"/>
          <ac:spMkLst>
            <pc:docMk/>
            <pc:sldMk cId="3578334227" sldId="278"/>
            <ac:spMk id="3" creationId="{B83E608C-1504-2BA1-C7D5-933776675B2C}"/>
          </ac:spMkLst>
        </pc:spChg>
        <pc:spChg chg="add del mod">
          <ac:chgData name="Reynold Mikado" userId="22b100d60bef4079" providerId="LiveId" clId="{4DB982BC-FD9A-4185-8B9E-8653751EF717}" dt="2023-06-02T15:01:23.468" v="4634" actId="931"/>
          <ac:spMkLst>
            <pc:docMk/>
            <pc:sldMk cId="3578334227" sldId="278"/>
            <ac:spMk id="4" creationId="{A5D66493-D0FD-962B-55D9-1234E8B083E0}"/>
          </ac:spMkLst>
        </pc:spChg>
        <pc:picChg chg="add del mod ord">
          <ac:chgData name="Reynold Mikado" userId="22b100d60bef4079" providerId="LiveId" clId="{4DB982BC-FD9A-4185-8B9E-8653751EF717}" dt="2023-06-02T15:01:18.934" v="4633" actId="478"/>
          <ac:picMkLst>
            <pc:docMk/>
            <pc:sldMk cId="3578334227" sldId="278"/>
            <ac:picMk id="5" creationId="{CB3C7010-14A8-0583-BF5B-5AC039305C5E}"/>
          </ac:picMkLst>
        </pc:picChg>
        <pc:picChg chg="add mod">
          <ac:chgData name="Reynold Mikado" userId="22b100d60bef4079" providerId="LiveId" clId="{4DB982BC-FD9A-4185-8B9E-8653751EF717}" dt="2023-06-05T11:44:48.888" v="8321" actId="14100"/>
          <ac:picMkLst>
            <pc:docMk/>
            <pc:sldMk cId="3578334227" sldId="278"/>
            <ac:picMk id="7" creationId="{9D513B46-5583-65D0-D7AE-A3F2D214852D}"/>
          </ac:picMkLst>
        </pc:picChg>
      </pc:sldChg>
      <pc:sldChg chg="addSp delSp modSp new mod chgLayout">
        <pc:chgData name="Reynold Mikado" userId="22b100d60bef4079" providerId="LiveId" clId="{4DB982BC-FD9A-4185-8B9E-8653751EF717}" dt="2023-06-05T11:44:13.419" v="8313" actId="1076"/>
        <pc:sldMkLst>
          <pc:docMk/>
          <pc:sldMk cId="1497747149" sldId="279"/>
        </pc:sldMkLst>
        <pc:spChg chg="del">
          <ac:chgData name="Reynold Mikado" userId="22b100d60bef4079" providerId="LiveId" clId="{4DB982BC-FD9A-4185-8B9E-8653751EF717}" dt="2023-06-01T13:54:10.109" v="2022" actId="478"/>
          <ac:spMkLst>
            <pc:docMk/>
            <pc:sldMk cId="1497747149" sldId="279"/>
            <ac:spMk id="2" creationId="{4D5FC83C-53DE-50E6-41D5-A10F6FD0F466}"/>
          </ac:spMkLst>
        </pc:spChg>
        <pc:spChg chg="del">
          <ac:chgData name="Reynold Mikado" userId="22b100d60bef4079" providerId="LiveId" clId="{4DB982BC-FD9A-4185-8B9E-8653751EF717}" dt="2023-06-01T13:54:15.474" v="2023" actId="22"/>
          <ac:spMkLst>
            <pc:docMk/>
            <pc:sldMk cId="1497747149" sldId="279"/>
            <ac:spMk id="3" creationId="{B7E94B71-41FC-D2D7-BAA2-22A0356DA7F8}"/>
          </ac:spMkLst>
        </pc:spChg>
        <pc:spChg chg="add del mod">
          <ac:chgData name="Reynold Mikado" userId="22b100d60bef4079" providerId="LiveId" clId="{4DB982BC-FD9A-4185-8B9E-8653751EF717}" dt="2023-06-02T15:03:20.228" v="4665" actId="931"/>
          <ac:spMkLst>
            <pc:docMk/>
            <pc:sldMk cId="1497747149" sldId="279"/>
            <ac:spMk id="3" creationId="{E709DB8A-6897-E821-D2AD-7EA6001A3827}"/>
          </ac:spMkLst>
        </pc:spChg>
        <pc:spChg chg="add mod ord">
          <ac:chgData name="Reynold Mikado" userId="22b100d60bef4079" providerId="LiveId" clId="{4DB982BC-FD9A-4185-8B9E-8653751EF717}" dt="2023-06-05T11:44:13.419" v="8313" actId="1076"/>
          <ac:spMkLst>
            <pc:docMk/>
            <pc:sldMk cId="1497747149" sldId="279"/>
            <ac:spMk id="6" creationId="{5BEB029F-6EF3-DF83-A33E-67842402B028}"/>
          </ac:spMkLst>
        </pc:spChg>
        <pc:picChg chg="add del mod ord">
          <ac:chgData name="Reynold Mikado" userId="22b100d60bef4079" providerId="LiveId" clId="{4DB982BC-FD9A-4185-8B9E-8653751EF717}" dt="2023-06-02T15:03:13.282" v="4664" actId="478"/>
          <ac:picMkLst>
            <pc:docMk/>
            <pc:sldMk cId="1497747149" sldId="279"/>
            <ac:picMk id="5" creationId="{5389348B-8F18-627C-A5D8-0C194DF398F9}"/>
          </ac:picMkLst>
        </pc:picChg>
        <pc:picChg chg="add mod">
          <ac:chgData name="Reynold Mikado" userId="22b100d60bef4079" providerId="LiveId" clId="{4DB982BC-FD9A-4185-8B9E-8653751EF717}" dt="2023-06-05T11:44:06.234" v="8312" actId="14100"/>
          <ac:picMkLst>
            <pc:docMk/>
            <pc:sldMk cId="1497747149" sldId="279"/>
            <ac:picMk id="7" creationId="{45B37B9D-EC5B-F1CF-446D-9829E59B0A04}"/>
          </ac:picMkLst>
        </pc:picChg>
      </pc:sldChg>
      <pc:sldChg chg="addSp delSp modSp new del mod">
        <pc:chgData name="Reynold Mikado" userId="22b100d60bef4079" providerId="LiveId" clId="{4DB982BC-FD9A-4185-8B9E-8653751EF717}" dt="2023-06-02T15:17:31.221" v="4971" actId="47"/>
        <pc:sldMkLst>
          <pc:docMk/>
          <pc:sldMk cId="3500134711" sldId="280"/>
        </pc:sldMkLst>
        <pc:spChg chg="mod">
          <ac:chgData name="Reynold Mikado" userId="22b100d60bef4079" providerId="LiveId" clId="{4DB982BC-FD9A-4185-8B9E-8653751EF717}" dt="2023-06-02T15:09:21.968" v="4867" actId="20577"/>
          <ac:spMkLst>
            <pc:docMk/>
            <pc:sldMk cId="3500134711" sldId="280"/>
            <ac:spMk id="2" creationId="{3DF6CBC9-66BA-6801-8158-F7D19B5C0F4C}"/>
          </ac:spMkLst>
        </pc:spChg>
        <pc:spChg chg="del">
          <ac:chgData name="Reynold Mikado" userId="22b100d60bef4079" providerId="LiveId" clId="{4DB982BC-FD9A-4185-8B9E-8653751EF717}" dt="2023-06-01T13:58:24.849" v="2175" actId="22"/>
          <ac:spMkLst>
            <pc:docMk/>
            <pc:sldMk cId="3500134711" sldId="280"/>
            <ac:spMk id="3" creationId="{B124239D-E0DA-BC97-269E-74AB93C34BBE}"/>
          </ac:spMkLst>
        </pc:spChg>
        <pc:spChg chg="add del mod">
          <ac:chgData name="Reynold Mikado" userId="22b100d60bef4079" providerId="LiveId" clId="{4DB982BC-FD9A-4185-8B9E-8653751EF717}" dt="2023-06-02T15:02:14.265" v="4639" actId="931"/>
          <ac:spMkLst>
            <pc:docMk/>
            <pc:sldMk cId="3500134711" sldId="280"/>
            <ac:spMk id="4" creationId="{2C68308F-87B4-C6DD-5687-8153F0642478}"/>
          </ac:spMkLst>
        </pc:spChg>
        <pc:picChg chg="add del mod ord">
          <ac:chgData name="Reynold Mikado" userId="22b100d60bef4079" providerId="LiveId" clId="{4DB982BC-FD9A-4185-8B9E-8653751EF717}" dt="2023-06-02T15:02:10.164" v="4638" actId="478"/>
          <ac:picMkLst>
            <pc:docMk/>
            <pc:sldMk cId="3500134711" sldId="280"/>
            <ac:picMk id="5" creationId="{A2613BDC-ADC8-B1D2-D340-89DF889A5CF6}"/>
          </ac:picMkLst>
        </pc:picChg>
        <pc:picChg chg="add mod">
          <ac:chgData name="Reynold Mikado" userId="22b100d60bef4079" providerId="LiveId" clId="{4DB982BC-FD9A-4185-8B9E-8653751EF717}" dt="2023-06-02T15:02:24.043" v="4642" actId="14100"/>
          <ac:picMkLst>
            <pc:docMk/>
            <pc:sldMk cId="3500134711" sldId="280"/>
            <ac:picMk id="7" creationId="{204064E5-EBEF-8CF8-2C0A-69ED058F1F3A}"/>
          </ac:picMkLst>
        </pc:picChg>
      </pc:sldChg>
      <pc:sldChg chg="addSp delSp modSp new mod">
        <pc:chgData name="Reynold Mikado" userId="22b100d60bef4079" providerId="LiveId" clId="{4DB982BC-FD9A-4185-8B9E-8653751EF717}" dt="2023-06-03T11:16:38.850" v="7829" actId="27636"/>
        <pc:sldMkLst>
          <pc:docMk/>
          <pc:sldMk cId="318840455" sldId="281"/>
        </pc:sldMkLst>
        <pc:spChg chg="mod">
          <ac:chgData name="Reynold Mikado" userId="22b100d60bef4079" providerId="LiveId" clId="{4DB982BC-FD9A-4185-8B9E-8653751EF717}" dt="2023-06-02T15:10:12.910" v="4901" actId="20577"/>
          <ac:spMkLst>
            <pc:docMk/>
            <pc:sldMk cId="318840455" sldId="281"/>
            <ac:spMk id="2" creationId="{C750F7F3-FFA1-EDD8-90CA-715FC6A90224}"/>
          </ac:spMkLst>
        </pc:spChg>
        <pc:spChg chg="del">
          <ac:chgData name="Reynold Mikado" userId="22b100d60bef4079" providerId="LiveId" clId="{4DB982BC-FD9A-4185-8B9E-8653751EF717}" dt="2023-06-01T14:06:59.800" v="2256" actId="22"/>
          <ac:spMkLst>
            <pc:docMk/>
            <pc:sldMk cId="318840455" sldId="281"/>
            <ac:spMk id="3" creationId="{9F4B20DC-3FAB-E894-5B57-78E9F5E116A5}"/>
          </ac:spMkLst>
        </pc:spChg>
        <pc:spChg chg="add del mod">
          <ac:chgData name="Reynold Mikado" userId="22b100d60bef4079" providerId="LiveId" clId="{4DB982BC-FD9A-4185-8B9E-8653751EF717}" dt="2023-06-02T15:12:06.661" v="4903" actId="931"/>
          <ac:spMkLst>
            <pc:docMk/>
            <pc:sldMk cId="318840455" sldId="281"/>
            <ac:spMk id="4" creationId="{A932E81A-EF8B-5329-91B0-AECDEE75B254}"/>
          </ac:spMkLst>
        </pc:spChg>
        <pc:spChg chg="add mod">
          <ac:chgData name="Reynold Mikado" userId="22b100d60bef4079" providerId="LiveId" clId="{4DB982BC-FD9A-4185-8B9E-8653751EF717}" dt="2023-06-03T11:16:38.850" v="7829" actId="27636"/>
          <ac:spMkLst>
            <pc:docMk/>
            <pc:sldMk cId="318840455" sldId="281"/>
            <ac:spMk id="9" creationId="{46541C6A-5B37-4D22-3BBD-18FD0663A560}"/>
          </ac:spMkLst>
        </pc:spChg>
        <pc:picChg chg="add del mod ord">
          <ac:chgData name="Reynold Mikado" userId="22b100d60bef4079" providerId="LiveId" clId="{4DB982BC-FD9A-4185-8B9E-8653751EF717}" dt="2023-06-02T15:11:59.784" v="4902" actId="478"/>
          <ac:picMkLst>
            <pc:docMk/>
            <pc:sldMk cId="318840455" sldId="281"/>
            <ac:picMk id="5" creationId="{C1A70343-ACE8-97C1-2F64-1B2D5B3A7C7E}"/>
          </ac:picMkLst>
        </pc:picChg>
        <pc:picChg chg="add del mod">
          <ac:chgData name="Reynold Mikado" userId="22b100d60bef4079" providerId="LiveId" clId="{4DB982BC-FD9A-4185-8B9E-8653751EF717}" dt="2023-06-02T16:11:26.079" v="6089" actId="21"/>
          <ac:picMkLst>
            <pc:docMk/>
            <pc:sldMk cId="318840455" sldId="281"/>
            <ac:picMk id="7" creationId="{481BCC73-D626-1A56-F75F-F5AC64FBD9A5}"/>
          </ac:picMkLst>
        </pc:picChg>
      </pc:sldChg>
      <pc:sldChg chg="addSp delSp modSp new mod">
        <pc:chgData name="Reynold Mikado" userId="22b100d60bef4079" providerId="LiveId" clId="{4DB982BC-FD9A-4185-8B9E-8653751EF717}" dt="2023-06-06T11:06:00.338" v="8728" actId="14100"/>
        <pc:sldMkLst>
          <pc:docMk/>
          <pc:sldMk cId="3209266358" sldId="282"/>
        </pc:sldMkLst>
        <pc:spChg chg="mod">
          <ac:chgData name="Reynold Mikado" userId="22b100d60bef4079" providerId="LiveId" clId="{4DB982BC-FD9A-4185-8B9E-8653751EF717}" dt="2023-06-02T15:08:35.901" v="4857" actId="1076"/>
          <ac:spMkLst>
            <pc:docMk/>
            <pc:sldMk cId="3209266358" sldId="282"/>
            <ac:spMk id="2" creationId="{00697F9F-56C6-5C4F-8A4D-5920A7259FE3}"/>
          </ac:spMkLst>
        </pc:spChg>
        <pc:spChg chg="del">
          <ac:chgData name="Reynold Mikado" userId="22b100d60bef4079" providerId="LiveId" clId="{4DB982BC-FD9A-4185-8B9E-8653751EF717}" dt="2023-06-01T14:21:55.864" v="2303" actId="931"/>
          <ac:spMkLst>
            <pc:docMk/>
            <pc:sldMk cId="3209266358" sldId="282"/>
            <ac:spMk id="3" creationId="{6A57DC5E-FBF6-45A4-D100-A6DADB3A204A}"/>
          </ac:spMkLst>
        </pc:spChg>
        <pc:spChg chg="add del mod">
          <ac:chgData name="Reynold Mikado" userId="22b100d60bef4079" providerId="LiveId" clId="{4DB982BC-FD9A-4185-8B9E-8653751EF717}" dt="2023-06-02T15:13:58.965" v="4914" actId="931"/>
          <ac:spMkLst>
            <pc:docMk/>
            <pc:sldMk cId="3209266358" sldId="282"/>
            <ac:spMk id="4" creationId="{6AE5B24B-9CC5-50BA-7F4B-49EEFB62C404}"/>
          </ac:spMkLst>
        </pc:spChg>
        <pc:spChg chg="add del mod">
          <ac:chgData name="Reynold Mikado" userId="22b100d60bef4079" providerId="LiveId" clId="{4DB982BC-FD9A-4185-8B9E-8653751EF717}" dt="2023-06-06T11:05:15.121" v="8719" actId="931"/>
          <ac:spMkLst>
            <pc:docMk/>
            <pc:sldMk cId="3209266358" sldId="282"/>
            <ac:spMk id="4" creationId="{801D8DCE-271E-3248-561E-F561842D7539}"/>
          </ac:spMkLst>
        </pc:spChg>
        <pc:spChg chg="add del mod">
          <ac:chgData name="Reynold Mikado" userId="22b100d60bef4079" providerId="LiveId" clId="{4DB982BC-FD9A-4185-8B9E-8653751EF717}" dt="2023-06-05T15:31:42.895" v="8407" actId="931"/>
          <ac:spMkLst>
            <pc:docMk/>
            <pc:sldMk cId="3209266358" sldId="282"/>
            <ac:spMk id="4" creationId="{F61F6323-0C05-0646-CCA8-A7300B108494}"/>
          </ac:spMkLst>
        </pc:spChg>
        <pc:spChg chg="add del mod">
          <ac:chgData name="Reynold Mikado" userId="22b100d60bef4079" providerId="LiveId" clId="{4DB982BC-FD9A-4185-8B9E-8653751EF717}" dt="2023-06-05T15:32:31.002" v="8409" actId="931"/>
          <ac:spMkLst>
            <pc:docMk/>
            <pc:sldMk cId="3209266358" sldId="282"/>
            <ac:spMk id="9" creationId="{20A50167-8CA4-542C-0BDA-D0094C9D5337}"/>
          </ac:spMkLst>
        </pc:spChg>
        <pc:spChg chg="add del mod">
          <ac:chgData name="Reynold Mikado" userId="22b100d60bef4079" providerId="LiveId" clId="{4DB982BC-FD9A-4185-8B9E-8653751EF717}" dt="2023-06-05T15:40:02.675" v="8411" actId="931"/>
          <ac:spMkLst>
            <pc:docMk/>
            <pc:sldMk cId="3209266358" sldId="282"/>
            <ac:spMk id="13" creationId="{3CD2648E-B5DF-DB4C-D214-6ECF4F7F380B}"/>
          </ac:spMkLst>
        </pc:spChg>
        <pc:picChg chg="add del mod">
          <ac:chgData name="Reynold Mikado" userId="22b100d60bef4079" providerId="LiveId" clId="{4DB982BC-FD9A-4185-8B9E-8653751EF717}" dt="2023-06-02T15:13:49.381" v="4913" actId="478"/>
          <ac:picMkLst>
            <pc:docMk/>
            <pc:sldMk cId="3209266358" sldId="282"/>
            <ac:picMk id="5" creationId="{B5710B52-381E-0105-0E76-C3802286A5D0}"/>
          </ac:picMkLst>
        </pc:picChg>
        <pc:picChg chg="add mod">
          <ac:chgData name="Reynold Mikado" userId="22b100d60bef4079" providerId="LiveId" clId="{4DB982BC-FD9A-4185-8B9E-8653751EF717}" dt="2023-06-06T11:06:00.338" v="8728" actId="14100"/>
          <ac:picMkLst>
            <pc:docMk/>
            <pc:sldMk cId="3209266358" sldId="282"/>
            <ac:picMk id="6" creationId="{2212042E-6676-F474-321A-06585B7D8059}"/>
          </ac:picMkLst>
        </pc:picChg>
        <pc:picChg chg="add del mod">
          <ac:chgData name="Reynold Mikado" userId="22b100d60bef4079" providerId="LiveId" clId="{4DB982BC-FD9A-4185-8B9E-8653751EF717}" dt="2023-06-05T15:31:46.050" v="8408" actId="478"/>
          <ac:picMkLst>
            <pc:docMk/>
            <pc:sldMk cId="3209266358" sldId="282"/>
            <ac:picMk id="6" creationId="{8203C0FC-620C-59AC-7E46-4EF9B1C2F825}"/>
          </ac:picMkLst>
        </pc:picChg>
        <pc:picChg chg="add del mod">
          <ac:chgData name="Reynold Mikado" userId="22b100d60bef4079" providerId="LiveId" clId="{4DB982BC-FD9A-4185-8B9E-8653751EF717}" dt="2023-06-05T15:31:37.006" v="8406" actId="478"/>
          <ac:picMkLst>
            <pc:docMk/>
            <pc:sldMk cId="3209266358" sldId="282"/>
            <ac:picMk id="7" creationId="{6CD865AF-0DE2-A1EF-D8A7-2F33DECEFFCF}"/>
          </ac:picMkLst>
        </pc:picChg>
        <pc:picChg chg="add del mod">
          <ac:chgData name="Reynold Mikado" userId="22b100d60bef4079" providerId="LiveId" clId="{4DB982BC-FD9A-4185-8B9E-8653751EF717}" dt="2023-06-05T15:39:52.130" v="8410" actId="478"/>
          <ac:picMkLst>
            <pc:docMk/>
            <pc:sldMk cId="3209266358" sldId="282"/>
            <ac:picMk id="11" creationId="{7C197AF3-7957-F660-E12D-921DC22ABFF1}"/>
          </ac:picMkLst>
        </pc:picChg>
        <pc:picChg chg="add del mod">
          <ac:chgData name="Reynold Mikado" userId="22b100d60bef4079" providerId="LiveId" clId="{4DB982BC-FD9A-4185-8B9E-8653751EF717}" dt="2023-06-06T11:04:53.403" v="8718" actId="478"/>
          <ac:picMkLst>
            <pc:docMk/>
            <pc:sldMk cId="3209266358" sldId="282"/>
            <ac:picMk id="15" creationId="{ADF5B789-999B-267A-800D-74F204B96119}"/>
          </ac:picMkLst>
        </pc:picChg>
      </pc:sldChg>
      <pc:sldChg chg="addSp delSp modSp new mod">
        <pc:chgData name="Reynold Mikado" userId="22b100d60bef4079" providerId="LiveId" clId="{4DB982BC-FD9A-4185-8B9E-8653751EF717}" dt="2023-06-09T13:34:17.656" v="13377" actId="14100"/>
        <pc:sldMkLst>
          <pc:docMk/>
          <pc:sldMk cId="953624483" sldId="283"/>
        </pc:sldMkLst>
        <pc:spChg chg="mod">
          <ac:chgData name="Reynold Mikado" userId="22b100d60bef4079" providerId="LiveId" clId="{4DB982BC-FD9A-4185-8B9E-8653751EF717}" dt="2023-06-05T15:24:45.506" v="8376" actId="1076"/>
          <ac:spMkLst>
            <pc:docMk/>
            <pc:sldMk cId="953624483" sldId="283"/>
            <ac:spMk id="2" creationId="{0BA1A326-0D25-CF90-A5B6-F1A48F4C719A}"/>
          </ac:spMkLst>
        </pc:spChg>
        <pc:spChg chg="del">
          <ac:chgData name="Reynold Mikado" userId="22b100d60bef4079" providerId="LiveId" clId="{4DB982BC-FD9A-4185-8B9E-8653751EF717}" dt="2023-06-01T14:12:41.312" v="2263" actId="931"/>
          <ac:spMkLst>
            <pc:docMk/>
            <pc:sldMk cId="953624483" sldId="283"/>
            <ac:spMk id="3" creationId="{3612C1F9-029A-CB53-47F7-36927C422657}"/>
          </ac:spMkLst>
        </pc:spChg>
        <pc:spChg chg="add del mod">
          <ac:chgData name="Reynold Mikado" userId="22b100d60bef4079" providerId="LiveId" clId="{4DB982BC-FD9A-4185-8B9E-8653751EF717}" dt="2023-06-05T14:31:09.541" v="8353" actId="931"/>
          <ac:spMkLst>
            <pc:docMk/>
            <pc:sldMk cId="953624483" sldId="283"/>
            <ac:spMk id="4" creationId="{3735F78F-26CE-F481-C5E2-9C6F4C6DA236}"/>
          </ac:spMkLst>
        </pc:spChg>
        <pc:spChg chg="add del mod">
          <ac:chgData name="Reynold Mikado" userId="22b100d60bef4079" providerId="LiveId" clId="{4DB982BC-FD9A-4185-8B9E-8653751EF717}" dt="2023-06-02T15:13:08.929" v="4909" actId="931"/>
          <ac:spMkLst>
            <pc:docMk/>
            <pc:sldMk cId="953624483" sldId="283"/>
            <ac:spMk id="4" creationId="{6C526183-0220-A9C8-3E99-DAD376D07C0F}"/>
          </ac:spMkLst>
        </pc:spChg>
        <pc:spChg chg="add del mod">
          <ac:chgData name="Reynold Mikado" userId="22b100d60bef4079" providerId="LiveId" clId="{4DB982BC-FD9A-4185-8B9E-8653751EF717}" dt="2023-06-05T14:52:26.692" v="8360" actId="931"/>
          <ac:spMkLst>
            <pc:docMk/>
            <pc:sldMk cId="953624483" sldId="283"/>
            <ac:spMk id="9" creationId="{F379CE15-D5BB-0C38-0C51-F601462B122D}"/>
          </ac:spMkLst>
        </pc:spChg>
        <pc:spChg chg="add del mod">
          <ac:chgData name="Reynold Mikado" userId="22b100d60bef4079" providerId="LiveId" clId="{4DB982BC-FD9A-4185-8B9E-8653751EF717}" dt="2023-06-05T15:25:05.447" v="8379" actId="931"/>
          <ac:spMkLst>
            <pc:docMk/>
            <pc:sldMk cId="953624483" sldId="283"/>
            <ac:spMk id="13" creationId="{71662DB6-94AC-777A-773D-65A240C7A1E6}"/>
          </ac:spMkLst>
        </pc:spChg>
        <pc:picChg chg="add del mod">
          <ac:chgData name="Reynold Mikado" userId="22b100d60bef4079" providerId="LiveId" clId="{4DB982BC-FD9A-4185-8B9E-8653751EF717}" dt="2023-06-02T15:13:04.064" v="4908" actId="478"/>
          <ac:picMkLst>
            <pc:docMk/>
            <pc:sldMk cId="953624483" sldId="283"/>
            <ac:picMk id="5" creationId="{B44C5001-EEFE-D341-5817-A4FF336D6CC9}"/>
          </ac:picMkLst>
        </pc:picChg>
        <pc:picChg chg="add del mod">
          <ac:chgData name="Reynold Mikado" userId="22b100d60bef4079" providerId="LiveId" clId="{4DB982BC-FD9A-4185-8B9E-8653751EF717}" dt="2023-06-05T14:46:55.309" v="8359" actId="478"/>
          <ac:picMkLst>
            <pc:docMk/>
            <pc:sldMk cId="953624483" sldId="283"/>
            <ac:picMk id="6" creationId="{52703DBB-86ED-D755-E153-FB02BAE9D2F9}"/>
          </ac:picMkLst>
        </pc:picChg>
        <pc:picChg chg="add del mod">
          <ac:chgData name="Reynold Mikado" userId="22b100d60bef4079" providerId="LiveId" clId="{4DB982BC-FD9A-4185-8B9E-8653751EF717}" dt="2023-06-05T14:31:01.469" v="8352" actId="478"/>
          <ac:picMkLst>
            <pc:docMk/>
            <pc:sldMk cId="953624483" sldId="283"/>
            <ac:picMk id="7" creationId="{76DF8C01-5E0B-3F44-5492-83992CA24E42}"/>
          </ac:picMkLst>
        </pc:picChg>
        <pc:picChg chg="add del mod">
          <ac:chgData name="Reynold Mikado" userId="22b100d60bef4079" providerId="LiveId" clId="{4DB982BC-FD9A-4185-8B9E-8653751EF717}" dt="2023-06-05T15:24:54.191" v="8378" actId="478"/>
          <ac:picMkLst>
            <pc:docMk/>
            <pc:sldMk cId="953624483" sldId="283"/>
            <ac:picMk id="11" creationId="{C94010EF-B54E-DA72-E003-A67F472B77E7}"/>
          </ac:picMkLst>
        </pc:picChg>
        <pc:picChg chg="add mod">
          <ac:chgData name="Reynold Mikado" userId="22b100d60bef4079" providerId="LiveId" clId="{4DB982BC-FD9A-4185-8B9E-8653751EF717}" dt="2023-06-09T13:34:17.656" v="13377" actId="14100"/>
          <ac:picMkLst>
            <pc:docMk/>
            <pc:sldMk cId="953624483" sldId="283"/>
            <ac:picMk id="15" creationId="{39DE3F8C-CC44-495D-3386-D562988E1AA8}"/>
          </ac:picMkLst>
        </pc:picChg>
      </pc:sldChg>
      <pc:sldChg chg="addSp delSp modSp new mod">
        <pc:chgData name="Reynold Mikado" userId="22b100d60bef4079" providerId="LiveId" clId="{4DB982BC-FD9A-4185-8B9E-8653751EF717}" dt="2023-06-09T13:28:22.608" v="13144" actId="1076"/>
        <pc:sldMkLst>
          <pc:docMk/>
          <pc:sldMk cId="213894900" sldId="284"/>
        </pc:sldMkLst>
        <pc:spChg chg="mod">
          <ac:chgData name="Reynold Mikado" userId="22b100d60bef4079" providerId="LiveId" clId="{4DB982BC-FD9A-4185-8B9E-8653751EF717}" dt="2023-06-02T15:08:22.917" v="4855" actId="1076"/>
          <ac:spMkLst>
            <pc:docMk/>
            <pc:sldMk cId="213894900" sldId="284"/>
            <ac:spMk id="2" creationId="{07E5E824-259A-B0B6-2655-C3ED38F84FC2}"/>
          </ac:spMkLst>
        </pc:spChg>
        <pc:spChg chg="del">
          <ac:chgData name="Reynold Mikado" userId="22b100d60bef4079" providerId="LiveId" clId="{4DB982BC-FD9A-4185-8B9E-8653751EF717}" dt="2023-06-01T14:22:12.186" v="2307" actId="931"/>
          <ac:spMkLst>
            <pc:docMk/>
            <pc:sldMk cId="213894900" sldId="284"/>
            <ac:spMk id="3" creationId="{9161FC6A-9EA7-838D-B42C-9D9DD1FD80FB}"/>
          </ac:spMkLst>
        </pc:spChg>
        <pc:spChg chg="add del mod">
          <ac:chgData name="Reynold Mikado" userId="22b100d60bef4079" providerId="LiveId" clId="{4DB982BC-FD9A-4185-8B9E-8653751EF717}" dt="2023-06-05T15:30:41.181" v="8397" actId="931"/>
          <ac:spMkLst>
            <pc:docMk/>
            <pc:sldMk cId="213894900" sldId="284"/>
            <ac:spMk id="4" creationId="{5AE9B1A7-7526-8472-D6B9-2A695E8C3FF3}"/>
          </ac:spMkLst>
        </pc:spChg>
        <pc:spChg chg="add del mod">
          <ac:chgData name="Reynold Mikado" userId="22b100d60bef4079" providerId="LiveId" clId="{4DB982BC-FD9A-4185-8B9E-8653751EF717}" dt="2023-06-02T15:16:26.491" v="4963" actId="931"/>
          <ac:spMkLst>
            <pc:docMk/>
            <pc:sldMk cId="213894900" sldId="284"/>
            <ac:spMk id="4" creationId="{93847EA0-A6B0-9764-EB15-95EEC77A2313}"/>
          </ac:spMkLst>
        </pc:spChg>
        <pc:spChg chg="add del mod">
          <ac:chgData name="Reynold Mikado" userId="22b100d60bef4079" providerId="LiveId" clId="{4DB982BC-FD9A-4185-8B9E-8653751EF717}" dt="2023-06-07T14:08:42.321" v="9012" actId="931"/>
          <ac:spMkLst>
            <pc:docMk/>
            <pc:sldMk cId="213894900" sldId="284"/>
            <ac:spMk id="4" creationId="{E000A68B-750D-938B-9450-6A0DDC711BCF}"/>
          </ac:spMkLst>
        </pc:spChg>
        <pc:picChg chg="add del mod">
          <ac:chgData name="Reynold Mikado" userId="22b100d60bef4079" providerId="LiveId" clId="{4DB982BC-FD9A-4185-8B9E-8653751EF717}" dt="2023-06-02T15:16:21.379" v="4962" actId="478"/>
          <ac:picMkLst>
            <pc:docMk/>
            <pc:sldMk cId="213894900" sldId="284"/>
            <ac:picMk id="5" creationId="{390679BB-4DD3-51EE-4422-6D8600B2CF91}"/>
          </ac:picMkLst>
        </pc:picChg>
        <pc:picChg chg="add del mod">
          <ac:chgData name="Reynold Mikado" userId="22b100d60bef4079" providerId="LiveId" clId="{4DB982BC-FD9A-4185-8B9E-8653751EF717}" dt="2023-06-07T14:08:24.440" v="9011" actId="478"/>
          <ac:picMkLst>
            <pc:docMk/>
            <pc:sldMk cId="213894900" sldId="284"/>
            <ac:picMk id="6" creationId="{9C7C2C6F-2F4D-5867-D32B-9323C7863650}"/>
          </ac:picMkLst>
        </pc:picChg>
        <pc:picChg chg="add mod">
          <ac:chgData name="Reynold Mikado" userId="22b100d60bef4079" providerId="LiveId" clId="{4DB982BC-FD9A-4185-8B9E-8653751EF717}" dt="2023-06-09T13:28:22.608" v="13144" actId="1076"/>
          <ac:picMkLst>
            <pc:docMk/>
            <pc:sldMk cId="213894900" sldId="284"/>
            <ac:picMk id="7" creationId="{27AA8D85-BFF7-E7A9-8710-069CCF216D8E}"/>
          </ac:picMkLst>
        </pc:picChg>
        <pc:picChg chg="add del mod">
          <ac:chgData name="Reynold Mikado" userId="22b100d60bef4079" providerId="LiveId" clId="{4DB982BC-FD9A-4185-8B9E-8653751EF717}" dt="2023-06-05T15:30:30.390" v="8396" actId="478"/>
          <ac:picMkLst>
            <pc:docMk/>
            <pc:sldMk cId="213894900" sldId="284"/>
            <ac:picMk id="7" creationId="{E1BF9F6E-A1FB-6101-86C6-EF6FADD268B6}"/>
          </ac:picMkLst>
        </pc:picChg>
      </pc:sldChg>
      <pc:sldChg chg="modSp new mod">
        <pc:chgData name="Reynold Mikado" userId="22b100d60bef4079" providerId="LiveId" clId="{4DB982BC-FD9A-4185-8B9E-8653751EF717}" dt="2023-06-09T13:59:18.544" v="13656" actId="20577"/>
        <pc:sldMkLst>
          <pc:docMk/>
          <pc:sldMk cId="1712294752" sldId="285"/>
        </pc:sldMkLst>
        <pc:spChg chg="mod">
          <ac:chgData name="Reynold Mikado" userId="22b100d60bef4079" providerId="LiveId" clId="{4DB982BC-FD9A-4185-8B9E-8653751EF717}" dt="2023-06-02T19:46:33.981" v="7806" actId="1076"/>
          <ac:spMkLst>
            <pc:docMk/>
            <pc:sldMk cId="1712294752" sldId="285"/>
            <ac:spMk id="2" creationId="{7EBBFC39-6CCA-B847-3DAD-5344E6D77758}"/>
          </ac:spMkLst>
        </pc:spChg>
        <pc:spChg chg="mod">
          <ac:chgData name="Reynold Mikado" userId="22b100d60bef4079" providerId="LiveId" clId="{4DB982BC-FD9A-4185-8B9E-8653751EF717}" dt="2023-06-09T13:59:18.544" v="13656" actId="20577"/>
          <ac:spMkLst>
            <pc:docMk/>
            <pc:sldMk cId="1712294752" sldId="285"/>
            <ac:spMk id="3" creationId="{BC422BFA-78E6-A0FD-CAE2-5B78D207AF5A}"/>
          </ac:spMkLst>
        </pc:spChg>
      </pc:sldChg>
      <pc:sldChg chg="new del">
        <pc:chgData name="Reynold Mikado" userId="22b100d60bef4079" providerId="LiveId" clId="{4DB982BC-FD9A-4185-8B9E-8653751EF717}" dt="2023-06-01T14:37:14.837" v="2617" actId="47"/>
        <pc:sldMkLst>
          <pc:docMk/>
          <pc:sldMk cId="2233908651" sldId="286"/>
        </pc:sldMkLst>
      </pc:sldChg>
      <pc:sldChg chg="addSp delSp modSp new mod">
        <pc:chgData name="Reynold Mikado" userId="22b100d60bef4079" providerId="LiveId" clId="{4DB982BC-FD9A-4185-8B9E-8653751EF717}" dt="2023-06-06T11:09:51.916" v="8748" actId="1076"/>
        <pc:sldMkLst>
          <pc:docMk/>
          <pc:sldMk cId="1916365664" sldId="287"/>
        </pc:sldMkLst>
        <pc:spChg chg="mod">
          <ac:chgData name="Reynold Mikado" userId="22b100d60bef4079" providerId="LiveId" clId="{4DB982BC-FD9A-4185-8B9E-8653751EF717}" dt="2023-06-06T11:09:47.250" v="8747" actId="1076"/>
          <ac:spMkLst>
            <pc:docMk/>
            <pc:sldMk cId="1916365664" sldId="287"/>
            <ac:spMk id="2" creationId="{5B593DC4-544C-6483-15BC-802C0237042E}"/>
          </ac:spMkLst>
        </pc:spChg>
        <pc:spChg chg="del">
          <ac:chgData name="Reynold Mikado" userId="22b100d60bef4079" providerId="LiveId" clId="{4DB982BC-FD9A-4185-8B9E-8653751EF717}" dt="2023-06-01T14:36:06.009" v="2605" actId="931"/>
          <ac:spMkLst>
            <pc:docMk/>
            <pc:sldMk cId="1916365664" sldId="287"/>
            <ac:spMk id="3" creationId="{36C4EBB9-B606-9400-95E4-7DEBB2D5EF38}"/>
          </ac:spMkLst>
        </pc:spChg>
        <pc:spChg chg="add del mod">
          <ac:chgData name="Reynold Mikado" userId="22b100d60bef4079" providerId="LiveId" clId="{4DB982BC-FD9A-4185-8B9E-8653751EF717}" dt="2023-06-05T15:57:27.998" v="8429" actId="931"/>
          <ac:spMkLst>
            <pc:docMk/>
            <pc:sldMk cId="1916365664" sldId="287"/>
            <ac:spMk id="4" creationId="{9C2150F3-8FED-B2A6-46B4-A49989CCF293}"/>
          </ac:spMkLst>
        </pc:spChg>
        <pc:picChg chg="add del mod">
          <ac:chgData name="Reynold Mikado" userId="22b100d60bef4079" providerId="LiveId" clId="{4DB982BC-FD9A-4185-8B9E-8653751EF717}" dt="2023-06-05T15:57:16.046" v="8428" actId="478"/>
          <ac:picMkLst>
            <pc:docMk/>
            <pc:sldMk cId="1916365664" sldId="287"/>
            <ac:picMk id="5" creationId="{AC9B30EA-4152-A08E-4E0B-C8006B288680}"/>
          </ac:picMkLst>
        </pc:picChg>
        <pc:picChg chg="add mod">
          <ac:chgData name="Reynold Mikado" userId="22b100d60bef4079" providerId="LiveId" clId="{4DB982BC-FD9A-4185-8B9E-8653751EF717}" dt="2023-06-06T11:09:51.916" v="8748" actId="1076"/>
          <ac:picMkLst>
            <pc:docMk/>
            <pc:sldMk cId="1916365664" sldId="287"/>
            <ac:picMk id="7" creationId="{3CF1B070-A7A6-5F58-696D-A4F89B6E08F1}"/>
          </ac:picMkLst>
        </pc:picChg>
      </pc:sldChg>
      <pc:sldChg chg="modSp new del mod">
        <pc:chgData name="Reynold Mikado" userId="22b100d60bef4079" providerId="LiveId" clId="{4DB982BC-FD9A-4185-8B9E-8653751EF717}" dt="2023-06-01T14:36:54.490" v="2615" actId="2696"/>
        <pc:sldMkLst>
          <pc:docMk/>
          <pc:sldMk cId="2206084823" sldId="288"/>
        </pc:sldMkLst>
        <pc:spChg chg="mod">
          <ac:chgData name="Reynold Mikado" userId="22b100d60bef4079" providerId="LiveId" clId="{4DB982BC-FD9A-4185-8B9E-8653751EF717}" dt="2023-06-01T14:34:47.164" v="2576" actId="115"/>
          <ac:spMkLst>
            <pc:docMk/>
            <pc:sldMk cId="2206084823" sldId="288"/>
            <ac:spMk id="2" creationId="{886BEE9E-F754-1CC6-B3FE-EFDED49585A1}"/>
          </ac:spMkLst>
        </pc:spChg>
        <pc:spChg chg="mod">
          <ac:chgData name="Reynold Mikado" userId="22b100d60bef4079" providerId="LiveId" clId="{4DB982BC-FD9A-4185-8B9E-8653751EF717}" dt="2023-06-01T14:35:08.135" v="2584" actId="113"/>
          <ac:spMkLst>
            <pc:docMk/>
            <pc:sldMk cId="2206084823" sldId="288"/>
            <ac:spMk id="3" creationId="{64426132-77D4-AF94-BC1A-EA2A7B6A3793}"/>
          </ac:spMkLst>
        </pc:spChg>
      </pc:sldChg>
      <pc:sldChg chg="modSp add mod">
        <pc:chgData name="Reynold Mikado" userId="22b100d60bef4079" providerId="LiveId" clId="{4DB982BC-FD9A-4185-8B9E-8653751EF717}" dt="2023-06-08T01:59:54.338" v="11149" actId="1076"/>
        <pc:sldMkLst>
          <pc:docMk/>
          <pc:sldMk cId="2372688701" sldId="288"/>
        </pc:sldMkLst>
        <pc:spChg chg="mod">
          <ac:chgData name="Reynold Mikado" userId="22b100d60bef4079" providerId="LiveId" clId="{4DB982BC-FD9A-4185-8B9E-8653751EF717}" dt="2023-06-08T01:59:54.338" v="11149" actId="1076"/>
          <ac:spMkLst>
            <pc:docMk/>
            <pc:sldMk cId="2372688701" sldId="288"/>
            <ac:spMk id="2" creationId="{886BEE9E-F754-1CC6-B3FE-EFDED49585A1}"/>
          </ac:spMkLst>
        </pc:spChg>
        <pc:spChg chg="mod">
          <ac:chgData name="Reynold Mikado" userId="22b100d60bef4079" providerId="LiveId" clId="{4DB982BC-FD9A-4185-8B9E-8653751EF717}" dt="2023-06-08T01:01:53.351" v="10182" actId="114"/>
          <ac:spMkLst>
            <pc:docMk/>
            <pc:sldMk cId="2372688701" sldId="288"/>
            <ac:spMk id="3" creationId="{64426132-77D4-AF94-BC1A-EA2A7B6A3793}"/>
          </ac:spMkLst>
        </pc:spChg>
      </pc:sldChg>
      <pc:sldChg chg="addSp delSp modSp new mod">
        <pc:chgData name="Reynold Mikado" userId="22b100d60bef4079" providerId="LiveId" clId="{4DB982BC-FD9A-4185-8B9E-8653751EF717}" dt="2023-06-08T02:00:01.264" v="11150" actId="1076"/>
        <pc:sldMkLst>
          <pc:docMk/>
          <pc:sldMk cId="2366544516" sldId="289"/>
        </pc:sldMkLst>
        <pc:spChg chg="mod">
          <ac:chgData name="Reynold Mikado" userId="22b100d60bef4079" providerId="LiveId" clId="{4DB982BC-FD9A-4185-8B9E-8653751EF717}" dt="2023-06-08T02:00:01.264" v="11150" actId="1076"/>
          <ac:spMkLst>
            <pc:docMk/>
            <pc:sldMk cId="2366544516" sldId="289"/>
            <ac:spMk id="2" creationId="{C3AA9C67-ED52-96B9-85C4-099A0F01FCBE}"/>
          </ac:spMkLst>
        </pc:spChg>
        <pc:spChg chg="del">
          <ac:chgData name="Reynold Mikado" userId="22b100d60bef4079" providerId="LiveId" clId="{4DB982BC-FD9A-4185-8B9E-8653751EF717}" dt="2023-06-01T14:32:04.444" v="2507" actId="931"/>
          <ac:spMkLst>
            <pc:docMk/>
            <pc:sldMk cId="2366544516" sldId="289"/>
            <ac:spMk id="3" creationId="{E2A5A0F5-6B7F-FC44-0251-4AE7919DA461}"/>
          </ac:spMkLst>
        </pc:spChg>
        <pc:spChg chg="add del mod">
          <ac:chgData name="Reynold Mikado" userId="22b100d60bef4079" providerId="LiveId" clId="{4DB982BC-FD9A-4185-8B9E-8653751EF717}" dt="2023-06-01T19:34:52.192" v="3352" actId="931"/>
          <ac:spMkLst>
            <pc:docMk/>
            <pc:sldMk cId="2366544516" sldId="289"/>
            <ac:spMk id="4" creationId="{FF5F9562-933D-E42A-E932-02070E4E29EF}"/>
          </ac:spMkLst>
        </pc:spChg>
        <pc:picChg chg="add del mod">
          <ac:chgData name="Reynold Mikado" userId="22b100d60bef4079" providerId="LiveId" clId="{4DB982BC-FD9A-4185-8B9E-8653751EF717}" dt="2023-06-01T19:34:46.505" v="3351" actId="478"/>
          <ac:picMkLst>
            <pc:docMk/>
            <pc:sldMk cId="2366544516" sldId="289"/>
            <ac:picMk id="5" creationId="{FA8E08CD-B19D-9C04-855F-ADF4FA64B804}"/>
          </ac:picMkLst>
        </pc:picChg>
        <pc:picChg chg="add mod">
          <ac:chgData name="Reynold Mikado" userId="22b100d60bef4079" providerId="LiveId" clId="{4DB982BC-FD9A-4185-8B9E-8653751EF717}" dt="2023-06-01T21:03:11.644" v="4368" actId="14100"/>
          <ac:picMkLst>
            <pc:docMk/>
            <pc:sldMk cId="2366544516" sldId="289"/>
            <ac:picMk id="7" creationId="{655F5709-3CE9-C9C2-BBA2-93780632FD51}"/>
          </ac:picMkLst>
        </pc:picChg>
      </pc:sldChg>
      <pc:sldChg chg="addSp delSp modSp new mod">
        <pc:chgData name="Reynold Mikado" userId="22b100d60bef4079" providerId="LiveId" clId="{4DB982BC-FD9A-4185-8B9E-8653751EF717}" dt="2023-06-08T02:00:19.222" v="11153" actId="1076"/>
        <pc:sldMkLst>
          <pc:docMk/>
          <pc:sldMk cId="3182447686" sldId="290"/>
        </pc:sldMkLst>
        <pc:spChg chg="mod">
          <ac:chgData name="Reynold Mikado" userId="22b100d60bef4079" providerId="LiveId" clId="{4DB982BC-FD9A-4185-8B9E-8653751EF717}" dt="2023-06-08T02:00:11.302" v="11151" actId="1076"/>
          <ac:spMkLst>
            <pc:docMk/>
            <pc:sldMk cId="3182447686" sldId="290"/>
            <ac:spMk id="2" creationId="{6109B0B3-4D48-CB80-79B6-94174B0B880D}"/>
          </ac:spMkLst>
        </pc:spChg>
        <pc:spChg chg="del">
          <ac:chgData name="Reynold Mikado" userId="22b100d60bef4079" providerId="LiveId" clId="{4DB982BC-FD9A-4185-8B9E-8653751EF717}" dt="2023-06-01T14:30:39.304" v="2501" actId="931"/>
          <ac:spMkLst>
            <pc:docMk/>
            <pc:sldMk cId="3182447686" sldId="290"/>
            <ac:spMk id="3" creationId="{37F06D4A-0230-2C13-041F-1E6EA49A3A27}"/>
          </ac:spMkLst>
        </pc:spChg>
        <pc:spChg chg="add del mod">
          <ac:chgData name="Reynold Mikado" userId="22b100d60bef4079" providerId="LiveId" clId="{4DB982BC-FD9A-4185-8B9E-8653751EF717}" dt="2023-06-05T15:49:06.704" v="8423" actId="931"/>
          <ac:spMkLst>
            <pc:docMk/>
            <pc:sldMk cId="3182447686" sldId="290"/>
            <ac:spMk id="4" creationId="{48D371CF-06FF-F692-A74D-1EC12BFCF303}"/>
          </ac:spMkLst>
        </pc:spChg>
        <pc:picChg chg="add del mod">
          <ac:chgData name="Reynold Mikado" userId="22b100d60bef4079" providerId="LiveId" clId="{4DB982BC-FD9A-4185-8B9E-8653751EF717}" dt="2023-06-05T15:49:00.713" v="8422" actId="478"/>
          <ac:picMkLst>
            <pc:docMk/>
            <pc:sldMk cId="3182447686" sldId="290"/>
            <ac:picMk id="5" creationId="{0D97F498-96C3-A7F3-88CC-5859A62E6E81}"/>
          </ac:picMkLst>
        </pc:picChg>
        <pc:picChg chg="add mod">
          <ac:chgData name="Reynold Mikado" userId="22b100d60bef4079" providerId="LiveId" clId="{4DB982BC-FD9A-4185-8B9E-8653751EF717}" dt="2023-06-08T02:00:19.222" v="11153" actId="1076"/>
          <ac:picMkLst>
            <pc:docMk/>
            <pc:sldMk cId="3182447686" sldId="290"/>
            <ac:picMk id="7" creationId="{B24F232D-1D98-DFC1-973D-562B297A42E4}"/>
          </ac:picMkLst>
        </pc:picChg>
      </pc:sldChg>
      <pc:sldChg chg="new del">
        <pc:chgData name="Reynold Mikado" userId="22b100d60bef4079" providerId="LiveId" clId="{4DB982BC-FD9A-4185-8B9E-8653751EF717}" dt="2023-06-01T14:43:13.210" v="2960" actId="47"/>
        <pc:sldMkLst>
          <pc:docMk/>
          <pc:sldMk cId="81024329" sldId="291"/>
        </pc:sldMkLst>
      </pc:sldChg>
      <pc:sldChg chg="modSp new mod">
        <pc:chgData name="Reynold Mikado" userId="22b100d60bef4079" providerId="LiveId" clId="{4DB982BC-FD9A-4185-8B9E-8653751EF717}" dt="2023-06-09T13:31:07.372" v="13269" actId="1076"/>
        <pc:sldMkLst>
          <pc:docMk/>
          <pc:sldMk cId="1387032961" sldId="292"/>
        </pc:sldMkLst>
        <pc:spChg chg="mod">
          <ac:chgData name="Reynold Mikado" userId="22b100d60bef4079" providerId="LiveId" clId="{4DB982BC-FD9A-4185-8B9E-8653751EF717}" dt="2023-06-08T01:57:04.046" v="11143" actId="1076"/>
          <ac:spMkLst>
            <pc:docMk/>
            <pc:sldMk cId="1387032961" sldId="292"/>
            <ac:spMk id="2" creationId="{3247A3EE-09AD-2108-5D74-06775EE30994}"/>
          </ac:spMkLst>
        </pc:spChg>
        <pc:spChg chg="mod">
          <ac:chgData name="Reynold Mikado" userId="22b100d60bef4079" providerId="LiveId" clId="{4DB982BC-FD9A-4185-8B9E-8653751EF717}" dt="2023-06-09T13:31:07.372" v="13269" actId="1076"/>
          <ac:spMkLst>
            <pc:docMk/>
            <pc:sldMk cId="1387032961" sldId="292"/>
            <ac:spMk id="3" creationId="{94C6B4D1-089E-6110-64FE-B4CBE818A33B}"/>
          </ac:spMkLst>
        </pc:spChg>
      </pc:sldChg>
      <pc:sldChg chg="addSp delSp modSp new mod chgLayout">
        <pc:chgData name="Reynold Mikado" userId="22b100d60bef4079" providerId="LiveId" clId="{4DB982BC-FD9A-4185-8B9E-8653751EF717}" dt="2023-06-08T15:10:26.359" v="11280" actId="1076"/>
        <pc:sldMkLst>
          <pc:docMk/>
          <pc:sldMk cId="101324812" sldId="293"/>
        </pc:sldMkLst>
        <pc:spChg chg="del">
          <ac:chgData name="Reynold Mikado" userId="22b100d60bef4079" providerId="LiveId" clId="{4DB982BC-FD9A-4185-8B9E-8653751EF717}" dt="2023-06-01T14:45:09.787" v="2983" actId="478"/>
          <ac:spMkLst>
            <pc:docMk/>
            <pc:sldMk cId="101324812" sldId="293"/>
            <ac:spMk id="2" creationId="{C698B5A1-CDF9-0CAB-C5FB-61C579F3ED1C}"/>
          </ac:spMkLst>
        </pc:spChg>
        <pc:spChg chg="mod ord">
          <ac:chgData name="Reynold Mikado" userId="22b100d60bef4079" providerId="LiveId" clId="{4DB982BC-FD9A-4185-8B9E-8653751EF717}" dt="2023-06-08T15:10:19.555" v="11279"/>
          <ac:spMkLst>
            <pc:docMk/>
            <pc:sldMk cId="101324812" sldId="293"/>
            <ac:spMk id="3" creationId="{BD446EBD-7EFA-2C66-B692-69C1CE504190}"/>
          </ac:spMkLst>
        </pc:spChg>
        <pc:spChg chg="add mod ord">
          <ac:chgData name="Reynold Mikado" userId="22b100d60bef4079" providerId="LiveId" clId="{4DB982BC-FD9A-4185-8B9E-8653751EF717}" dt="2023-06-08T15:10:26.359" v="11280" actId="1076"/>
          <ac:spMkLst>
            <pc:docMk/>
            <pc:sldMk cId="101324812" sldId="293"/>
            <ac:spMk id="4" creationId="{B0E9BAAA-2F37-2297-CCFB-9B13A8DB7809}"/>
          </ac:spMkLst>
        </pc:spChg>
      </pc:sldChg>
      <pc:sldChg chg="addSp delSp modSp new mod">
        <pc:chgData name="Reynold Mikado" userId="22b100d60bef4079" providerId="LiveId" clId="{4DB982BC-FD9A-4185-8B9E-8653751EF717}" dt="2023-06-02T15:09:59.608" v="4900" actId="20577"/>
        <pc:sldMkLst>
          <pc:docMk/>
          <pc:sldMk cId="3738068368" sldId="294"/>
        </pc:sldMkLst>
        <pc:spChg chg="mod">
          <ac:chgData name="Reynold Mikado" userId="22b100d60bef4079" providerId="LiveId" clId="{4DB982BC-FD9A-4185-8B9E-8653751EF717}" dt="2023-06-02T15:09:59.608" v="4900" actId="20577"/>
          <ac:spMkLst>
            <pc:docMk/>
            <pc:sldMk cId="3738068368" sldId="294"/>
            <ac:spMk id="2" creationId="{B7139649-147F-4EA4-91FD-5B69C5582FF2}"/>
          </ac:spMkLst>
        </pc:spChg>
        <pc:spChg chg="del">
          <ac:chgData name="Reynold Mikado" userId="22b100d60bef4079" providerId="LiveId" clId="{4DB982BC-FD9A-4185-8B9E-8653751EF717}" dt="2023-06-01T19:27:38.877" v="3346" actId="931"/>
          <ac:spMkLst>
            <pc:docMk/>
            <pc:sldMk cId="3738068368" sldId="294"/>
            <ac:spMk id="3" creationId="{FBBCC0E9-80BA-527B-4D03-B0DD4B07E909}"/>
          </ac:spMkLst>
        </pc:spChg>
        <pc:spChg chg="add del mod">
          <ac:chgData name="Reynold Mikado" userId="22b100d60bef4079" providerId="LiveId" clId="{4DB982BC-FD9A-4185-8B9E-8653751EF717}" dt="2023-06-02T14:57:00.096" v="4617" actId="931"/>
          <ac:spMkLst>
            <pc:docMk/>
            <pc:sldMk cId="3738068368" sldId="294"/>
            <ac:spMk id="4" creationId="{718229E4-50FE-BEBC-A7EE-50FF3D0159F4}"/>
          </ac:spMkLst>
        </pc:spChg>
        <pc:picChg chg="add del mod">
          <ac:chgData name="Reynold Mikado" userId="22b100d60bef4079" providerId="LiveId" clId="{4DB982BC-FD9A-4185-8B9E-8653751EF717}" dt="2023-06-02T14:56:47.238" v="4616" actId="478"/>
          <ac:picMkLst>
            <pc:docMk/>
            <pc:sldMk cId="3738068368" sldId="294"/>
            <ac:picMk id="5" creationId="{9905E7E7-5A62-1C53-4C28-C6B60C609674}"/>
          </ac:picMkLst>
        </pc:picChg>
        <pc:picChg chg="add mod">
          <ac:chgData name="Reynold Mikado" userId="22b100d60bef4079" providerId="LiveId" clId="{4DB982BC-FD9A-4185-8B9E-8653751EF717}" dt="2023-06-02T14:57:08.473" v="4619" actId="14100"/>
          <ac:picMkLst>
            <pc:docMk/>
            <pc:sldMk cId="3738068368" sldId="294"/>
            <ac:picMk id="7" creationId="{205875A6-96A0-D88F-A41C-864E0A1492B1}"/>
          </ac:picMkLst>
        </pc:picChg>
      </pc:sldChg>
      <pc:sldChg chg="addSp delSp modSp new mod modClrScheme chgLayout">
        <pc:chgData name="Reynold Mikado" userId="22b100d60bef4079" providerId="LiveId" clId="{4DB982BC-FD9A-4185-8B9E-8653751EF717}" dt="2023-06-02T16:48:01.593" v="7520" actId="14100"/>
        <pc:sldMkLst>
          <pc:docMk/>
          <pc:sldMk cId="2845657235" sldId="295"/>
        </pc:sldMkLst>
        <pc:spChg chg="del">
          <ac:chgData name="Reynold Mikado" userId="22b100d60bef4079" providerId="LiveId" clId="{4DB982BC-FD9A-4185-8B9E-8653751EF717}" dt="2023-06-01T19:39:38.362" v="3376" actId="478"/>
          <ac:spMkLst>
            <pc:docMk/>
            <pc:sldMk cId="2845657235" sldId="295"/>
            <ac:spMk id="2" creationId="{9D14185C-7F08-C582-9110-8267D5D3A8FF}"/>
          </ac:spMkLst>
        </pc:spChg>
        <pc:spChg chg="del mod">
          <ac:chgData name="Reynold Mikado" userId="22b100d60bef4079" providerId="LiveId" clId="{4DB982BC-FD9A-4185-8B9E-8653751EF717}" dt="2023-06-01T19:40:37.599" v="3378" actId="931"/>
          <ac:spMkLst>
            <pc:docMk/>
            <pc:sldMk cId="2845657235" sldId="295"/>
            <ac:spMk id="3" creationId="{4DAD34E0-F310-E87B-5D0D-259E9ED0BF7D}"/>
          </ac:spMkLst>
        </pc:spChg>
        <pc:spChg chg="add del mod">
          <ac:chgData name="Reynold Mikado" userId="22b100d60bef4079" providerId="LiveId" clId="{4DB982BC-FD9A-4185-8B9E-8653751EF717}" dt="2023-06-02T16:47:31.353" v="7513" actId="478"/>
          <ac:spMkLst>
            <pc:docMk/>
            <pc:sldMk cId="2845657235" sldId="295"/>
            <ac:spMk id="3" creationId="{EE7DACF1-FC5F-43B9-5560-F114EDF23B3F}"/>
          </ac:spMkLst>
        </pc:spChg>
        <pc:picChg chg="add del mod">
          <ac:chgData name="Reynold Mikado" userId="22b100d60bef4079" providerId="LiveId" clId="{4DB982BC-FD9A-4185-8B9E-8653751EF717}" dt="2023-06-02T16:48:01.593" v="7520" actId="14100"/>
          <ac:picMkLst>
            <pc:docMk/>
            <pc:sldMk cId="2845657235" sldId="295"/>
            <ac:picMk id="5" creationId="{A68E0D50-412B-C850-53B0-67C9548E58C4}"/>
          </ac:picMkLst>
        </pc:picChg>
      </pc:sldChg>
      <pc:sldChg chg="addSp delSp modSp new mod">
        <pc:chgData name="Reynold Mikado" userId="22b100d60bef4079" providerId="LiveId" clId="{4DB982BC-FD9A-4185-8B9E-8653751EF717}" dt="2023-06-09T13:28:30.577" v="13146" actId="14100"/>
        <pc:sldMkLst>
          <pc:docMk/>
          <pc:sldMk cId="1575702046" sldId="296"/>
        </pc:sldMkLst>
        <pc:spChg chg="mod">
          <ac:chgData name="Reynold Mikado" userId="22b100d60bef4079" providerId="LiveId" clId="{4DB982BC-FD9A-4185-8B9E-8653751EF717}" dt="2023-06-06T11:09:12.291" v="8745" actId="1076"/>
          <ac:spMkLst>
            <pc:docMk/>
            <pc:sldMk cId="1575702046" sldId="296"/>
            <ac:spMk id="2" creationId="{0FBB882C-1A09-DAFC-440E-ADE18E464479}"/>
          </ac:spMkLst>
        </pc:spChg>
        <pc:spChg chg="del">
          <ac:chgData name="Reynold Mikado" userId="22b100d60bef4079" providerId="LiveId" clId="{4DB982BC-FD9A-4185-8B9E-8653751EF717}" dt="2023-06-02T15:15:07.998" v="4920" actId="931"/>
          <ac:spMkLst>
            <pc:docMk/>
            <pc:sldMk cId="1575702046" sldId="296"/>
            <ac:spMk id="3" creationId="{22AE32AA-98E3-FC6F-9BC6-3ECC6B715D25}"/>
          </ac:spMkLst>
        </pc:spChg>
        <pc:spChg chg="add del mod">
          <ac:chgData name="Reynold Mikado" userId="22b100d60bef4079" providerId="LiveId" clId="{4DB982BC-FD9A-4185-8B9E-8653751EF717}" dt="2023-06-05T15:25:44.167" v="8388" actId="931"/>
          <ac:spMkLst>
            <pc:docMk/>
            <pc:sldMk cId="1575702046" sldId="296"/>
            <ac:spMk id="4" creationId="{6DFE2DDE-7A28-843F-6BBE-4D9540F9AED2}"/>
          </ac:spMkLst>
        </pc:spChg>
        <pc:spChg chg="add del mod">
          <ac:chgData name="Reynold Mikado" userId="22b100d60bef4079" providerId="LiveId" clId="{4DB982BC-FD9A-4185-8B9E-8653751EF717}" dt="2023-06-07T14:09:55.523" v="9027" actId="931"/>
          <ac:spMkLst>
            <pc:docMk/>
            <pc:sldMk cId="1575702046" sldId="296"/>
            <ac:spMk id="4" creationId="{9BB223D9-672F-2A41-FDE3-9AA87E817459}"/>
          </ac:spMkLst>
        </pc:spChg>
        <pc:picChg chg="add del mod">
          <ac:chgData name="Reynold Mikado" userId="22b100d60bef4079" providerId="LiveId" clId="{4DB982BC-FD9A-4185-8B9E-8653751EF717}" dt="2023-06-05T15:25:38.396" v="8387" actId="478"/>
          <ac:picMkLst>
            <pc:docMk/>
            <pc:sldMk cId="1575702046" sldId="296"/>
            <ac:picMk id="5" creationId="{28336698-95AB-AEE1-1206-C2384D410348}"/>
          </ac:picMkLst>
        </pc:picChg>
        <pc:picChg chg="add mod">
          <ac:chgData name="Reynold Mikado" userId="22b100d60bef4079" providerId="LiveId" clId="{4DB982BC-FD9A-4185-8B9E-8653751EF717}" dt="2023-06-09T13:28:30.577" v="13146" actId="14100"/>
          <ac:picMkLst>
            <pc:docMk/>
            <pc:sldMk cId="1575702046" sldId="296"/>
            <ac:picMk id="6" creationId="{28CE39DF-35BD-F58E-BBA9-E770A2BABCF8}"/>
          </ac:picMkLst>
        </pc:picChg>
        <pc:picChg chg="add del mod">
          <ac:chgData name="Reynold Mikado" userId="22b100d60bef4079" providerId="LiveId" clId="{4DB982BC-FD9A-4185-8B9E-8653751EF717}" dt="2023-06-07T14:09:47.493" v="9026" actId="478"/>
          <ac:picMkLst>
            <pc:docMk/>
            <pc:sldMk cId="1575702046" sldId="296"/>
            <ac:picMk id="7" creationId="{82D01C73-5A61-A511-D264-380B431CF02E}"/>
          </ac:picMkLst>
        </pc:picChg>
      </pc:sldChg>
      <pc:sldChg chg="addSp delSp modSp new del mod ord">
        <pc:chgData name="Reynold Mikado" userId="22b100d60bef4079" providerId="LiveId" clId="{4DB982BC-FD9A-4185-8B9E-8653751EF717}" dt="2023-06-01T20:20:25.685" v="3423" actId="47"/>
        <pc:sldMkLst>
          <pc:docMk/>
          <pc:sldMk cId="2806878253" sldId="296"/>
        </pc:sldMkLst>
        <pc:spChg chg="del">
          <ac:chgData name="Reynold Mikado" userId="22b100d60bef4079" providerId="LiveId" clId="{4DB982BC-FD9A-4185-8B9E-8653751EF717}" dt="2023-06-01T20:19:30.889" v="3414" actId="478"/>
          <ac:spMkLst>
            <pc:docMk/>
            <pc:sldMk cId="2806878253" sldId="296"/>
            <ac:spMk id="2" creationId="{059DA4EF-F2C1-0CF2-5644-3C236C69601D}"/>
          </ac:spMkLst>
        </pc:spChg>
        <pc:spChg chg="del">
          <ac:chgData name="Reynold Mikado" userId="22b100d60bef4079" providerId="LiveId" clId="{4DB982BC-FD9A-4185-8B9E-8653751EF717}" dt="2023-06-01T20:18:13.908" v="3396" actId="931"/>
          <ac:spMkLst>
            <pc:docMk/>
            <pc:sldMk cId="2806878253" sldId="296"/>
            <ac:spMk id="3" creationId="{2B6D4A80-1A1A-DAA5-A3FA-8C6B7A2DB352}"/>
          </ac:spMkLst>
        </pc:spChg>
        <pc:spChg chg="add del mod">
          <ac:chgData name="Reynold Mikado" userId="22b100d60bef4079" providerId="LiveId" clId="{4DB982BC-FD9A-4185-8B9E-8653751EF717}" dt="2023-06-01T20:18:31.930" v="3400" actId="931"/>
          <ac:spMkLst>
            <pc:docMk/>
            <pc:sldMk cId="2806878253" sldId="296"/>
            <ac:spMk id="7" creationId="{4EC84BB2-CC95-BB94-DBC6-4EB95A5686D6}"/>
          </ac:spMkLst>
        </pc:spChg>
        <pc:spChg chg="add del mod">
          <ac:chgData name="Reynold Mikado" userId="22b100d60bef4079" providerId="LiveId" clId="{4DB982BC-FD9A-4185-8B9E-8653751EF717}" dt="2023-06-01T20:19:09.656" v="3406" actId="931"/>
          <ac:spMkLst>
            <pc:docMk/>
            <pc:sldMk cId="2806878253" sldId="296"/>
            <ac:spMk id="11" creationId="{F019B26F-A247-D45F-6DC1-A995E7CB8C05}"/>
          </ac:spMkLst>
        </pc:spChg>
        <pc:picChg chg="add del mod">
          <ac:chgData name="Reynold Mikado" userId="22b100d60bef4079" providerId="LiveId" clId="{4DB982BC-FD9A-4185-8B9E-8653751EF717}" dt="2023-06-01T20:18:23.413" v="3399" actId="478"/>
          <ac:picMkLst>
            <pc:docMk/>
            <pc:sldMk cId="2806878253" sldId="296"/>
            <ac:picMk id="5" creationId="{70077D28-DC4A-7CEE-1120-6D0991104D22}"/>
          </ac:picMkLst>
        </pc:picChg>
        <pc:picChg chg="add del mod">
          <ac:chgData name="Reynold Mikado" userId="22b100d60bef4079" providerId="LiveId" clId="{4DB982BC-FD9A-4185-8B9E-8653751EF717}" dt="2023-06-01T20:18:57.512" v="3405" actId="478"/>
          <ac:picMkLst>
            <pc:docMk/>
            <pc:sldMk cId="2806878253" sldId="296"/>
            <ac:picMk id="9" creationId="{BE450B3A-F37B-F2B0-F3CE-C0B8F652C0C6}"/>
          </ac:picMkLst>
        </pc:picChg>
        <pc:picChg chg="add mod">
          <ac:chgData name="Reynold Mikado" userId="22b100d60bef4079" providerId="LiveId" clId="{4DB982BC-FD9A-4185-8B9E-8653751EF717}" dt="2023-06-01T20:20:10.573" v="3422" actId="14100"/>
          <ac:picMkLst>
            <pc:docMk/>
            <pc:sldMk cId="2806878253" sldId="296"/>
            <ac:picMk id="13" creationId="{3C8962D7-FF52-B07A-A056-FD153990E0FB}"/>
          </ac:picMkLst>
        </pc:picChg>
      </pc:sldChg>
      <pc:sldChg chg="addSp delSp modSp new mod">
        <pc:chgData name="Reynold Mikado" userId="22b100d60bef4079" providerId="LiveId" clId="{4DB982BC-FD9A-4185-8B9E-8653751EF717}" dt="2023-06-08T19:54:53.377" v="12893" actId="1076"/>
        <pc:sldMkLst>
          <pc:docMk/>
          <pc:sldMk cId="3320375465" sldId="297"/>
        </pc:sldMkLst>
        <pc:spChg chg="mod">
          <ac:chgData name="Reynold Mikado" userId="22b100d60bef4079" providerId="LiveId" clId="{4DB982BC-FD9A-4185-8B9E-8653751EF717}" dt="2023-06-08T19:54:47.909" v="12892" actId="1076"/>
          <ac:spMkLst>
            <pc:docMk/>
            <pc:sldMk cId="3320375465" sldId="297"/>
            <ac:spMk id="2" creationId="{182FE56A-CBB8-7405-9E76-7C3729A15F0D}"/>
          </ac:spMkLst>
        </pc:spChg>
        <pc:spChg chg="del">
          <ac:chgData name="Reynold Mikado" userId="22b100d60bef4079" providerId="LiveId" clId="{4DB982BC-FD9A-4185-8B9E-8653751EF717}" dt="2023-06-02T16:11:32.780" v="6090"/>
          <ac:spMkLst>
            <pc:docMk/>
            <pc:sldMk cId="3320375465" sldId="297"/>
            <ac:spMk id="3" creationId="{42FA059E-677D-B2EC-A062-57FBABF8D6F4}"/>
          </ac:spMkLst>
        </pc:spChg>
        <pc:spChg chg="add del mod">
          <ac:chgData name="Reynold Mikado" userId="22b100d60bef4079" providerId="LiveId" clId="{4DB982BC-FD9A-4185-8B9E-8653751EF717}" dt="2023-06-08T19:54:27.286" v="12884" actId="931"/>
          <ac:spMkLst>
            <pc:docMk/>
            <pc:sldMk cId="3320375465" sldId="297"/>
            <ac:spMk id="4" creationId="{56ED2E86-0F34-A92E-8586-8362636E5EFD}"/>
          </ac:spMkLst>
        </pc:spChg>
        <pc:spChg chg="add del mod">
          <ac:chgData name="Reynold Mikado" userId="22b100d60bef4079" providerId="LiveId" clId="{4DB982BC-FD9A-4185-8B9E-8653751EF717}" dt="2023-06-05T12:16:23.364" v="8329" actId="931"/>
          <ac:spMkLst>
            <pc:docMk/>
            <pc:sldMk cId="3320375465" sldId="297"/>
            <ac:spMk id="5" creationId="{4BFFE3B3-944A-6C6D-2E69-31D7728002A0}"/>
          </ac:spMkLst>
        </pc:spChg>
        <pc:picChg chg="add del mod">
          <ac:chgData name="Reynold Mikado" userId="22b100d60bef4079" providerId="LiveId" clId="{4DB982BC-FD9A-4185-8B9E-8653751EF717}" dt="2023-06-05T11:45:27.151" v="8328" actId="478"/>
          <ac:picMkLst>
            <pc:docMk/>
            <pc:sldMk cId="3320375465" sldId="297"/>
            <ac:picMk id="4" creationId="{AA00EBB5-D966-9AA4-65C1-B8E924F4433F}"/>
          </ac:picMkLst>
        </pc:picChg>
        <pc:picChg chg="add mod">
          <ac:chgData name="Reynold Mikado" userId="22b100d60bef4079" providerId="LiveId" clId="{4DB982BC-FD9A-4185-8B9E-8653751EF717}" dt="2023-06-08T19:54:53.377" v="12893" actId="1076"/>
          <ac:picMkLst>
            <pc:docMk/>
            <pc:sldMk cId="3320375465" sldId="297"/>
            <ac:picMk id="6" creationId="{9ACAC35B-F084-5060-8404-025A9F5C6BA0}"/>
          </ac:picMkLst>
        </pc:picChg>
        <pc:picChg chg="add del mod">
          <ac:chgData name="Reynold Mikado" userId="22b100d60bef4079" providerId="LiveId" clId="{4DB982BC-FD9A-4185-8B9E-8653751EF717}" dt="2023-06-08T19:54:17.910" v="12883" actId="478"/>
          <ac:picMkLst>
            <pc:docMk/>
            <pc:sldMk cId="3320375465" sldId="297"/>
            <ac:picMk id="7" creationId="{B1A82415-DDCF-C679-67C5-FBB2556F7299}"/>
          </ac:picMkLst>
        </pc:picChg>
      </pc:sldChg>
      <pc:sldChg chg="delSp modSp new mod">
        <pc:chgData name="Reynold Mikado" userId="22b100d60bef4079" providerId="LiveId" clId="{4DB982BC-FD9A-4185-8B9E-8653751EF717}" dt="2023-06-09T13:31:26.755" v="13270" actId="20577"/>
        <pc:sldMkLst>
          <pc:docMk/>
          <pc:sldMk cId="278862758" sldId="298"/>
        </pc:sldMkLst>
        <pc:spChg chg="del">
          <ac:chgData name="Reynold Mikado" userId="22b100d60bef4079" providerId="LiveId" clId="{4DB982BC-FD9A-4185-8B9E-8653751EF717}" dt="2023-06-02T16:35:13.900" v="7005" actId="478"/>
          <ac:spMkLst>
            <pc:docMk/>
            <pc:sldMk cId="278862758" sldId="298"/>
            <ac:spMk id="2" creationId="{7A96094D-81F7-64A9-1395-28A8F84763D8}"/>
          </ac:spMkLst>
        </pc:spChg>
        <pc:spChg chg="mod">
          <ac:chgData name="Reynold Mikado" userId="22b100d60bef4079" providerId="LiveId" clId="{4DB982BC-FD9A-4185-8B9E-8653751EF717}" dt="2023-06-09T13:31:26.755" v="13270" actId="20577"/>
          <ac:spMkLst>
            <pc:docMk/>
            <pc:sldMk cId="278862758" sldId="298"/>
            <ac:spMk id="3" creationId="{B55AD204-82F4-8560-BC1E-C01E1BD2237B}"/>
          </ac:spMkLst>
        </pc:spChg>
      </pc:sldChg>
      <pc:sldChg chg="addSp delSp modSp new mod modClrScheme chgLayout">
        <pc:chgData name="Reynold Mikado" userId="22b100d60bef4079" providerId="LiveId" clId="{4DB982BC-FD9A-4185-8B9E-8653751EF717}" dt="2023-06-07T03:12:57.394" v="8957" actId="14100"/>
        <pc:sldMkLst>
          <pc:docMk/>
          <pc:sldMk cId="102321611" sldId="299"/>
        </pc:sldMkLst>
        <pc:spChg chg="del mod ord">
          <ac:chgData name="Reynold Mikado" userId="22b100d60bef4079" providerId="LiveId" clId="{4DB982BC-FD9A-4185-8B9E-8653751EF717}" dt="2023-06-05T10:23:49.813" v="7915" actId="700"/>
          <ac:spMkLst>
            <pc:docMk/>
            <pc:sldMk cId="102321611" sldId="299"/>
            <ac:spMk id="2" creationId="{493740C1-0EC7-4D18-581D-932AF993F77D}"/>
          </ac:spMkLst>
        </pc:spChg>
        <pc:spChg chg="del mod ord">
          <ac:chgData name="Reynold Mikado" userId="22b100d60bef4079" providerId="LiveId" clId="{4DB982BC-FD9A-4185-8B9E-8653751EF717}" dt="2023-06-05T10:23:49.813" v="7915" actId="700"/>
          <ac:spMkLst>
            <pc:docMk/>
            <pc:sldMk cId="102321611" sldId="299"/>
            <ac:spMk id="3" creationId="{5FCC0BCD-CEF7-3375-F154-E3B8D0CC533C}"/>
          </ac:spMkLst>
        </pc:spChg>
        <pc:spChg chg="add del mod">
          <ac:chgData name="Reynold Mikado" userId="22b100d60bef4079" providerId="LiveId" clId="{4DB982BC-FD9A-4185-8B9E-8653751EF717}" dt="2023-06-06T20:24:18.658" v="8894" actId="931"/>
          <ac:spMkLst>
            <pc:docMk/>
            <pc:sldMk cId="102321611" sldId="299"/>
            <ac:spMk id="3" creationId="{A35137F1-48E9-E443-7396-FC1ECE7D75D9}"/>
          </ac:spMkLst>
        </pc:spChg>
        <pc:spChg chg="del">
          <ac:chgData name="Reynold Mikado" userId="22b100d60bef4079" providerId="LiveId" clId="{4DB982BC-FD9A-4185-8B9E-8653751EF717}" dt="2023-06-05T10:23:49.813" v="7915" actId="700"/>
          <ac:spMkLst>
            <pc:docMk/>
            <pc:sldMk cId="102321611" sldId="299"/>
            <ac:spMk id="4" creationId="{27CD35C5-31C6-18A9-1245-F81D88ACF4AC}"/>
          </ac:spMkLst>
        </pc:spChg>
        <pc:spChg chg="add del mod ord">
          <ac:chgData name="Reynold Mikado" userId="22b100d60bef4079" providerId="LiveId" clId="{4DB982BC-FD9A-4185-8B9E-8653751EF717}" dt="2023-06-05T10:24:54.852" v="7917" actId="478"/>
          <ac:spMkLst>
            <pc:docMk/>
            <pc:sldMk cId="102321611" sldId="299"/>
            <ac:spMk id="5" creationId="{39541335-0FC9-366B-F3DE-6958C3F8CD55}"/>
          </ac:spMkLst>
        </pc:spChg>
        <pc:spChg chg="add del mod ord">
          <ac:chgData name="Reynold Mikado" userId="22b100d60bef4079" providerId="LiveId" clId="{4DB982BC-FD9A-4185-8B9E-8653751EF717}" dt="2023-06-05T10:24:46.360" v="7916" actId="931"/>
          <ac:spMkLst>
            <pc:docMk/>
            <pc:sldMk cId="102321611" sldId="299"/>
            <ac:spMk id="6" creationId="{73EEE9A5-8210-4167-76A9-FD1AA80D97BB}"/>
          </ac:spMkLst>
        </pc:spChg>
        <pc:spChg chg="add del mod">
          <ac:chgData name="Reynold Mikado" userId="22b100d60bef4079" providerId="LiveId" clId="{4DB982BC-FD9A-4185-8B9E-8653751EF717}" dt="2023-06-06T20:26:02.771" v="8902" actId="931"/>
          <ac:spMkLst>
            <pc:docMk/>
            <pc:sldMk cId="102321611" sldId="299"/>
            <ac:spMk id="7" creationId="{BA3FD12D-ADEE-C071-ACB4-95CB00CF7A9C}"/>
          </ac:spMkLst>
        </pc:spChg>
        <pc:spChg chg="add mod ord">
          <ac:chgData name="Reynold Mikado" userId="22b100d60bef4079" providerId="LiveId" clId="{4DB982BC-FD9A-4185-8B9E-8653751EF717}" dt="2023-06-05T16:21:27.471" v="8717" actId="20577"/>
          <ac:spMkLst>
            <pc:docMk/>
            <pc:sldMk cId="102321611" sldId="299"/>
            <ac:spMk id="9" creationId="{3F4754AB-71FE-6DC9-1577-1B352E280FA6}"/>
          </ac:spMkLst>
        </pc:spChg>
        <pc:spChg chg="add del mod ord">
          <ac:chgData name="Reynold Mikado" userId="22b100d60bef4079" providerId="LiveId" clId="{4DB982BC-FD9A-4185-8B9E-8653751EF717}" dt="2023-06-05T11:23:19.786" v="8178" actId="931"/>
          <ac:spMkLst>
            <pc:docMk/>
            <pc:sldMk cId="102321611" sldId="299"/>
            <ac:spMk id="10" creationId="{A1C961F4-006D-CEF5-796F-227FE0229462}"/>
          </ac:spMkLst>
        </pc:spChg>
        <pc:spChg chg="add del mod">
          <ac:chgData name="Reynold Mikado" userId="22b100d60bef4079" providerId="LiveId" clId="{4DB982BC-FD9A-4185-8B9E-8653751EF717}" dt="2023-06-07T03:12:15.037" v="8948" actId="931"/>
          <ac:spMkLst>
            <pc:docMk/>
            <pc:sldMk cId="102321611" sldId="299"/>
            <ac:spMk id="14" creationId="{FDE2CF0E-C428-1E6B-5166-6F8668653B54}"/>
          </ac:spMkLst>
        </pc:spChg>
        <pc:picChg chg="add del mod">
          <ac:chgData name="Reynold Mikado" userId="22b100d60bef4079" providerId="LiveId" clId="{4DB982BC-FD9A-4185-8B9E-8653751EF717}" dt="2023-06-07T03:11:53.184" v="8947" actId="478"/>
          <ac:picMkLst>
            <pc:docMk/>
            <pc:sldMk cId="102321611" sldId="299"/>
            <ac:picMk id="5" creationId="{DE1F4F38-CEEA-591C-B0EA-639BF59BB437}"/>
          </ac:picMkLst>
        </pc:picChg>
        <pc:picChg chg="add del mod ord">
          <ac:chgData name="Reynold Mikado" userId="22b100d60bef4079" providerId="LiveId" clId="{4DB982BC-FD9A-4185-8B9E-8653751EF717}" dt="2023-06-06T20:23:58.147" v="8893" actId="478"/>
          <ac:picMkLst>
            <pc:docMk/>
            <pc:sldMk cId="102321611" sldId="299"/>
            <ac:picMk id="8" creationId="{4EA69CCD-BCE1-3741-E0BA-14DE33EA693C}"/>
          </ac:picMkLst>
        </pc:picChg>
        <pc:picChg chg="add mod">
          <ac:chgData name="Reynold Mikado" userId="22b100d60bef4079" providerId="LiveId" clId="{4DB982BC-FD9A-4185-8B9E-8653751EF717}" dt="2023-06-07T03:12:57.394" v="8957" actId="14100"/>
          <ac:picMkLst>
            <pc:docMk/>
            <pc:sldMk cId="102321611" sldId="299"/>
            <ac:picMk id="11" creationId="{F94D9B53-C8DB-9200-D6FC-76E65DDB2401}"/>
          </ac:picMkLst>
        </pc:picChg>
        <pc:picChg chg="add del mod">
          <ac:chgData name="Reynold Mikado" userId="22b100d60bef4079" providerId="LiveId" clId="{4DB982BC-FD9A-4185-8B9E-8653751EF717}" dt="2023-06-06T20:25:52.082" v="8901" actId="478"/>
          <ac:picMkLst>
            <pc:docMk/>
            <pc:sldMk cId="102321611" sldId="299"/>
            <ac:picMk id="12" creationId="{DA0DA065-96B6-9A98-E771-6586CA2DB331}"/>
          </ac:picMkLst>
        </pc:picChg>
        <pc:picChg chg="add mod">
          <ac:chgData name="Reynold Mikado" userId="22b100d60bef4079" providerId="LiveId" clId="{4DB982BC-FD9A-4185-8B9E-8653751EF717}" dt="2023-06-07T03:12:41.376" v="8953" actId="14100"/>
          <ac:picMkLst>
            <pc:docMk/>
            <pc:sldMk cId="102321611" sldId="299"/>
            <ac:picMk id="16" creationId="{A6E67F62-3685-1953-AC6E-9CF20138DF09}"/>
          </ac:picMkLst>
        </pc:picChg>
      </pc:sldChg>
      <pc:sldChg chg="addSp delSp modSp new mod modClrScheme chgLayout">
        <pc:chgData name="Reynold Mikado" userId="22b100d60bef4079" providerId="LiveId" clId="{4DB982BC-FD9A-4185-8B9E-8653751EF717}" dt="2023-06-07T03:13:55.416" v="8964" actId="14100"/>
        <pc:sldMkLst>
          <pc:docMk/>
          <pc:sldMk cId="2038917762" sldId="300"/>
        </pc:sldMkLst>
        <pc:spChg chg="del mod ord">
          <ac:chgData name="Reynold Mikado" userId="22b100d60bef4079" providerId="LiveId" clId="{4DB982BC-FD9A-4185-8B9E-8653751EF717}" dt="2023-06-05T10:28:57.106" v="7963" actId="700"/>
          <ac:spMkLst>
            <pc:docMk/>
            <pc:sldMk cId="2038917762" sldId="300"/>
            <ac:spMk id="2" creationId="{820327FB-5BEB-BB4F-9F16-7160337F93E4}"/>
          </ac:spMkLst>
        </pc:spChg>
        <pc:spChg chg="del mod ord">
          <ac:chgData name="Reynold Mikado" userId="22b100d60bef4079" providerId="LiveId" clId="{4DB982BC-FD9A-4185-8B9E-8653751EF717}" dt="2023-06-05T10:28:57.106" v="7963" actId="700"/>
          <ac:spMkLst>
            <pc:docMk/>
            <pc:sldMk cId="2038917762" sldId="300"/>
            <ac:spMk id="3" creationId="{34A18181-9D11-D4E0-5E6D-6672B2A97825}"/>
          </ac:spMkLst>
        </pc:spChg>
        <pc:spChg chg="add del mod">
          <ac:chgData name="Reynold Mikado" userId="22b100d60bef4079" providerId="LiveId" clId="{4DB982BC-FD9A-4185-8B9E-8653751EF717}" dt="2023-06-06T20:43:04.583" v="8917" actId="931"/>
          <ac:spMkLst>
            <pc:docMk/>
            <pc:sldMk cId="2038917762" sldId="300"/>
            <ac:spMk id="3" creationId="{34C60C3F-B3BB-800A-06EB-2CE66E614D0E}"/>
          </ac:spMkLst>
        </pc:spChg>
        <pc:spChg chg="add del mod">
          <ac:chgData name="Reynold Mikado" userId="22b100d60bef4079" providerId="LiveId" clId="{4DB982BC-FD9A-4185-8B9E-8653751EF717}" dt="2023-06-06T13:21:27.020" v="8770" actId="478"/>
          <ac:spMkLst>
            <pc:docMk/>
            <pc:sldMk cId="2038917762" sldId="300"/>
            <ac:spMk id="3" creationId="{9C6EF9A7-7CCB-BB8B-1B7D-16A27DB38252}"/>
          </ac:spMkLst>
        </pc:spChg>
        <pc:spChg chg="add del mod ord">
          <ac:chgData name="Reynold Mikado" userId="22b100d60bef4079" providerId="LiveId" clId="{4DB982BC-FD9A-4185-8B9E-8653751EF717}" dt="2023-06-06T13:26:02.095" v="8819"/>
          <ac:spMkLst>
            <pc:docMk/>
            <pc:sldMk cId="2038917762" sldId="300"/>
            <ac:spMk id="4" creationId="{A016953E-B02A-59E8-8759-224E172D4F3C}"/>
          </ac:spMkLst>
        </pc:spChg>
        <pc:spChg chg="del">
          <ac:chgData name="Reynold Mikado" userId="22b100d60bef4079" providerId="LiveId" clId="{4DB982BC-FD9A-4185-8B9E-8653751EF717}" dt="2023-06-05T10:28:57.106" v="7963" actId="700"/>
          <ac:spMkLst>
            <pc:docMk/>
            <pc:sldMk cId="2038917762" sldId="300"/>
            <ac:spMk id="4" creationId="{ED0EAC7E-6BEE-933C-F552-9198584BB25B}"/>
          </ac:spMkLst>
        </pc:spChg>
        <pc:spChg chg="add mod ord">
          <ac:chgData name="Reynold Mikado" userId="22b100d60bef4079" providerId="LiveId" clId="{4DB982BC-FD9A-4185-8B9E-8653751EF717}" dt="2023-06-06T13:25:50.225" v="8818" actId="700"/>
          <ac:spMkLst>
            <pc:docMk/>
            <pc:sldMk cId="2038917762" sldId="300"/>
            <ac:spMk id="5" creationId="{F6AAB85E-4393-343E-8CC8-7CF9E21B948C}"/>
          </ac:spMkLst>
        </pc:spChg>
        <pc:spChg chg="add del mod ord">
          <ac:chgData name="Reynold Mikado" userId="22b100d60bef4079" providerId="LiveId" clId="{4DB982BC-FD9A-4185-8B9E-8653751EF717}" dt="2023-06-05T10:31:02.420" v="7987" actId="700"/>
          <ac:spMkLst>
            <pc:docMk/>
            <pc:sldMk cId="2038917762" sldId="300"/>
            <ac:spMk id="6" creationId="{DA1047EC-D76A-E28D-CEE7-D633389C9B1F}"/>
          </ac:spMkLst>
        </pc:spChg>
        <pc:spChg chg="add del mod ord">
          <ac:chgData name="Reynold Mikado" userId="22b100d60bef4079" providerId="LiveId" clId="{4DB982BC-FD9A-4185-8B9E-8653751EF717}" dt="2023-06-05T10:31:09.781" v="7988" actId="931"/>
          <ac:spMkLst>
            <pc:docMk/>
            <pc:sldMk cId="2038917762" sldId="300"/>
            <ac:spMk id="7" creationId="{C97788C9-1D02-85E7-D5E2-85381A6B97B9}"/>
          </ac:spMkLst>
        </pc:spChg>
        <pc:spChg chg="add del mod ord">
          <ac:chgData name="Reynold Mikado" userId="22b100d60bef4079" providerId="LiveId" clId="{4DB982BC-FD9A-4185-8B9E-8653751EF717}" dt="2023-06-05T10:31:18.447" v="7989" actId="931"/>
          <ac:spMkLst>
            <pc:docMk/>
            <pc:sldMk cId="2038917762" sldId="300"/>
            <ac:spMk id="8" creationId="{5B976FE0-DE1B-7BDD-B831-43F4D53184E6}"/>
          </ac:spMkLst>
        </pc:spChg>
        <pc:spChg chg="add del mod">
          <ac:chgData name="Reynold Mikado" userId="22b100d60bef4079" providerId="LiveId" clId="{4DB982BC-FD9A-4185-8B9E-8653751EF717}" dt="2023-06-06T22:16:59.762" v="8924" actId="931"/>
          <ac:spMkLst>
            <pc:docMk/>
            <pc:sldMk cId="2038917762" sldId="300"/>
            <ac:spMk id="9" creationId="{FF981115-8260-52B8-D10C-66D7FF98D474}"/>
          </ac:spMkLst>
        </pc:spChg>
        <pc:spChg chg="add del mod">
          <ac:chgData name="Reynold Mikado" userId="22b100d60bef4079" providerId="LiveId" clId="{4DB982BC-FD9A-4185-8B9E-8653751EF717}" dt="2023-06-07T03:13:33.658" v="8959" actId="931"/>
          <ac:spMkLst>
            <pc:docMk/>
            <pc:sldMk cId="2038917762" sldId="300"/>
            <ac:spMk id="14" creationId="{824D89CF-C5CC-0AE8-580E-56060643E0F5}"/>
          </ac:spMkLst>
        </pc:spChg>
        <pc:spChg chg="add del mod">
          <ac:chgData name="Reynold Mikado" userId="22b100d60bef4079" providerId="LiveId" clId="{4DB982BC-FD9A-4185-8B9E-8653751EF717}" dt="2023-06-05T10:37:32.078" v="7998" actId="931"/>
          <ac:spMkLst>
            <pc:docMk/>
            <pc:sldMk cId="2038917762" sldId="300"/>
            <ac:spMk id="14" creationId="{8B44C165-4D57-B290-3C59-47EA098ACC11}"/>
          </ac:spMkLst>
        </pc:spChg>
        <pc:picChg chg="add del mod">
          <ac:chgData name="Reynold Mikado" userId="22b100d60bef4079" providerId="LiveId" clId="{4DB982BC-FD9A-4185-8B9E-8653751EF717}" dt="2023-06-06T22:16:40.666" v="8923" actId="478"/>
          <ac:picMkLst>
            <pc:docMk/>
            <pc:sldMk cId="2038917762" sldId="300"/>
            <ac:picMk id="6" creationId="{A64B0739-D828-3E16-FEBA-CDCAF8CFEDA8}"/>
          </ac:picMkLst>
        </pc:picChg>
        <pc:picChg chg="add del mod">
          <ac:chgData name="Reynold Mikado" userId="22b100d60bef4079" providerId="LiveId" clId="{4DB982BC-FD9A-4185-8B9E-8653751EF717}" dt="2023-06-07T03:13:17.971" v="8958" actId="478"/>
          <ac:picMkLst>
            <pc:docMk/>
            <pc:sldMk cId="2038917762" sldId="300"/>
            <ac:picMk id="7" creationId="{512EDD1A-ACFD-D881-FB6C-EC86FEE48B06}"/>
          </ac:picMkLst>
        </pc:picChg>
        <pc:picChg chg="add del mod ord">
          <ac:chgData name="Reynold Mikado" userId="22b100d60bef4079" providerId="LiveId" clId="{4DB982BC-FD9A-4185-8B9E-8653751EF717}" dt="2023-06-06T20:42:49.867" v="8915" actId="478"/>
          <ac:picMkLst>
            <pc:docMk/>
            <pc:sldMk cId="2038917762" sldId="300"/>
            <ac:picMk id="10" creationId="{DD6FF9B5-ED2F-227F-B48F-6BC7FAC5E131}"/>
          </ac:picMkLst>
        </pc:picChg>
        <pc:picChg chg="add del mod">
          <ac:chgData name="Reynold Mikado" userId="22b100d60bef4079" providerId="LiveId" clId="{4DB982BC-FD9A-4185-8B9E-8653751EF717}" dt="2023-06-05T10:37:25.010" v="7997" actId="478"/>
          <ac:picMkLst>
            <pc:docMk/>
            <pc:sldMk cId="2038917762" sldId="300"/>
            <ac:picMk id="12" creationId="{2910D150-562C-0629-0A3A-5DE2AAF3212B}"/>
          </ac:picMkLst>
        </pc:picChg>
        <pc:picChg chg="add mod">
          <ac:chgData name="Reynold Mikado" userId="22b100d60bef4079" providerId="LiveId" clId="{4DB982BC-FD9A-4185-8B9E-8653751EF717}" dt="2023-06-07T03:13:55.416" v="8964" actId="14100"/>
          <ac:picMkLst>
            <pc:docMk/>
            <pc:sldMk cId="2038917762" sldId="300"/>
            <ac:picMk id="12" creationId="{49F2FBE8-D4E5-A6A3-9715-98D539BCAE08}"/>
          </ac:picMkLst>
        </pc:picChg>
        <pc:picChg chg="add mod">
          <ac:chgData name="Reynold Mikado" userId="22b100d60bef4079" providerId="LiveId" clId="{4DB982BC-FD9A-4185-8B9E-8653751EF717}" dt="2023-06-07T03:13:49.532" v="8963" actId="14100"/>
          <ac:picMkLst>
            <pc:docMk/>
            <pc:sldMk cId="2038917762" sldId="300"/>
            <ac:picMk id="16" creationId="{87E6145A-F8A5-F3DC-3F37-F624F7617430}"/>
          </ac:picMkLst>
        </pc:picChg>
        <pc:picChg chg="add del mod">
          <ac:chgData name="Reynold Mikado" userId="22b100d60bef4079" providerId="LiveId" clId="{4DB982BC-FD9A-4185-8B9E-8653751EF717}" dt="2023-06-06T13:21:24.257" v="8769" actId="478"/>
          <ac:picMkLst>
            <pc:docMk/>
            <pc:sldMk cId="2038917762" sldId="300"/>
            <ac:picMk id="16" creationId="{D8584874-0628-F400-6FDA-7EF6B745B408}"/>
          </ac:picMkLst>
        </pc:picChg>
      </pc:sldChg>
      <pc:sldChg chg="addSp delSp modSp new mod modClrScheme chgLayout">
        <pc:chgData name="Reynold Mikado" userId="22b100d60bef4079" providerId="LiveId" clId="{4DB982BC-FD9A-4185-8B9E-8653751EF717}" dt="2023-06-07T03:19:44.768" v="9008" actId="1076"/>
        <pc:sldMkLst>
          <pc:docMk/>
          <pc:sldMk cId="2441013615" sldId="301"/>
        </pc:sldMkLst>
        <pc:spChg chg="del mod ord">
          <ac:chgData name="Reynold Mikado" userId="22b100d60bef4079" providerId="LiveId" clId="{4DB982BC-FD9A-4185-8B9E-8653751EF717}" dt="2023-06-05T11:15:54.603" v="8102" actId="700"/>
          <ac:spMkLst>
            <pc:docMk/>
            <pc:sldMk cId="2441013615" sldId="301"/>
            <ac:spMk id="2" creationId="{BA7375D8-DFD4-6129-C38F-C2BD843F7270}"/>
          </ac:spMkLst>
        </pc:spChg>
        <pc:spChg chg="del mod ord">
          <ac:chgData name="Reynold Mikado" userId="22b100d60bef4079" providerId="LiveId" clId="{4DB982BC-FD9A-4185-8B9E-8653751EF717}" dt="2023-06-05T11:15:54.603" v="8102" actId="700"/>
          <ac:spMkLst>
            <pc:docMk/>
            <pc:sldMk cId="2441013615" sldId="301"/>
            <ac:spMk id="3" creationId="{379AB2A4-6735-5129-DD27-037C05B22334}"/>
          </ac:spMkLst>
        </pc:spChg>
        <pc:spChg chg="add del mod">
          <ac:chgData name="Reynold Mikado" userId="22b100d60bef4079" providerId="LiveId" clId="{4DB982BC-FD9A-4185-8B9E-8653751EF717}" dt="2023-06-07T03:17:41.447" v="8994" actId="931"/>
          <ac:spMkLst>
            <pc:docMk/>
            <pc:sldMk cId="2441013615" sldId="301"/>
            <ac:spMk id="3" creationId="{C74F4581-5C01-1FC4-9A27-E468B151E5D3}"/>
          </ac:spMkLst>
        </pc:spChg>
        <pc:spChg chg="add del mod">
          <ac:chgData name="Reynold Mikado" userId="22b100d60bef4079" providerId="LiveId" clId="{4DB982BC-FD9A-4185-8B9E-8653751EF717}" dt="2023-06-06T13:24:42.194" v="8800" actId="931"/>
          <ac:spMkLst>
            <pc:docMk/>
            <pc:sldMk cId="2441013615" sldId="301"/>
            <ac:spMk id="3" creationId="{EE1E1346-36DD-B315-6070-A3AF187F9323}"/>
          </ac:spMkLst>
        </pc:spChg>
        <pc:spChg chg="del">
          <ac:chgData name="Reynold Mikado" userId="22b100d60bef4079" providerId="LiveId" clId="{4DB982BC-FD9A-4185-8B9E-8653751EF717}" dt="2023-06-05T11:15:54.603" v="8102" actId="700"/>
          <ac:spMkLst>
            <pc:docMk/>
            <pc:sldMk cId="2441013615" sldId="301"/>
            <ac:spMk id="4" creationId="{B10A4221-8C12-EA4E-3155-BD4257ADD6B6}"/>
          </ac:spMkLst>
        </pc:spChg>
        <pc:spChg chg="add mod ord">
          <ac:chgData name="Reynold Mikado" userId="22b100d60bef4079" providerId="LiveId" clId="{4DB982BC-FD9A-4185-8B9E-8653751EF717}" dt="2023-06-05T16:18:07.405" v="8635" actId="20577"/>
          <ac:spMkLst>
            <pc:docMk/>
            <pc:sldMk cId="2441013615" sldId="301"/>
            <ac:spMk id="5" creationId="{8073525B-DD54-B663-0769-B13F09CC288A}"/>
          </ac:spMkLst>
        </pc:spChg>
        <pc:spChg chg="add del mod ord">
          <ac:chgData name="Reynold Mikado" userId="22b100d60bef4079" providerId="LiveId" clId="{4DB982BC-FD9A-4185-8B9E-8653751EF717}" dt="2023-06-05T11:17:18.094" v="8126" actId="931"/>
          <ac:spMkLst>
            <pc:docMk/>
            <pc:sldMk cId="2441013615" sldId="301"/>
            <ac:spMk id="6" creationId="{657F3BA2-9D8C-B0C0-7D8C-611F8A145FA9}"/>
          </ac:spMkLst>
        </pc:spChg>
        <pc:spChg chg="add del mod ord">
          <ac:chgData name="Reynold Mikado" userId="22b100d60bef4079" providerId="LiveId" clId="{4DB982BC-FD9A-4185-8B9E-8653751EF717}" dt="2023-06-05T11:19:14.039" v="8150" actId="931"/>
          <ac:spMkLst>
            <pc:docMk/>
            <pc:sldMk cId="2441013615" sldId="301"/>
            <ac:spMk id="9" creationId="{312A0708-AF0A-50AC-0DC7-1BC486BBED95}"/>
          </ac:spMkLst>
        </pc:spChg>
        <pc:spChg chg="add del mod">
          <ac:chgData name="Reynold Mikado" userId="22b100d60bef4079" providerId="LiveId" clId="{4DB982BC-FD9A-4185-8B9E-8653751EF717}" dt="2023-06-07T03:19:24.886" v="9003" actId="931"/>
          <ac:spMkLst>
            <pc:docMk/>
            <pc:sldMk cId="2441013615" sldId="301"/>
            <ac:spMk id="10" creationId="{78B9D21C-A8BF-1260-22A6-E3AA832A680F}"/>
          </ac:spMkLst>
        </pc:spChg>
        <pc:picChg chg="add mod">
          <ac:chgData name="Reynold Mikado" userId="22b100d60bef4079" providerId="LiveId" clId="{4DB982BC-FD9A-4185-8B9E-8653751EF717}" dt="2023-06-07T03:18:04.800" v="9001" actId="14100"/>
          <ac:picMkLst>
            <pc:docMk/>
            <pc:sldMk cId="2441013615" sldId="301"/>
            <ac:picMk id="6" creationId="{67AEDD27-9BD1-A764-E9C8-758FEF473D84}"/>
          </ac:picMkLst>
        </pc:picChg>
        <pc:picChg chg="add del mod">
          <ac:chgData name="Reynold Mikado" userId="22b100d60bef4079" providerId="LiveId" clId="{4DB982BC-FD9A-4185-8B9E-8653751EF717}" dt="2023-06-07T03:19:12.138" v="9002" actId="478"/>
          <ac:picMkLst>
            <pc:docMk/>
            <pc:sldMk cId="2441013615" sldId="301"/>
            <ac:picMk id="7" creationId="{74B1B643-C928-30BB-5F8C-E8C660237633}"/>
          </ac:picMkLst>
        </pc:picChg>
        <pc:picChg chg="add del mod ord">
          <ac:chgData name="Reynold Mikado" userId="22b100d60bef4079" providerId="LiveId" clId="{4DB982BC-FD9A-4185-8B9E-8653751EF717}" dt="2023-06-07T03:17:29.201" v="8993" actId="478"/>
          <ac:picMkLst>
            <pc:docMk/>
            <pc:sldMk cId="2441013615" sldId="301"/>
            <ac:picMk id="8" creationId="{5A3BF15A-F751-BD88-B315-B7DAE8AB6AF6}"/>
          </ac:picMkLst>
        </pc:picChg>
        <pc:picChg chg="add del mod">
          <ac:chgData name="Reynold Mikado" userId="22b100d60bef4079" providerId="LiveId" clId="{4DB982BC-FD9A-4185-8B9E-8653751EF717}" dt="2023-06-06T13:23:46.191" v="8788" actId="478"/>
          <ac:picMkLst>
            <pc:docMk/>
            <pc:sldMk cId="2441013615" sldId="301"/>
            <ac:picMk id="11" creationId="{7ABEB689-CFCF-C42A-2774-75C205C6FFB3}"/>
          </ac:picMkLst>
        </pc:picChg>
        <pc:picChg chg="add mod">
          <ac:chgData name="Reynold Mikado" userId="22b100d60bef4079" providerId="LiveId" clId="{4DB982BC-FD9A-4185-8B9E-8653751EF717}" dt="2023-06-07T03:19:44.768" v="9008" actId="1076"/>
          <ac:picMkLst>
            <pc:docMk/>
            <pc:sldMk cId="2441013615" sldId="301"/>
            <ac:picMk id="12" creationId="{B31DE232-24E0-E609-0A02-B211F5EE0C1F}"/>
          </ac:picMkLst>
        </pc:picChg>
      </pc:sldChg>
      <pc:sldChg chg="addSp delSp modSp new del mod ord chgLayout">
        <pc:chgData name="Reynold Mikado" userId="22b100d60bef4079" providerId="LiveId" clId="{4DB982BC-FD9A-4185-8B9E-8653751EF717}" dt="2023-06-08T01:38:47.294" v="10913" actId="2696"/>
        <pc:sldMkLst>
          <pc:docMk/>
          <pc:sldMk cId="542763766" sldId="302"/>
        </pc:sldMkLst>
        <pc:spChg chg="del">
          <ac:chgData name="Reynold Mikado" userId="22b100d60bef4079" providerId="LiveId" clId="{4DB982BC-FD9A-4185-8B9E-8653751EF717}" dt="2023-06-08T01:09:22.811" v="10362" actId="700"/>
          <ac:spMkLst>
            <pc:docMk/>
            <pc:sldMk cId="542763766" sldId="302"/>
            <ac:spMk id="2" creationId="{82A3721A-81E0-0638-3E1A-D293657597F4}"/>
          </ac:spMkLst>
        </pc:spChg>
        <pc:spChg chg="del">
          <ac:chgData name="Reynold Mikado" userId="22b100d60bef4079" providerId="LiveId" clId="{4DB982BC-FD9A-4185-8B9E-8653751EF717}" dt="2023-06-08T01:03:03.135" v="10184" actId="3680"/>
          <ac:spMkLst>
            <pc:docMk/>
            <pc:sldMk cId="542763766" sldId="302"/>
            <ac:spMk id="3" creationId="{4B79961D-6629-02EC-9A6C-3DDF3705F2A1}"/>
          </ac:spMkLst>
        </pc:spChg>
        <pc:spChg chg="add del mod">
          <ac:chgData name="Reynold Mikado" userId="22b100d60bef4079" providerId="LiveId" clId="{4DB982BC-FD9A-4185-8B9E-8653751EF717}" dt="2023-06-08T01:09:22.811" v="10362" actId="700"/>
          <ac:spMkLst>
            <pc:docMk/>
            <pc:sldMk cId="542763766" sldId="302"/>
            <ac:spMk id="7" creationId="{4E227D7D-E0A8-875E-F543-6BC85B5F88B5}"/>
          </ac:spMkLst>
        </pc:spChg>
        <pc:spChg chg="add del mod ord">
          <ac:chgData name="Reynold Mikado" userId="22b100d60bef4079" providerId="LiveId" clId="{4DB982BC-FD9A-4185-8B9E-8653751EF717}" dt="2023-06-08T01:12:27.763" v="10506" actId="478"/>
          <ac:spMkLst>
            <pc:docMk/>
            <pc:sldMk cId="542763766" sldId="302"/>
            <ac:spMk id="8" creationId="{2A70D951-824B-6906-3030-918B8830F8FA}"/>
          </ac:spMkLst>
        </pc:spChg>
        <pc:spChg chg="add del mod ord">
          <ac:chgData name="Reynold Mikado" userId="22b100d60bef4079" providerId="LiveId" clId="{4DB982BC-FD9A-4185-8B9E-8653751EF717}" dt="2023-06-08T01:09:30.025" v="10363" actId="3680"/>
          <ac:spMkLst>
            <pc:docMk/>
            <pc:sldMk cId="542763766" sldId="302"/>
            <ac:spMk id="9" creationId="{C9A50518-4AEF-6F55-9EA1-008B6ED974F7}"/>
          </ac:spMkLst>
        </pc:spChg>
        <pc:spChg chg="add mod ord">
          <ac:chgData name="Reynold Mikado" userId="22b100d60bef4079" providerId="LiveId" clId="{4DB982BC-FD9A-4185-8B9E-8653751EF717}" dt="2023-06-08T01:23:12.902" v="10660" actId="1076"/>
          <ac:spMkLst>
            <pc:docMk/>
            <pc:sldMk cId="542763766" sldId="302"/>
            <ac:spMk id="11" creationId="{FCEE17A8-0A70-E1EE-B3B6-40FD070E6167}"/>
          </ac:spMkLst>
        </pc:spChg>
        <pc:graphicFrameChg chg="add del mod ord modGraphic">
          <ac:chgData name="Reynold Mikado" userId="22b100d60bef4079" providerId="LiveId" clId="{4DB982BC-FD9A-4185-8B9E-8653751EF717}" dt="2023-06-08T01:08:58.264" v="10360" actId="478"/>
          <ac:graphicFrameMkLst>
            <pc:docMk/>
            <pc:sldMk cId="542763766" sldId="302"/>
            <ac:graphicFrameMk id="4" creationId="{725311D3-D255-4F59-44DB-A6BAED273884}"/>
          </ac:graphicFrameMkLst>
        </pc:graphicFrameChg>
        <pc:graphicFrameChg chg="add del">
          <ac:chgData name="Reynold Mikado" userId="22b100d60bef4079" providerId="LiveId" clId="{4DB982BC-FD9A-4185-8B9E-8653751EF717}" dt="2023-06-08T01:09:03.489" v="10361" actId="478"/>
          <ac:graphicFrameMkLst>
            <pc:docMk/>
            <pc:sldMk cId="542763766" sldId="302"/>
            <ac:graphicFrameMk id="5" creationId="{3D579EC5-EA48-D017-E1D9-9A5B7937910A}"/>
          </ac:graphicFrameMkLst>
        </pc:graphicFrameChg>
        <pc:graphicFrameChg chg="add mod ord modGraphic">
          <ac:chgData name="Reynold Mikado" userId="22b100d60bef4079" providerId="LiveId" clId="{4DB982BC-FD9A-4185-8B9E-8653751EF717}" dt="2023-06-08T01:30:51.574" v="10695" actId="14734"/>
          <ac:graphicFrameMkLst>
            <pc:docMk/>
            <pc:sldMk cId="542763766" sldId="302"/>
            <ac:graphicFrameMk id="10" creationId="{3444ACC6-7DDD-0687-1B91-FF9812EC69CB}"/>
          </ac:graphicFrameMkLst>
        </pc:graphicFrameChg>
      </pc:sldChg>
      <pc:sldChg chg="addSp delSp modSp new mod">
        <pc:chgData name="Reynold Mikado" userId="22b100d60bef4079" providerId="LiveId" clId="{4DB982BC-FD9A-4185-8B9E-8653751EF717}" dt="2023-06-09T13:28:45.338" v="13148" actId="20577"/>
        <pc:sldMkLst>
          <pc:docMk/>
          <pc:sldMk cId="1638000280" sldId="303"/>
        </pc:sldMkLst>
        <pc:spChg chg="mod">
          <ac:chgData name="Reynold Mikado" userId="22b100d60bef4079" providerId="LiveId" clId="{4DB982BC-FD9A-4185-8B9E-8653751EF717}" dt="2023-06-08T01:58:36.883" v="11146" actId="1076"/>
          <ac:spMkLst>
            <pc:docMk/>
            <pc:sldMk cId="1638000280" sldId="303"/>
            <ac:spMk id="2" creationId="{FA1E43B6-0575-7F92-6D51-6A87E67A23D1}"/>
          </ac:spMkLst>
        </pc:spChg>
        <pc:spChg chg="del">
          <ac:chgData name="Reynold Mikado" userId="22b100d60bef4079" providerId="LiveId" clId="{4DB982BC-FD9A-4185-8B9E-8653751EF717}" dt="2023-06-08T01:29:04.547" v="10693" actId="3680"/>
          <ac:spMkLst>
            <pc:docMk/>
            <pc:sldMk cId="1638000280" sldId="303"/>
            <ac:spMk id="3" creationId="{E46279F6-D6D0-7DA6-31FC-0C3C1C50A029}"/>
          </ac:spMkLst>
        </pc:spChg>
        <pc:spChg chg="add del mod">
          <ac:chgData name="Reynold Mikado" userId="22b100d60bef4079" providerId="LiveId" clId="{4DB982BC-FD9A-4185-8B9E-8653751EF717}" dt="2023-06-08T01:31:05.389" v="10697" actId="3680"/>
          <ac:spMkLst>
            <pc:docMk/>
            <pc:sldMk cId="1638000280" sldId="303"/>
            <ac:spMk id="6" creationId="{9242C69C-607F-3472-191C-9B8F1AD2AFA7}"/>
          </ac:spMkLst>
        </pc:spChg>
        <pc:graphicFrameChg chg="add del mod ord modGraphic">
          <ac:chgData name="Reynold Mikado" userId="22b100d60bef4079" providerId="LiveId" clId="{4DB982BC-FD9A-4185-8B9E-8653751EF717}" dt="2023-06-08T01:30:58.750" v="10696" actId="478"/>
          <ac:graphicFrameMkLst>
            <pc:docMk/>
            <pc:sldMk cId="1638000280" sldId="303"/>
            <ac:graphicFrameMk id="4" creationId="{DE668722-C8C1-B49B-4CF7-5D55AC516692}"/>
          </ac:graphicFrameMkLst>
        </pc:graphicFrameChg>
        <pc:graphicFrameChg chg="add mod ord modGraphic">
          <ac:chgData name="Reynold Mikado" userId="22b100d60bef4079" providerId="LiveId" clId="{4DB982BC-FD9A-4185-8B9E-8653751EF717}" dt="2023-06-09T13:28:45.338" v="13148" actId="20577"/>
          <ac:graphicFrameMkLst>
            <pc:docMk/>
            <pc:sldMk cId="1638000280" sldId="303"/>
            <ac:graphicFrameMk id="7" creationId="{07823C22-F8CA-BCED-F5A8-3B30C3120A96}"/>
          </ac:graphicFrameMkLst>
        </pc:graphicFrameChg>
      </pc:sldChg>
      <pc:sldChg chg="modSp new mod">
        <pc:chgData name="Reynold Mikado" userId="22b100d60bef4079" providerId="LiveId" clId="{4DB982BC-FD9A-4185-8B9E-8653751EF717}" dt="2023-06-09T13:58:45.504" v="13620" actId="20577"/>
        <pc:sldMkLst>
          <pc:docMk/>
          <pc:sldMk cId="1543616974" sldId="304"/>
        </pc:sldMkLst>
        <pc:spChg chg="mod">
          <ac:chgData name="Reynold Mikado" userId="22b100d60bef4079" providerId="LiveId" clId="{4DB982BC-FD9A-4185-8B9E-8653751EF717}" dt="2023-06-08T18:30:32.114" v="11376" actId="255"/>
          <ac:spMkLst>
            <pc:docMk/>
            <pc:sldMk cId="1543616974" sldId="304"/>
            <ac:spMk id="2" creationId="{7E1F702A-D6C4-0928-82DD-2686D0B6315D}"/>
          </ac:spMkLst>
        </pc:spChg>
        <pc:spChg chg="mod">
          <ac:chgData name="Reynold Mikado" userId="22b100d60bef4079" providerId="LiveId" clId="{4DB982BC-FD9A-4185-8B9E-8653751EF717}" dt="2023-06-09T13:58:45.504" v="13620" actId="20577"/>
          <ac:spMkLst>
            <pc:docMk/>
            <pc:sldMk cId="1543616974" sldId="304"/>
            <ac:spMk id="3" creationId="{50FF62B2-99A5-240E-4BFF-B41F36F36148}"/>
          </ac:spMkLst>
        </pc:spChg>
      </pc:sldChg>
      <pc:sldChg chg="modSp new mod">
        <pc:chgData name="Reynold Mikado" userId="22b100d60bef4079" providerId="LiveId" clId="{4DB982BC-FD9A-4185-8B9E-8653751EF717}" dt="2023-06-09T13:58:34.310" v="13611" actId="114"/>
        <pc:sldMkLst>
          <pc:docMk/>
          <pc:sldMk cId="2853082130" sldId="305"/>
        </pc:sldMkLst>
        <pc:spChg chg="mod">
          <ac:chgData name="Reynold Mikado" userId="22b100d60bef4079" providerId="LiveId" clId="{4DB982BC-FD9A-4185-8B9E-8653751EF717}" dt="2023-06-08T18:34:34.950" v="11498" actId="255"/>
          <ac:spMkLst>
            <pc:docMk/>
            <pc:sldMk cId="2853082130" sldId="305"/>
            <ac:spMk id="2" creationId="{09F2D2E1-64BF-518D-D611-7AC8C730E4E1}"/>
          </ac:spMkLst>
        </pc:spChg>
        <pc:spChg chg="mod">
          <ac:chgData name="Reynold Mikado" userId="22b100d60bef4079" providerId="LiveId" clId="{4DB982BC-FD9A-4185-8B9E-8653751EF717}" dt="2023-06-09T13:58:34.310" v="13611" actId="114"/>
          <ac:spMkLst>
            <pc:docMk/>
            <pc:sldMk cId="2853082130" sldId="305"/>
            <ac:spMk id="3" creationId="{948AD815-0E3C-A24B-22E1-B9BEE79E0655}"/>
          </ac:spMkLst>
        </pc:spChg>
      </pc:sldChg>
      <pc:sldChg chg="modSp new mod">
        <pc:chgData name="Reynold Mikado" userId="22b100d60bef4079" providerId="LiveId" clId="{4DB982BC-FD9A-4185-8B9E-8653751EF717}" dt="2023-06-08T19:41:26.421" v="12685" actId="20577"/>
        <pc:sldMkLst>
          <pc:docMk/>
          <pc:sldMk cId="3884309417" sldId="306"/>
        </pc:sldMkLst>
        <pc:spChg chg="mod">
          <ac:chgData name="Reynold Mikado" userId="22b100d60bef4079" providerId="LiveId" clId="{4DB982BC-FD9A-4185-8B9E-8653751EF717}" dt="2023-06-08T18:37:11.661" v="11699" actId="255"/>
          <ac:spMkLst>
            <pc:docMk/>
            <pc:sldMk cId="3884309417" sldId="306"/>
            <ac:spMk id="2" creationId="{A759E194-9C40-34CC-D0F0-E8C555AE80B5}"/>
          </ac:spMkLst>
        </pc:spChg>
        <pc:spChg chg="mod">
          <ac:chgData name="Reynold Mikado" userId="22b100d60bef4079" providerId="LiveId" clId="{4DB982BC-FD9A-4185-8B9E-8653751EF717}" dt="2023-06-08T19:41:26.421" v="12685" actId="20577"/>
          <ac:spMkLst>
            <pc:docMk/>
            <pc:sldMk cId="3884309417" sldId="306"/>
            <ac:spMk id="3" creationId="{A9DDFD60-3553-E49E-CA3C-186B9001E0B0}"/>
          </ac:spMkLst>
        </pc:spChg>
      </pc:sldChg>
      <pc:sldChg chg="modSp new mod">
        <pc:chgData name="Reynold Mikado" userId="22b100d60bef4079" providerId="LiveId" clId="{4DB982BC-FD9A-4185-8B9E-8653751EF717}" dt="2023-06-09T13:59:00.893" v="13638" actId="20577"/>
        <pc:sldMkLst>
          <pc:docMk/>
          <pc:sldMk cId="2761937074" sldId="307"/>
        </pc:sldMkLst>
        <pc:spChg chg="mod">
          <ac:chgData name="Reynold Mikado" userId="22b100d60bef4079" providerId="LiveId" clId="{4DB982BC-FD9A-4185-8B9E-8653751EF717}" dt="2023-06-08T18:44:39.311" v="12026" actId="255"/>
          <ac:spMkLst>
            <pc:docMk/>
            <pc:sldMk cId="2761937074" sldId="307"/>
            <ac:spMk id="2" creationId="{640869CD-6151-80FB-B173-663AB3EBA7A6}"/>
          </ac:spMkLst>
        </pc:spChg>
        <pc:spChg chg="mod">
          <ac:chgData name="Reynold Mikado" userId="22b100d60bef4079" providerId="LiveId" clId="{4DB982BC-FD9A-4185-8B9E-8653751EF717}" dt="2023-06-09T13:59:00.893" v="13638" actId="20577"/>
          <ac:spMkLst>
            <pc:docMk/>
            <pc:sldMk cId="2761937074" sldId="307"/>
            <ac:spMk id="3" creationId="{13343ECB-24F8-D32F-1E31-928B943906DB}"/>
          </ac:spMkLst>
        </pc:spChg>
      </pc:sldChg>
      <pc:sldChg chg="modSp new mod">
        <pc:chgData name="Reynold Mikado" userId="22b100d60bef4079" providerId="LiveId" clId="{4DB982BC-FD9A-4185-8B9E-8653751EF717}" dt="2023-06-09T13:34:09.058" v="13376" actId="113"/>
        <pc:sldMkLst>
          <pc:docMk/>
          <pc:sldMk cId="1056431546" sldId="308"/>
        </pc:sldMkLst>
        <pc:spChg chg="mod">
          <ac:chgData name="Reynold Mikado" userId="22b100d60bef4079" providerId="LiveId" clId="{4DB982BC-FD9A-4185-8B9E-8653751EF717}" dt="2023-06-08T19:32:25.345" v="12394" actId="255"/>
          <ac:spMkLst>
            <pc:docMk/>
            <pc:sldMk cId="1056431546" sldId="308"/>
            <ac:spMk id="2" creationId="{31269780-ABE7-88CA-511E-FB29A6F8C6AD}"/>
          </ac:spMkLst>
        </pc:spChg>
        <pc:spChg chg="mod">
          <ac:chgData name="Reynold Mikado" userId="22b100d60bef4079" providerId="LiveId" clId="{4DB982BC-FD9A-4185-8B9E-8653751EF717}" dt="2023-06-09T13:34:09.058" v="13376" actId="113"/>
          <ac:spMkLst>
            <pc:docMk/>
            <pc:sldMk cId="1056431546" sldId="308"/>
            <ac:spMk id="3" creationId="{53F49626-512F-A668-F95D-AB8F40095D79}"/>
          </ac:spMkLst>
        </pc:spChg>
      </pc:sldChg>
      <pc:sldChg chg="modSp new mod">
        <pc:chgData name="Reynold Mikado" userId="22b100d60bef4079" providerId="LiveId" clId="{4DB982BC-FD9A-4185-8B9E-8653751EF717}" dt="2023-06-09T13:59:12.422" v="13647" actId="20577"/>
        <pc:sldMkLst>
          <pc:docMk/>
          <pc:sldMk cId="591125851" sldId="309"/>
        </pc:sldMkLst>
        <pc:spChg chg="mod">
          <ac:chgData name="Reynold Mikado" userId="22b100d60bef4079" providerId="LiveId" clId="{4DB982BC-FD9A-4185-8B9E-8653751EF717}" dt="2023-06-08T19:33:08.190" v="12413" actId="255"/>
          <ac:spMkLst>
            <pc:docMk/>
            <pc:sldMk cId="591125851" sldId="309"/>
            <ac:spMk id="2" creationId="{F25C16F3-77DD-6BDE-B145-3F60BBF21BC4}"/>
          </ac:spMkLst>
        </pc:spChg>
        <pc:spChg chg="mod">
          <ac:chgData name="Reynold Mikado" userId="22b100d60bef4079" providerId="LiveId" clId="{4DB982BC-FD9A-4185-8B9E-8653751EF717}" dt="2023-06-09T13:59:12.422" v="13647" actId="20577"/>
          <ac:spMkLst>
            <pc:docMk/>
            <pc:sldMk cId="591125851" sldId="309"/>
            <ac:spMk id="3" creationId="{7E561454-542C-5C36-EDA2-1EBAFF874CD8}"/>
          </ac:spMkLst>
        </pc:spChg>
      </pc:sldChg>
    </pc:docChg>
  </pc:docChgLst>
  <pc:docChgLst>
    <pc:chgData name="Reynold Mikado" userId="22b100d60bef4079" providerId="LiveId" clId="{E33D015A-6BFD-49BE-A4B7-B5C859E2C101}"/>
    <pc:docChg chg="delSld">
      <pc:chgData name="Reynold Mikado" userId="22b100d60bef4079" providerId="LiveId" clId="{E33D015A-6BFD-49BE-A4B7-B5C859E2C101}" dt="2023-06-06T12:08:08.127" v="0" actId="2696"/>
      <pc:docMkLst>
        <pc:docMk/>
      </pc:docMkLst>
      <pc:sldChg chg="del">
        <pc:chgData name="Reynold Mikado" userId="22b100d60bef4079" providerId="LiveId" clId="{E33D015A-6BFD-49BE-A4B7-B5C859E2C101}" dt="2023-06-06T12:08:08.127" v="0" actId="2696"/>
        <pc:sldMkLst>
          <pc:docMk/>
          <pc:sldMk cId="3209266358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7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1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9836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4186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3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24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6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4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3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9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5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1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6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3" r:id="rId1"/>
    <p:sldLayoutId id="2147484254" r:id="rId2"/>
    <p:sldLayoutId id="2147484255" r:id="rId3"/>
    <p:sldLayoutId id="2147484256" r:id="rId4"/>
    <p:sldLayoutId id="2147484257" r:id="rId5"/>
    <p:sldLayoutId id="2147484258" r:id="rId6"/>
    <p:sldLayoutId id="2147484259" r:id="rId7"/>
    <p:sldLayoutId id="2147484260" r:id="rId8"/>
    <p:sldLayoutId id="2147484261" r:id="rId9"/>
    <p:sldLayoutId id="2147484262" r:id="rId10"/>
    <p:sldLayoutId id="2147484263" r:id="rId11"/>
    <p:sldLayoutId id="2147484264" r:id="rId12"/>
    <p:sldLayoutId id="2147484265" r:id="rId13"/>
    <p:sldLayoutId id="2147484266" r:id="rId14"/>
    <p:sldLayoutId id="2147484267" r:id="rId15"/>
    <p:sldLayoutId id="21474842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A7A6-39A0-D55F-F08C-03BA48AAA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377890"/>
            <a:ext cx="8915399" cy="2262781"/>
          </a:xfrm>
        </p:spPr>
        <p:txBody>
          <a:bodyPr>
            <a:normAutofit/>
          </a:bodyPr>
          <a:lstStyle/>
          <a:p>
            <a:r>
              <a:rPr lang="en-GB" sz="4400" b="1" dirty="0"/>
              <a:t>GOOGLE PLAY STORE PROJECT</a:t>
            </a:r>
            <a:endParaRPr lang="en-GH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49018-A7F0-2DFE-DC76-598D4DCC6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4853" y="2865858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						</a:t>
            </a:r>
            <a:r>
              <a:rPr lang="en-GB" i="1" dirty="0"/>
              <a:t>by Reynold M. Mikado</a:t>
            </a:r>
          </a:p>
          <a:p>
            <a:endParaRPr lang="en-GB" i="1" dirty="0"/>
          </a:p>
          <a:p>
            <a:r>
              <a:rPr lang="en-GB" i="1" dirty="0"/>
              <a:t>							</a:t>
            </a:r>
            <a:r>
              <a:rPr lang="en-GB" dirty="0"/>
              <a:t>9</a:t>
            </a:r>
            <a:r>
              <a:rPr lang="en-GB" baseline="30000" dirty="0"/>
              <a:t>th</a:t>
            </a:r>
            <a:r>
              <a:rPr lang="en-GB" dirty="0"/>
              <a:t> June 2023.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767658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F4754AB-71FE-6DC9-1577-1B352E280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u="sng"/>
              <a:t>Statistical Distributions of Rating</a:t>
            </a:r>
            <a:endParaRPr lang="en-GH" sz="3200" b="1" u="sng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94D9B53-C8DB-9200-D6FC-76E65DDB24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6495" y="1260420"/>
            <a:ext cx="5670034" cy="4580769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A6E67F62-3685-1953-AC6E-9CF20138DF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71949" y="1389726"/>
            <a:ext cx="5385768" cy="4451463"/>
          </a:xfrm>
        </p:spPr>
      </p:pic>
    </p:spTree>
    <p:extLst>
      <p:ext uri="{BB962C8B-B14F-4D97-AF65-F5344CB8AC3E}">
        <p14:creationId xmlns:p14="http://schemas.microsoft.com/office/powerpoint/2010/main" val="10232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D506-72E5-439F-5BDE-FDBC8F257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33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GB" sz="3200" b="1" u="sng"/>
              <a:t>Observations</a:t>
            </a:r>
            <a:endParaRPr lang="en-GH" sz="3200" b="1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5E2E8-6524-6E4E-C677-0E0EEB8F9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560" y="1632154"/>
            <a:ext cx="10461523" cy="4925961"/>
          </a:xfrm>
        </p:spPr>
        <p:txBody>
          <a:bodyPr>
            <a:normAutofit/>
          </a:bodyPr>
          <a:lstStyle/>
          <a:p>
            <a:r>
              <a:rPr lang="en-GB" dirty="0"/>
              <a:t>Significantly </a:t>
            </a:r>
            <a:r>
              <a:rPr lang="en-GB" b="1" dirty="0"/>
              <a:t>left skewed </a:t>
            </a:r>
            <a:r>
              <a:rPr lang="en-GB" dirty="0"/>
              <a:t>distribution</a:t>
            </a:r>
          </a:p>
          <a:p>
            <a:endParaRPr lang="en-GB" dirty="0"/>
          </a:p>
          <a:p>
            <a:r>
              <a:rPr lang="en-GB" b="1" dirty="0"/>
              <a:t>Mean</a:t>
            </a:r>
            <a:r>
              <a:rPr lang="en-GB" dirty="0"/>
              <a:t> rating of </a:t>
            </a:r>
            <a:r>
              <a:rPr lang="en-GB" b="1" dirty="0"/>
              <a:t>4.19</a:t>
            </a:r>
            <a:r>
              <a:rPr lang="en-GB" dirty="0"/>
              <a:t> &amp; </a:t>
            </a:r>
            <a:r>
              <a:rPr lang="en-GB" b="1" dirty="0"/>
              <a:t>Median</a:t>
            </a:r>
            <a:r>
              <a:rPr lang="en-GB" dirty="0"/>
              <a:t> rating of </a:t>
            </a:r>
            <a:r>
              <a:rPr lang="en-GB" b="1" dirty="0"/>
              <a:t>4.30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81.6%</a:t>
            </a:r>
            <a:r>
              <a:rPr lang="en-GB" dirty="0"/>
              <a:t> of ratings within </a:t>
            </a:r>
            <a:r>
              <a:rPr lang="en-GB" b="1" dirty="0"/>
              <a:t>4.0 – 4.5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b="1" dirty="0"/>
              <a:t>2.5% </a:t>
            </a:r>
            <a:r>
              <a:rPr lang="en-GB" dirty="0"/>
              <a:t>of products have </a:t>
            </a:r>
            <a:r>
              <a:rPr lang="en-GB" b="1" dirty="0"/>
              <a:t>perfect rating; </a:t>
            </a:r>
            <a:r>
              <a:rPr lang="en-GB" i="1" dirty="0"/>
              <a:t>Low installs though</a:t>
            </a:r>
            <a:r>
              <a:rPr lang="en-GB" b="1" dirty="0"/>
              <a:t>.</a:t>
            </a:r>
            <a:endParaRPr lang="en-GH" b="1" dirty="0"/>
          </a:p>
          <a:p>
            <a:pPr marL="0" indent="0">
              <a:buNone/>
            </a:pPr>
            <a:endParaRPr lang="en-GB" b="1" dirty="0"/>
          </a:p>
          <a:p>
            <a:r>
              <a:rPr lang="en-GB" dirty="0"/>
              <a:t>Notable products </a:t>
            </a:r>
            <a:r>
              <a:rPr lang="en-GB" b="1" dirty="0"/>
              <a:t>: Instagram, Subway Surfers, Google Photos</a:t>
            </a:r>
            <a:r>
              <a:rPr lang="en-GB" dirty="0"/>
              <a:t> : </a:t>
            </a:r>
            <a:r>
              <a:rPr lang="en-GB" b="1" i="1" dirty="0"/>
              <a:t>At least 4.5 Rating, 1B installs &amp; At least 10M reviews. </a:t>
            </a:r>
          </a:p>
          <a:p>
            <a:pPr marL="0" indent="0">
              <a:buNone/>
            </a:pPr>
            <a:endParaRPr lang="en-GB" b="1" i="1" dirty="0"/>
          </a:p>
          <a:p>
            <a:r>
              <a:rPr lang="en-GB" i="1" dirty="0"/>
              <a:t>Eligible for investment or advertisement.</a:t>
            </a:r>
          </a:p>
          <a:p>
            <a:pPr marL="0" indent="0">
              <a:buNone/>
            </a:pP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2157318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AEFB-C7E7-CF51-BB15-1AA58518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u="sng"/>
              <a:t>Reviews (User’s Qualitative Assessment)</a:t>
            </a:r>
            <a:endParaRPr lang="en-GH" sz="3200" b="1" u="sng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6A99BA-C536-1E6A-E0A5-5AF69EE016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2720" y="1725361"/>
            <a:ext cx="5668936" cy="4015477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541F8DA-FD6C-4180-C3B9-CA7A62E25A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46083" y="1725361"/>
            <a:ext cx="5668936" cy="4015477"/>
          </a:xfrm>
        </p:spPr>
      </p:pic>
    </p:spTree>
    <p:extLst>
      <p:ext uri="{BB962C8B-B14F-4D97-AF65-F5344CB8AC3E}">
        <p14:creationId xmlns:p14="http://schemas.microsoft.com/office/powerpoint/2010/main" val="353429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AAB85E-4393-343E-8CC8-7CF9E21B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u="sng"/>
              <a:t>Statistical Distributions of Reviews</a:t>
            </a:r>
            <a:endParaRPr lang="en-GH" sz="3200" b="1" u="sng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9F2FBE8-D4E5-A6A3-9715-98D539BCAE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425677"/>
            <a:ext cx="5899354" cy="4362589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7E6145A-F8A5-F3DC-3F37-F624F76174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65439" y="1425677"/>
            <a:ext cx="5630562" cy="4310081"/>
          </a:xfrm>
        </p:spPr>
      </p:pic>
    </p:spTree>
    <p:extLst>
      <p:ext uri="{BB962C8B-B14F-4D97-AF65-F5344CB8AC3E}">
        <p14:creationId xmlns:p14="http://schemas.microsoft.com/office/powerpoint/2010/main" val="2038917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897765-8A93-12AE-5E44-A34590333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978" y="624110"/>
            <a:ext cx="8911687" cy="1280890"/>
          </a:xfrm>
        </p:spPr>
        <p:txBody>
          <a:bodyPr>
            <a:normAutofit/>
          </a:bodyPr>
          <a:lstStyle/>
          <a:p>
            <a:r>
              <a:rPr lang="en-GB" sz="3200" b="1" u="sng"/>
              <a:t>Products with High Reviews &amp; Ratings</a:t>
            </a:r>
            <a:endParaRPr lang="en-GH" sz="3200" b="1" u="sng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BEE7A2-208A-D846-68A3-18E5A8AE2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871" y="1347020"/>
            <a:ext cx="9861754" cy="5250425"/>
          </a:xfrm>
        </p:spPr>
      </p:pic>
    </p:spTree>
    <p:extLst>
      <p:ext uri="{BB962C8B-B14F-4D97-AF65-F5344CB8AC3E}">
        <p14:creationId xmlns:p14="http://schemas.microsoft.com/office/powerpoint/2010/main" val="3453549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9F9A-CC6C-D03F-AB85-8D12AD54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2698" y="605449"/>
            <a:ext cx="8911687" cy="1280890"/>
          </a:xfrm>
        </p:spPr>
        <p:txBody>
          <a:bodyPr>
            <a:normAutofit/>
          </a:bodyPr>
          <a:lstStyle/>
          <a:p>
            <a:r>
              <a:rPr lang="en-GB" sz="3200" b="1" u="sng"/>
              <a:t>Observations</a:t>
            </a:r>
            <a:endParaRPr lang="en-GH" sz="3200" b="1" u="sng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391632-E0C8-56D8-0FDB-A1CAD8731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522" y="1486124"/>
            <a:ext cx="10874478" cy="5130283"/>
          </a:xfrm>
        </p:spPr>
        <p:txBody>
          <a:bodyPr>
            <a:normAutofit/>
          </a:bodyPr>
          <a:lstStyle/>
          <a:p>
            <a:r>
              <a:rPr lang="en-GB" b="1" dirty="0"/>
              <a:t>Right skewed </a:t>
            </a:r>
            <a:r>
              <a:rPr lang="en-GB" dirty="0"/>
              <a:t>distribution</a:t>
            </a:r>
          </a:p>
          <a:p>
            <a:endParaRPr lang="en-GB" dirty="0"/>
          </a:p>
          <a:p>
            <a:r>
              <a:rPr lang="en-GB" b="1" dirty="0"/>
              <a:t>Average number of reviews</a:t>
            </a:r>
            <a:r>
              <a:rPr lang="en-GB" dirty="0"/>
              <a:t> is </a:t>
            </a:r>
            <a:r>
              <a:rPr lang="en-GB" b="1" dirty="0"/>
              <a:t>444,152</a:t>
            </a:r>
            <a:r>
              <a:rPr lang="en-GB" dirty="0"/>
              <a:t> and </a:t>
            </a:r>
            <a:r>
              <a:rPr lang="en-GB" b="1" dirty="0"/>
              <a:t>median 2094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b="1" dirty="0"/>
              <a:t>Facebook</a:t>
            </a:r>
            <a:r>
              <a:rPr lang="en-GB" dirty="0"/>
              <a:t> had </a:t>
            </a:r>
            <a:r>
              <a:rPr lang="en-GB" b="1" dirty="0"/>
              <a:t>78,156,306 reviews </a:t>
            </a:r>
            <a:r>
              <a:rPr lang="en-GB" i="1" dirty="0"/>
              <a:t>but unimpressive rating</a:t>
            </a:r>
            <a:r>
              <a:rPr lang="en-GB" dirty="0"/>
              <a:t>!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Others with </a:t>
            </a:r>
            <a:r>
              <a:rPr lang="en-GB" b="1" dirty="0"/>
              <a:t>good reviews </a:t>
            </a:r>
            <a:r>
              <a:rPr lang="en-GB" dirty="0"/>
              <a:t>are : </a:t>
            </a:r>
            <a:r>
              <a:rPr lang="en-GB" b="1" i="1" dirty="0"/>
              <a:t>WhatsApp Messenger, Instagram, Clash of Clans, Clean Master- Space Cleaner &amp; Antivirus and Subway Surfers</a:t>
            </a:r>
            <a:r>
              <a:rPr lang="en-GB" b="1" dirty="0"/>
              <a:t>.</a:t>
            </a:r>
          </a:p>
          <a:p>
            <a:endParaRPr lang="en-GB" dirty="0"/>
          </a:p>
          <a:p>
            <a:r>
              <a:rPr lang="en-GB" dirty="0"/>
              <a:t>Notable </a:t>
            </a:r>
            <a:r>
              <a:rPr lang="en-GB" b="1" i="1" dirty="0"/>
              <a:t>: WhatsApp, Instagram, Clash of Clans: At least 444K Reviews &amp; At least 4.5 Rating</a:t>
            </a:r>
            <a:r>
              <a:rPr lang="en-GB" b="1" dirty="0"/>
              <a:t>. </a:t>
            </a:r>
            <a:r>
              <a:rPr lang="en-GB" i="1" dirty="0"/>
              <a:t>Active engagement</a:t>
            </a:r>
            <a:r>
              <a:rPr lang="en-GB" b="1" i="1" dirty="0"/>
              <a:t>; </a:t>
            </a:r>
            <a:r>
              <a:rPr lang="en-GB" i="1" dirty="0"/>
              <a:t>Eligible for advertisement</a:t>
            </a:r>
            <a:r>
              <a:rPr lang="en-GB" b="1" dirty="0"/>
              <a:t>.</a:t>
            </a:r>
          </a:p>
          <a:p>
            <a:endParaRPr lang="en-GB" b="1" dirty="0"/>
          </a:p>
          <a:p>
            <a:r>
              <a:rPr lang="en-GB" i="1" dirty="0"/>
              <a:t>High number of reviews does not mean high rating!</a:t>
            </a:r>
          </a:p>
          <a:p>
            <a:endParaRPr lang="en-GB" i="1" dirty="0"/>
          </a:p>
          <a:p>
            <a:endParaRPr lang="en-GB" dirty="0"/>
          </a:p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993234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8E29E-1740-88A3-1DF9-4529C04E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50" y="642771"/>
            <a:ext cx="8911687" cy="1280890"/>
          </a:xfrm>
        </p:spPr>
        <p:txBody>
          <a:bodyPr>
            <a:normAutofit/>
          </a:bodyPr>
          <a:lstStyle/>
          <a:p>
            <a:r>
              <a:rPr lang="en-GB" sz="3200" b="1" u="sng"/>
              <a:t>Installs (Number of product installations)</a:t>
            </a:r>
            <a:endParaRPr lang="en-GH" sz="3200" b="1" u="sng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6533E66-FF10-BCEE-48D4-C0A9C0C4C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211" y="1362269"/>
            <a:ext cx="9517225" cy="4852959"/>
          </a:xfrm>
        </p:spPr>
      </p:pic>
    </p:spTree>
    <p:extLst>
      <p:ext uri="{BB962C8B-B14F-4D97-AF65-F5344CB8AC3E}">
        <p14:creationId xmlns:p14="http://schemas.microsoft.com/office/powerpoint/2010/main" val="3154798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D3A1-13FA-91BB-DD17-18008F8EF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u="sng"/>
              <a:t>Statistical Distribution of Installs</a:t>
            </a:r>
            <a:endParaRPr lang="en-GH" sz="3200" b="1" u="sng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3EF40DC-EF71-E18E-E81E-B94A2C7E00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0744" y="1612490"/>
            <a:ext cx="5702710" cy="4556898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C79ACD3-FD4B-9C79-1317-681F91BF88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3454" y="1612490"/>
            <a:ext cx="5801901" cy="4556898"/>
          </a:xfrm>
        </p:spPr>
      </p:pic>
    </p:spTree>
    <p:extLst>
      <p:ext uri="{BB962C8B-B14F-4D97-AF65-F5344CB8AC3E}">
        <p14:creationId xmlns:p14="http://schemas.microsoft.com/office/powerpoint/2010/main" val="4167902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13B82E-111E-2772-94A9-41305AE19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073" y="462185"/>
            <a:ext cx="8911687" cy="1280890"/>
          </a:xfrm>
        </p:spPr>
        <p:txBody>
          <a:bodyPr>
            <a:normAutofit/>
          </a:bodyPr>
          <a:lstStyle/>
          <a:p>
            <a:r>
              <a:rPr lang="en-GB" sz="3200" b="1" u="sng"/>
              <a:t>Observation</a:t>
            </a:r>
            <a:endParaRPr lang="en-GH" sz="3200" b="1" u="sng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04E776-F6CE-9AEF-774D-2FF5B6A1D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890" y="1199536"/>
            <a:ext cx="10835149" cy="5299588"/>
          </a:xfrm>
        </p:spPr>
        <p:txBody>
          <a:bodyPr>
            <a:normAutofit/>
          </a:bodyPr>
          <a:lstStyle/>
          <a:p>
            <a:r>
              <a:rPr lang="en-GB" b="1" dirty="0"/>
              <a:t>Right skewed </a:t>
            </a:r>
            <a:r>
              <a:rPr lang="en-GB" dirty="0"/>
              <a:t>distribution.</a:t>
            </a:r>
          </a:p>
          <a:p>
            <a:endParaRPr lang="en-GB" dirty="0"/>
          </a:p>
          <a:p>
            <a:r>
              <a:rPr lang="en-GB" b="1" dirty="0"/>
              <a:t>Mean</a:t>
            </a:r>
            <a:r>
              <a:rPr lang="en-GB" dirty="0"/>
              <a:t> number of installations is </a:t>
            </a:r>
            <a:r>
              <a:rPr lang="en-GB" b="1" dirty="0"/>
              <a:t>15,464,338</a:t>
            </a:r>
            <a:r>
              <a:rPr lang="en-GB" dirty="0"/>
              <a:t> and </a:t>
            </a:r>
            <a:r>
              <a:rPr lang="en-GB" b="1" dirty="0"/>
              <a:t>median 100K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58 products (0.5%) </a:t>
            </a:r>
            <a:r>
              <a:rPr lang="en-GB" dirty="0"/>
              <a:t>have</a:t>
            </a:r>
            <a:r>
              <a:rPr lang="en-GB" b="1" dirty="0"/>
              <a:t> 1B installs. </a:t>
            </a:r>
            <a:r>
              <a:rPr lang="en-GB" dirty="0"/>
              <a:t>Three are </a:t>
            </a:r>
            <a:r>
              <a:rPr lang="en-GB" b="1" dirty="0"/>
              <a:t>Subway Surfers, Facebook </a:t>
            </a:r>
            <a:r>
              <a:rPr lang="en-GB" dirty="0"/>
              <a:t>&amp;</a:t>
            </a:r>
            <a:r>
              <a:rPr lang="en-GB" b="1" dirty="0"/>
              <a:t> Messenger.</a:t>
            </a:r>
          </a:p>
          <a:p>
            <a:endParaRPr lang="en-GB" b="1" dirty="0"/>
          </a:p>
          <a:p>
            <a:r>
              <a:rPr lang="en-GB" b="1" dirty="0"/>
              <a:t>Facebook : </a:t>
            </a:r>
            <a:r>
              <a:rPr lang="en-GB" b="1" i="1" dirty="0"/>
              <a:t>1B installations </a:t>
            </a:r>
            <a:r>
              <a:rPr lang="en-GB" i="1" dirty="0"/>
              <a:t>&amp;</a:t>
            </a:r>
            <a:r>
              <a:rPr lang="en-GB" b="1" i="1" dirty="0"/>
              <a:t> At least 78M reviews</a:t>
            </a:r>
            <a:r>
              <a:rPr lang="en-GB" b="1" dirty="0"/>
              <a:t>; Unexceptional Rating; </a:t>
            </a:r>
            <a:r>
              <a:rPr lang="en-GB" i="1" dirty="0"/>
              <a:t>Eligible for advertisement</a:t>
            </a:r>
            <a:r>
              <a:rPr lang="en-GB" b="1" dirty="0"/>
              <a:t>.</a:t>
            </a:r>
          </a:p>
          <a:p>
            <a:endParaRPr lang="en-GB" dirty="0"/>
          </a:p>
          <a:p>
            <a:r>
              <a:rPr lang="en-GB" dirty="0"/>
              <a:t>Notable </a:t>
            </a:r>
            <a:r>
              <a:rPr lang="en-GB" b="1" dirty="0"/>
              <a:t>: Subway Surfers, Instagram </a:t>
            </a:r>
            <a:r>
              <a:rPr lang="en-GB" dirty="0"/>
              <a:t>&amp;</a:t>
            </a:r>
            <a:r>
              <a:rPr lang="en-GB" b="1" dirty="0"/>
              <a:t> Google Photos: </a:t>
            </a:r>
            <a:r>
              <a:rPr lang="en-GB" b="1" i="1" dirty="0"/>
              <a:t>1B installations &amp; At least a 4.5 rating. </a:t>
            </a:r>
          </a:p>
          <a:p>
            <a:endParaRPr lang="en-GB" b="1" i="1" dirty="0"/>
          </a:p>
          <a:p>
            <a:r>
              <a:rPr lang="en-GB" i="1" dirty="0"/>
              <a:t>Eligible for investment.</a:t>
            </a:r>
          </a:p>
          <a:p>
            <a:endParaRPr lang="en-GB" i="1" dirty="0"/>
          </a:p>
          <a:p>
            <a:endParaRPr lang="en-GB" dirty="0"/>
          </a:p>
          <a:p>
            <a:endParaRPr lang="en-GB" dirty="0"/>
          </a:p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4287261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0654C16-69A5-1685-3CF0-D97E0648C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38539"/>
            <a:ext cx="8911687" cy="1280890"/>
          </a:xfrm>
        </p:spPr>
        <p:txBody>
          <a:bodyPr>
            <a:normAutofit/>
          </a:bodyPr>
          <a:lstStyle/>
          <a:p>
            <a:r>
              <a:rPr lang="en-GB" sz="3200" b="1" u="sng"/>
              <a:t>Price (Cost of product)</a:t>
            </a:r>
            <a:endParaRPr lang="en-GH" sz="3200" b="1" u="sn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AA33C6-4357-FA8D-3CE6-F100F1981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018" y="1247693"/>
            <a:ext cx="8554065" cy="5171768"/>
          </a:xfrm>
        </p:spPr>
      </p:pic>
    </p:spTree>
    <p:extLst>
      <p:ext uri="{BB962C8B-B14F-4D97-AF65-F5344CB8AC3E}">
        <p14:creationId xmlns:p14="http://schemas.microsoft.com/office/powerpoint/2010/main" val="59769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21A5-1FA7-D4E3-BDB0-99ECB176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577457"/>
            <a:ext cx="8911687" cy="1280890"/>
          </a:xfrm>
        </p:spPr>
        <p:txBody>
          <a:bodyPr>
            <a:normAutofit/>
          </a:bodyPr>
          <a:lstStyle/>
          <a:p>
            <a:r>
              <a:rPr lang="en-GB" sz="3200" b="1" u="sng"/>
              <a:t>Project Objective</a:t>
            </a:r>
            <a:endParaRPr lang="en-GH" sz="3200" b="1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25C7B-E782-3F40-3737-34EA4BFAB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168" y="1386348"/>
            <a:ext cx="9990444" cy="4758813"/>
          </a:xfrm>
        </p:spPr>
        <p:txBody>
          <a:bodyPr>
            <a:normAutofit/>
          </a:bodyPr>
          <a:lstStyle/>
          <a:p>
            <a:r>
              <a:rPr lang="en-GB" dirty="0"/>
              <a:t>Understand trend of products on Play Store and consequently the android app market.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Uncover business insights as it relates to advertisements and investments.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Source of data : Kaggle</a:t>
            </a:r>
          </a:p>
          <a:p>
            <a:endParaRPr lang="en-GB" dirty="0"/>
          </a:p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221844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73525B-DD54-B663-0769-B13F09CC2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u="sng"/>
              <a:t>Statistical Distribution of Price</a:t>
            </a:r>
            <a:endParaRPr lang="en-GH" sz="3200" b="1" u="sng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AEDD27-9BD1-A764-E9C8-758FEF473D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1" y="1586206"/>
            <a:ext cx="5850230" cy="4488024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31DE232-24E0-E609-0A02-B211F5EE0C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74778" y="1586206"/>
            <a:ext cx="5442565" cy="4488024"/>
          </a:xfrm>
        </p:spPr>
      </p:pic>
    </p:spTree>
    <p:extLst>
      <p:ext uri="{BB962C8B-B14F-4D97-AF65-F5344CB8AC3E}">
        <p14:creationId xmlns:p14="http://schemas.microsoft.com/office/powerpoint/2010/main" val="2441013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C9A8DE-ABF2-4FFE-3274-CD29F3CC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593" y="782195"/>
            <a:ext cx="8911687" cy="1280890"/>
          </a:xfrm>
        </p:spPr>
        <p:txBody>
          <a:bodyPr>
            <a:normAutofit/>
          </a:bodyPr>
          <a:lstStyle/>
          <a:p>
            <a:r>
              <a:rPr lang="en-GB" sz="3200" b="1" u="sng"/>
              <a:t>Observations</a:t>
            </a:r>
            <a:endParaRPr lang="en-GH" sz="3200" b="1" u="sng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975CC-F261-DF97-988C-5D80C7D63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743" y="1499936"/>
            <a:ext cx="9741235" cy="5068011"/>
          </a:xfrm>
        </p:spPr>
        <p:txBody>
          <a:bodyPr>
            <a:normAutofit/>
          </a:bodyPr>
          <a:lstStyle/>
          <a:p>
            <a:r>
              <a:rPr lang="en-GB" b="1" dirty="0"/>
              <a:t>Right skewed </a:t>
            </a:r>
            <a:r>
              <a:rPr lang="en-GB" dirty="0"/>
              <a:t>distribution.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99.8% (10816)</a:t>
            </a:r>
            <a:r>
              <a:rPr lang="en-GB" dirty="0"/>
              <a:t> products at most </a:t>
            </a:r>
            <a:r>
              <a:rPr lang="en-GB" b="1" dirty="0"/>
              <a:t>$50 ; 92.6% (10040) </a:t>
            </a:r>
            <a:r>
              <a:rPr lang="en-GB" dirty="0"/>
              <a:t>products free.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0.22 % (24) </a:t>
            </a:r>
            <a:r>
              <a:rPr lang="en-GB" dirty="0"/>
              <a:t>products </a:t>
            </a:r>
            <a:r>
              <a:rPr lang="en-GB" b="1" dirty="0"/>
              <a:t>more than $50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Different versions of the </a:t>
            </a:r>
            <a:r>
              <a:rPr lang="en-GB" b="1" dirty="0"/>
              <a:t>I'm Rich lifestyle app </a:t>
            </a:r>
            <a:r>
              <a:rPr lang="en-GB" dirty="0"/>
              <a:t>makes most of this share.</a:t>
            </a:r>
          </a:p>
          <a:p>
            <a:endParaRPr lang="en-GB" dirty="0"/>
          </a:p>
          <a:p>
            <a:r>
              <a:rPr lang="en-GB" b="1"/>
              <a:t>Most installed paywalled products </a:t>
            </a:r>
            <a:r>
              <a:rPr lang="en-GB" b="1" dirty="0"/>
              <a:t>: Minecraft, Hitman Sniper, </a:t>
            </a:r>
            <a:r>
              <a:rPr lang="en-GB" b="1"/>
              <a:t>Beautiful Widgets.</a:t>
            </a:r>
          </a:p>
          <a:p>
            <a:pPr marL="0" indent="0">
              <a:buNone/>
            </a:pPr>
            <a:r>
              <a:rPr lang="en-GB"/>
              <a:t> </a:t>
            </a:r>
            <a:endParaRPr lang="en-GB" dirty="0"/>
          </a:p>
          <a:p>
            <a:r>
              <a:rPr lang="en-GB" b="1" dirty="0"/>
              <a:t>Minecraft </a:t>
            </a:r>
            <a:r>
              <a:rPr lang="en-GB" dirty="0"/>
              <a:t>showed best performance – </a:t>
            </a:r>
            <a:r>
              <a:rPr lang="en-GB" i="1" dirty="0"/>
              <a:t>good ratings and reviews and high installs; Could be good for investment and advertisement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4046066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9649-147F-4EA4-91FD-5B69C558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171" y="119285"/>
            <a:ext cx="9585241" cy="1280890"/>
          </a:xfrm>
        </p:spPr>
        <p:txBody>
          <a:bodyPr>
            <a:normAutofit/>
          </a:bodyPr>
          <a:lstStyle/>
          <a:p>
            <a:r>
              <a:rPr lang="en-GB" sz="2800" b="1" u="sng"/>
              <a:t>Category (Grouping based on shared purpose</a:t>
            </a:r>
            <a:r>
              <a:rPr lang="en-GB" sz="3200" b="1" u="sng"/>
              <a:t>)</a:t>
            </a:r>
            <a:endParaRPr lang="en-GH" sz="3200" b="1" u="sng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5875A6-96A0-D88F-A41C-864E0A149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131" y="896705"/>
            <a:ext cx="9330612" cy="5599712"/>
          </a:xfrm>
        </p:spPr>
      </p:pic>
    </p:spTree>
    <p:extLst>
      <p:ext uri="{BB962C8B-B14F-4D97-AF65-F5344CB8AC3E}">
        <p14:creationId xmlns:p14="http://schemas.microsoft.com/office/powerpoint/2010/main" val="3738068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2D2E1-64BF-518D-D611-7AC8C730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u="sng" dirty="0"/>
              <a:t>Observation:</a:t>
            </a:r>
            <a:endParaRPr lang="en-GH" sz="32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AD815-0E3C-A24B-22E1-B9BEE79E0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18.2% (1972) </a:t>
            </a:r>
            <a:r>
              <a:rPr lang="en-GB" dirty="0"/>
              <a:t>of products are in the </a:t>
            </a:r>
            <a:r>
              <a:rPr lang="en-GB" i="1" dirty="0"/>
              <a:t>Family</a:t>
            </a:r>
            <a:r>
              <a:rPr lang="en-GB" dirty="0"/>
              <a:t> Category.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Products in (</a:t>
            </a:r>
            <a:r>
              <a:rPr lang="en-GB" b="1" i="1" dirty="0"/>
              <a:t>Arts &amp; Design, Events, Parenting, Comics, Beauty</a:t>
            </a:r>
            <a:r>
              <a:rPr lang="en-GB" i="1" dirty="0"/>
              <a:t>) respectively</a:t>
            </a:r>
            <a:r>
              <a:rPr lang="en-GB" dirty="0"/>
              <a:t> comprise </a:t>
            </a:r>
            <a:r>
              <a:rPr lang="en-GB" b="1" i="1" dirty="0"/>
              <a:t>less than 3% </a:t>
            </a:r>
            <a:r>
              <a:rPr lang="en-GB" dirty="0"/>
              <a:t>of the play store.</a:t>
            </a:r>
          </a:p>
          <a:p>
            <a:endParaRPr lang="en-GB" dirty="0"/>
          </a:p>
          <a:p>
            <a:r>
              <a:rPr lang="en-GB" i="1" dirty="0"/>
              <a:t>Disinterest or Ripe market for developers?</a:t>
            </a:r>
          </a:p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853082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351B-FF43-E8A6-BFEB-53FF70ED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u="sng"/>
              <a:t>Installs per Category</a:t>
            </a:r>
            <a:endParaRPr lang="en-GH" sz="3200" b="1" u="sng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494EFD-205E-031C-C5B9-1C773E841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939" y="1371600"/>
            <a:ext cx="9731828" cy="5169159"/>
          </a:xfrm>
        </p:spPr>
      </p:pic>
    </p:spTree>
    <p:extLst>
      <p:ext uri="{BB962C8B-B14F-4D97-AF65-F5344CB8AC3E}">
        <p14:creationId xmlns:p14="http://schemas.microsoft.com/office/powerpoint/2010/main" val="3197409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702A-D6C4-0928-82DD-2686D0B6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u="sng" dirty="0"/>
              <a:t>Observation</a:t>
            </a:r>
            <a:endParaRPr lang="en-GH" sz="32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F62B2-99A5-240E-4BFF-B41F36F36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831" y="1504335"/>
            <a:ext cx="9615949" cy="4837471"/>
          </a:xfrm>
        </p:spPr>
        <p:txBody>
          <a:bodyPr>
            <a:normAutofit/>
          </a:bodyPr>
          <a:lstStyle/>
          <a:p>
            <a:endParaRPr lang="en-GB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Helvetica Neue"/>
              </a:rPr>
              <a:t>Notable : </a:t>
            </a:r>
            <a:r>
              <a:rPr lang="en-GB" b="1" i="1" dirty="0">
                <a:solidFill>
                  <a:srgbClr val="000000"/>
                </a:solidFill>
                <a:effectLst/>
                <a:latin typeface="Helvetica Neue"/>
              </a:rPr>
              <a:t>Messenger - Text and Video Chat For Free, Skype, Google Chrome, Hangouts, WhatsApp Messenger &amp; Gmail.</a:t>
            </a:r>
          </a:p>
          <a:p>
            <a:endParaRPr lang="en-GB" b="1" i="1" dirty="0">
              <a:solidFill>
                <a:srgbClr val="000000"/>
              </a:solidFill>
              <a:latin typeface="Helvetica Neue"/>
            </a:endParaRPr>
          </a:p>
          <a:p>
            <a:endParaRPr lang="en-GB" b="1" i="1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GB" i="1" dirty="0">
                <a:solidFill>
                  <a:srgbClr val="000000"/>
                </a:solidFill>
                <a:latin typeface="Helvetica Neue"/>
              </a:rPr>
              <a:t>All have </a:t>
            </a:r>
            <a:r>
              <a:rPr lang="en-GB" b="1" i="1" dirty="0">
                <a:solidFill>
                  <a:srgbClr val="000000"/>
                </a:solidFill>
                <a:latin typeface="Helvetica Neue"/>
              </a:rPr>
              <a:t>1B installs!</a:t>
            </a:r>
            <a:endParaRPr lang="en-GB" b="1" i="1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GB" b="1" i="1" dirty="0">
              <a:solidFill>
                <a:srgbClr val="000000"/>
              </a:solidFill>
              <a:latin typeface="Helvetica Neue"/>
            </a:endParaRPr>
          </a:p>
          <a:p>
            <a:endParaRPr lang="en-GH" b="1" i="1" dirty="0"/>
          </a:p>
          <a:p>
            <a:endParaRPr lang="en-GB" b="0" i="1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GB" b="0" i="1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GB" b="0" i="1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GB" b="0" i="1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GB" b="0" i="1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43616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EB029F-6EF3-DF83-A33E-67842402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965" y="466532"/>
            <a:ext cx="8911687" cy="1280890"/>
          </a:xfrm>
        </p:spPr>
        <p:txBody>
          <a:bodyPr>
            <a:normAutofit/>
          </a:bodyPr>
          <a:lstStyle/>
          <a:p>
            <a:r>
              <a:rPr lang="en-GB" sz="3200" b="1" u="sng"/>
              <a:t>Price per Category</a:t>
            </a:r>
            <a:endParaRPr lang="en-GH" sz="3200" b="1" u="sng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B37B9D-EC5B-F1CF-446D-9829E59B0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732" y="1324947"/>
            <a:ext cx="9900648" cy="5066521"/>
          </a:xfrm>
        </p:spPr>
      </p:pic>
    </p:spTree>
    <p:extLst>
      <p:ext uri="{BB962C8B-B14F-4D97-AF65-F5344CB8AC3E}">
        <p14:creationId xmlns:p14="http://schemas.microsoft.com/office/powerpoint/2010/main" val="1497747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9E194-9C40-34CC-D0F0-E8C555AE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u="sng" dirty="0"/>
              <a:t>Observation:</a:t>
            </a:r>
            <a:endParaRPr lang="en-GH" sz="32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FD60-3553-E49E-CA3C-186B9001E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102" y="1661652"/>
            <a:ext cx="8915400" cy="3777622"/>
          </a:xfrm>
        </p:spPr>
        <p:txBody>
          <a:bodyPr/>
          <a:lstStyle/>
          <a:p>
            <a:r>
              <a:rPr lang="en-GB" dirty="0"/>
              <a:t>Different versions of the </a:t>
            </a:r>
            <a:r>
              <a:rPr lang="en-GB" b="1" i="1" dirty="0"/>
              <a:t>I am Rich Lifestyle</a:t>
            </a:r>
            <a:r>
              <a:rPr lang="en-GB" b="1" dirty="0"/>
              <a:t> </a:t>
            </a:r>
            <a:r>
              <a:rPr lang="en-GB" dirty="0"/>
              <a:t>App.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Costs at least </a:t>
            </a:r>
            <a:r>
              <a:rPr lang="en-GB" b="1" i="1" dirty="0"/>
              <a:t>$390 </a:t>
            </a:r>
            <a:r>
              <a:rPr lang="en-GB" dirty="0"/>
              <a:t>!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3884309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8D19-02D6-D1F3-D3F8-67E9B2DB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u="sng"/>
              <a:t>Reviews per Category</a:t>
            </a:r>
            <a:endParaRPr lang="en-GH" sz="3200" b="1" u="sng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6CA6DB-6AFA-7569-53D1-645035FD2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612" y="1343608"/>
            <a:ext cx="9892776" cy="5029200"/>
          </a:xfrm>
        </p:spPr>
      </p:pic>
    </p:spTree>
    <p:extLst>
      <p:ext uri="{BB962C8B-B14F-4D97-AF65-F5344CB8AC3E}">
        <p14:creationId xmlns:p14="http://schemas.microsoft.com/office/powerpoint/2010/main" val="2284531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9CD-6151-80FB-B173-663AB3EB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u="sng" dirty="0"/>
              <a:t>Observations:</a:t>
            </a:r>
            <a:endParaRPr lang="en-GH" sz="32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43ECB-24F8-D32F-1E31-928B94390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226" y="1651818"/>
            <a:ext cx="9813463" cy="4689988"/>
          </a:xfrm>
        </p:spPr>
        <p:txBody>
          <a:bodyPr/>
          <a:lstStyle/>
          <a:p>
            <a:pPr marL="0" indent="0">
              <a:buNone/>
            </a:pPr>
            <a:r>
              <a:rPr lang="nb-NO" b="1" u="sng" dirty="0">
                <a:solidFill>
                  <a:srgbClr val="000000"/>
                </a:solidFill>
                <a:effectLst/>
                <a:latin typeface="Helvetica Neue"/>
              </a:rPr>
              <a:t>COMMUNICATION</a:t>
            </a:r>
          </a:p>
          <a:p>
            <a:endParaRPr lang="nb-NO" b="1" u="sng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Helvetica Neue"/>
              </a:rPr>
              <a:t>Notable : </a:t>
            </a:r>
            <a:r>
              <a:rPr lang="nb-NO" b="1" i="1" dirty="0">
                <a:solidFill>
                  <a:srgbClr val="000000"/>
                </a:solidFill>
                <a:effectLst/>
                <a:latin typeface="Helvetica Neue"/>
              </a:rPr>
              <a:t>WhatsApp Messenger and Messenger - Text &amp; Video Chat For Free </a:t>
            </a:r>
          </a:p>
          <a:p>
            <a:endParaRPr lang="nb-NO" b="1" i="1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nb-NO" dirty="0">
                <a:solidFill>
                  <a:srgbClr val="000000"/>
                </a:solidFill>
                <a:latin typeface="Helvetica Neue"/>
              </a:rPr>
              <a:t>At</a:t>
            </a:r>
            <a:r>
              <a:rPr lang="nb-NO" b="0" i="0" dirty="0">
                <a:solidFill>
                  <a:srgbClr val="000000"/>
                </a:solidFill>
                <a:effectLst/>
                <a:latin typeface="Helvetica Neue"/>
              </a:rPr>
              <a:t> least </a:t>
            </a:r>
            <a:r>
              <a:rPr lang="nb-NO" b="1" i="1" dirty="0">
                <a:solidFill>
                  <a:srgbClr val="000000"/>
                </a:solidFill>
                <a:effectLst/>
                <a:latin typeface="Helvetica Neue"/>
              </a:rPr>
              <a:t>69M and 56M </a:t>
            </a:r>
            <a:r>
              <a:rPr lang="nb-NO" b="0" i="0" dirty="0">
                <a:solidFill>
                  <a:srgbClr val="000000"/>
                </a:solidFill>
                <a:effectLst/>
                <a:latin typeface="Helvetica Neue"/>
              </a:rPr>
              <a:t>reviews respectively.</a:t>
            </a:r>
          </a:p>
          <a:p>
            <a:pPr marL="0" indent="0">
              <a:buNone/>
            </a:pPr>
            <a:endParaRPr lang="nb-NO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r>
              <a:rPr lang="nb-NO" b="1" i="0" u="sng" dirty="0">
                <a:solidFill>
                  <a:srgbClr val="000000"/>
                </a:solidFill>
                <a:effectLst/>
                <a:latin typeface="Helvetica Neue"/>
              </a:rPr>
              <a:t>SOCIAL</a:t>
            </a:r>
          </a:p>
          <a:p>
            <a:endParaRPr lang="nb-NO" dirty="0">
              <a:solidFill>
                <a:srgbClr val="000000"/>
              </a:solidFill>
              <a:latin typeface="Helvetica Neue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Helvetica Neue"/>
              </a:rPr>
              <a:t>Notable : </a:t>
            </a:r>
            <a:r>
              <a:rPr lang="en-GB" b="1" i="1" dirty="0">
                <a:solidFill>
                  <a:srgbClr val="000000"/>
                </a:solidFill>
                <a:effectLst/>
                <a:latin typeface="Helvetica Neue"/>
              </a:rPr>
              <a:t>Facebook, Instagram and Snapchat</a:t>
            </a:r>
            <a:r>
              <a:rPr lang="nb-NO" b="1" i="1" dirty="0">
                <a:solidFill>
                  <a:srgbClr val="000000"/>
                </a:solidFill>
                <a:effectLst/>
                <a:latin typeface="Helvetica Neue"/>
              </a:rPr>
              <a:t> .</a:t>
            </a:r>
          </a:p>
          <a:p>
            <a:endParaRPr lang="nb-NO" b="1" i="1" dirty="0">
              <a:solidFill>
                <a:srgbClr val="000000"/>
              </a:solidFill>
              <a:latin typeface="Helvetica Neue"/>
            </a:endParaRPr>
          </a:p>
          <a:p>
            <a:r>
              <a:rPr lang="nb-NO" b="1" i="1" dirty="0">
                <a:solidFill>
                  <a:srgbClr val="000000"/>
                </a:solidFill>
                <a:latin typeface="Helvetica Neue"/>
              </a:rPr>
              <a:t>78M, 66M &amp; 17M </a:t>
            </a:r>
            <a:r>
              <a:rPr lang="nb-NO" dirty="0">
                <a:solidFill>
                  <a:srgbClr val="000000"/>
                </a:solidFill>
                <a:latin typeface="Helvetica Neue"/>
              </a:rPr>
              <a:t>reviews respectively.</a:t>
            </a:r>
          </a:p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76193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BDCF-685F-DE3A-6CF3-B6BD9C6AC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601" y="456159"/>
            <a:ext cx="8911687" cy="1280890"/>
          </a:xfrm>
        </p:spPr>
        <p:txBody>
          <a:bodyPr>
            <a:normAutofit/>
          </a:bodyPr>
          <a:lstStyle/>
          <a:p>
            <a:r>
              <a:rPr lang="en-GB" sz="3200" b="1" u="sng"/>
              <a:t>Outline</a:t>
            </a:r>
            <a:endParaRPr lang="en-GH" sz="3200" b="1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4C34-CD9C-6A1B-E6C8-6CD779B07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56936"/>
            <a:ext cx="8915400" cy="3777622"/>
          </a:xfrm>
        </p:spPr>
        <p:txBody>
          <a:bodyPr>
            <a:normAutofit/>
          </a:bodyPr>
          <a:lstStyle/>
          <a:p>
            <a:r>
              <a:rPr lang="en-GB" dirty="0"/>
              <a:t>About</a:t>
            </a:r>
          </a:p>
          <a:p>
            <a:r>
              <a:rPr lang="en-GB" dirty="0"/>
              <a:t>Data Overview</a:t>
            </a:r>
          </a:p>
          <a:p>
            <a:r>
              <a:rPr lang="en-GB" dirty="0"/>
              <a:t>Data Preparation</a:t>
            </a:r>
          </a:p>
          <a:p>
            <a:r>
              <a:rPr lang="en-GB" dirty="0"/>
              <a:t>Statistical Summary</a:t>
            </a:r>
          </a:p>
          <a:p>
            <a:r>
              <a:rPr lang="en-GB" dirty="0"/>
              <a:t>Analysis and Visualization</a:t>
            </a:r>
          </a:p>
          <a:p>
            <a:r>
              <a:rPr lang="en-GB" dirty="0"/>
              <a:t>Business Insights and Recommendations</a:t>
            </a:r>
          </a:p>
          <a:p>
            <a:r>
              <a:rPr lang="en-GB" dirty="0"/>
              <a:t>Future Work</a:t>
            </a:r>
          </a:p>
          <a:p>
            <a:r>
              <a:rPr lang="en-GB" dirty="0"/>
              <a:t>Conclusion</a:t>
            </a:r>
          </a:p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358718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F7F3-FFA1-EDD8-90CA-715FC6A90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11" y="438540"/>
            <a:ext cx="8911687" cy="1280890"/>
          </a:xfrm>
        </p:spPr>
        <p:txBody>
          <a:bodyPr>
            <a:normAutofit/>
          </a:bodyPr>
          <a:lstStyle/>
          <a:p>
            <a:r>
              <a:rPr lang="en-GB" sz="3200" b="1" u="sng"/>
              <a:t>Content Rating (Grouping based on age)</a:t>
            </a:r>
            <a:endParaRPr lang="en-GH" sz="3200" b="1" u="sng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541C6A-5B37-4D22-3BBD-18FD0663A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211" y="1360948"/>
            <a:ext cx="10171320" cy="5338432"/>
          </a:xfrm>
        </p:spPr>
        <p:txBody>
          <a:bodyPr>
            <a:normAutofit/>
          </a:bodyPr>
          <a:lstStyle/>
          <a:p>
            <a:r>
              <a:rPr lang="en-GB" b="1"/>
              <a:t>Everyone</a:t>
            </a:r>
            <a:r>
              <a:rPr lang="en-GB"/>
              <a:t> - For all age groups</a:t>
            </a:r>
          </a:p>
          <a:p>
            <a:pPr marL="0" indent="0">
              <a:buNone/>
            </a:pPr>
            <a:endParaRPr lang="en-GB"/>
          </a:p>
          <a:p>
            <a:r>
              <a:rPr lang="en-GB" b="1"/>
              <a:t>Everyone 10+ </a:t>
            </a:r>
            <a:r>
              <a:rPr lang="en-GB"/>
              <a:t>- All ages above 10 years.</a:t>
            </a:r>
          </a:p>
          <a:p>
            <a:pPr marL="0" indent="0">
              <a:buNone/>
            </a:pPr>
            <a:endParaRPr lang="en-GB"/>
          </a:p>
          <a:p>
            <a:r>
              <a:rPr lang="en-GB" b="1"/>
              <a:t>Teen</a:t>
            </a:r>
            <a:r>
              <a:rPr lang="en-GB"/>
              <a:t> - For teenagers</a:t>
            </a:r>
          </a:p>
          <a:p>
            <a:pPr marL="0" indent="0">
              <a:buNone/>
            </a:pPr>
            <a:endParaRPr lang="en-GB"/>
          </a:p>
          <a:p>
            <a:r>
              <a:rPr lang="en-GB" b="1"/>
              <a:t>Mature 17+ </a:t>
            </a:r>
            <a:r>
              <a:rPr lang="en-GB"/>
              <a:t>- All ages above 17 years</a:t>
            </a:r>
          </a:p>
          <a:p>
            <a:pPr marL="0" indent="0">
              <a:buNone/>
            </a:pPr>
            <a:endParaRPr lang="en-GB"/>
          </a:p>
          <a:p>
            <a:r>
              <a:rPr lang="en-GB" b="1"/>
              <a:t>Adult only</a:t>
            </a:r>
            <a:r>
              <a:rPr lang="en-GB"/>
              <a:t> – For all adults</a:t>
            </a:r>
          </a:p>
          <a:p>
            <a:pPr marL="0" indent="0">
              <a:buNone/>
            </a:pPr>
            <a:endParaRPr lang="en-GB"/>
          </a:p>
          <a:p>
            <a:r>
              <a:rPr lang="en-GB" b="1"/>
              <a:t>Unrated</a:t>
            </a:r>
            <a:r>
              <a:rPr lang="en-GB"/>
              <a:t> – No categorization</a:t>
            </a:r>
          </a:p>
          <a:p>
            <a:endParaRPr lang="en-GB"/>
          </a:p>
          <a:p>
            <a:endParaRPr lang="en-GB"/>
          </a:p>
          <a:p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18840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E56A-CBB8-7405-9E76-7C3729A15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4295" y="364603"/>
            <a:ext cx="8911687" cy="1280890"/>
          </a:xfrm>
        </p:spPr>
        <p:txBody>
          <a:bodyPr>
            <a:normAutofit/>
          </a:bodyPr>
          <a:lstStyle/>
          <a:p>
            <a:r>
              <a:rPr lang="en-GB" sz="3200" b="1" u="sng" dirty="0"/>
              <a:t>Content Rating</a:t>
            </a:r>
            <a:endParaRPr lang="en-GH" sz="3200" b="1" u="sn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CAC35B-F084-5060-8404-025A9F5C6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348" y="1219198"/>
            <a:ext cx="8976851" cy="5325603"/>
          </a:xfrm>
        </p:spPr>
      </p:pic>
    </p:spTree>
    <p:extLst>
      <p:ext uri="{BB962C8B-B14F-4D97-AF65-F5344CB8AC3E}">
        <p14:creationId xmlns:p14="http://schemas.microsoft.com/office/powerpoint/2010/main" val="3320375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A326-0D25-CF90-A5B6-F1A48F4C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203" y="269546"/>
            <a:ext cx="9731797" cy="1280890"/>
          </a:xfrm>
        </p:spPr>
        <p:txBody>
          <a:bodyPr>
            <a:normAutofit/>
          </a:bodyPr>
          <a:lstStyle/>
          <a:p>
            <a:r>
              <a:rPr lang="en-GB" sz="3200" b="1" u="sng"/>
              <a:t>Price per Content Rating</a:t>
            </a:r>
            <a:endParaRPr lang="en-GH" sz="3200" b="1" u="sng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9DE3F8C-CC44-495D-3386-D562988E1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296" y="1095656"/>
            <a:ext cx="8209935" cy="5206822"/>
          </a:xfrm>
        </p:spPr>
      </p:pic>
    </p:spTree>
    <p:extLst>
      <p:ext uri="{BB962C8B-B14F-4D97-AF65-F5344CB8AC3E}">
        <p14:creationId xmlns:p14="http://schemas.microsoft.com/office/powerpoint/2010/main" val="953624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9780-ABE7-88CA-511E-FB29A6F8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u="sng" dirty="0"/>
              <a:t>Observation</a:t>
            </a:r>
            <a:endParaRPr lang="en-GH" sz="32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49626-512F-A668-F95D-AB8F4009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7096" y="1838632"/>
            <a:ext cx="8915400" cy="3777622"/>
          </a:xfrm>
        </p:spPr>
        <p:txBody>
          <a:bodyPr/>
          <a:lstStyle/>
          <a:p>
            <a:r>
              <a:rPr lang="en-GB" i="1" dirty="0"/>
              <a:t>‘Everyone’ highly influenced by </a:t>
            </a:r>
            <a:r>
              <a:rPr lang="en-GB" b="1" i="1" dirty="0"/>
              <a:t>different versions </a:t>
            </a:r>
            <a:r>
              <a:rPr lang="en-GB" i="1" dirty="0"/>
              <a:t>of the </a:t>
            </a:r>
            <a:r>
              <a:rPr lang="en-GB" b="1" i="1" dirty="0"/>
              <a:t>I am Rich </a:t>
            </a:r>
            <a:r>
              <a:rPr lang="en-GB" i="1" dirty="0"/>
              <a:t>app !</a:t>
            </a:r>
          </a:p>
          <a:p>
            <a:endParaRPr lang="en-GB" i="1" dirty="0"/>
          </a:p>
          <a:p>
            <a:endParaRPr lang="en-GB" i="1" dirty="0"/>
          </a:p>
          <a:p>
            <a:r>
              <a:rPr lang="en-GB" i="1" dirty="0"/>
              <a:t>Least price is </a:t>
            </a:r>
            <a:r>
              <a:rPr lang="en-GB" b="1" i="1" dirty="0"/>
              <a:t>$390</a:t>
            </a:r>
            <a:r>
              <a:rPr lang="en-GB" i="1" dirty="0"/>
              <a:t>.</a:t>
            </a:r>
            <a:endParaRPr lang="en-GH" i="1" dirty="0"/>
          </a:p>
        </p:txBody>
      </p:sp>
    </p:spTree>
    <p:extLst>
      <p:ext uri="{BB962C8B-B14F-4D97-AF65-F5344CB8AC3E}">
        <p14:creationId xmlns:p14="http://schemas.microsoft.com/office/powerpoint/2010/main" val="10564315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E824-259A-B0B6-2655-C3ED38F84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994" y="279848"/>
            <a:ext cx="8911687" cy="1280890"/>
          </a:xfrm>
        </p:spPr>
        <p:txBody>
          <a:bodyPr>
            <a:normAutofit/>
          </a:bodyPr>
          <a:lstStyle/>
          <a:p>
            <a:r>
              <a:rPr lang="en-GB" sz="3200" b="1" u="sng"/>
              <a:t>Reviews per Content Rating</a:t>
            </a:r>
            <a:endParaRPr lang="en-GH" sz="3200" b="1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AA8D85-BFF7-E7A9-8710-069CCF216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781" y="1136610"/>
            <a:ext cx="8229599" cy="5544036"/>
          </a:xfrm>
        </p:spPr>
      </p:pic>
    </p:spTree>
    <p:extLst>
      <p:ext uri="{BB962C8B-B14F-4D97-AF65-F5344CB8AC3E}">
        <p14:creationId xmlns:p14="http://schemas.microsoft.com/office/powerpoint/2010/main" val="2138949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16F3-77DD-6BDE-B145-3F60BBF2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u="sng" dirty="0"/>
              <a:t>Observation</a:t>
            </a:r>
            <a:endParaRPr lang="en-GH" sz="32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61454-542C-5C36-EDA2-1EBAFF874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162" y="1691147"/>
            <a:ext cx="9970780" cy="4434350"/>
          </a:xfrm>
        </p:spPr>
        <p:txBody>
          <a:bodyPr/>
          <a:lstStyle/>
          <a:p>
            <a:r>
              <a:rPr lang="en-GB" dirty="0">
                <a:solidFill>
                  <a:srgbClr val="000000"/>
                </a:solidFill>
                <a:effectLst/>
                <a:latin typeface="Helvetica Neue"/>
              </a:rPr>
              <a:t>Notable </a:t>
            </a:r>
            <a:r>
              <a:rPr lang="en-GB" b="1" i="1" dirty="0">
                <a:solidFill>
                  <a:srgbClr val="000000"/>
                </a:solidFill>
                <a:effectLst/>
                <a:latin typeface="Helvetica Neue"/>
              </a:rPr>
              <a:t>: Clash of Clans, Subway Surfers, Clash Royale and Shadow Fight 2.</a:t>
            </a:r>
          </a:p>
          <a:p>
            <a:endParaRPr lang="en-GB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GB" dirty="0">
              <a:solidFill>
                <a:srgbClr val="000000"/>
              </a:solidFill>
              <a:latin typeface="Helvetica Neue"/>
            </a:endParaRPr>
          </a:p>
          <a:p>
            <a:r>
              <a:rPr lang="en-GB" dirty="0">
                <a:solidFill>
                  <a:srgbClr val="000000"/>
                </a:solidFill>
                <a:latin typeface="Helvetica Neue"/>
              </a:rPr>
              <a:t>At least </a:t>
            </a:r>
            <a:r>
              <a:rPr lang="en-GB" b="1" i="1" dirty="0">
                <a:solidFill>
                  <a:srgbClr val="000000"/>
                </a:solidFill>
                <a:latin typeface="Helvetica Neue"/>
              </a:rPr>
              <a:t>44M, 27M, 23M &amp; 10M </a:t>
            </a:r>
            <a:r>
              <a:rPr lang="en-GB" dirty="0">
                <a:solidFill>
                  <a:srgbClr val="000000"/>
                </a:solidFill>
                <a:latin typeface="Helvetica Neue"/>
              </a:rPr>
              <a:t>reviews respectively!</a:t>
            </a:r>
          </a:p>
          <a:p>
            <a:endParaRPr lang="en-GB" dirty="0">
              <a:solidFill>
                <a:srgbClr val="000000"/>
              </a:solidFill>
              <a:latin typeface="Helvetica Neue"/>
            </a:endParaRPr>
          </a:p>
          <a:p>
            <a:endParaRPr lang="en-GB" dirty="0">
              <a:solidFill>
                <a:srgbClr val="000000"/>
              </a:solidFill>
              <a:latin typeface="Helvetica Neue"/>
            </a:endParaRPr>
          </a:p>
          <a:p>
            <a:r>
              <a:rPr lang="en-GB" dirty="0">
                <a:solidFill>
                  <a:srgbClr val="000000"/>
                </a:solidFill>
                <a:latin typeface="Helvetica Neue"/>
              </a:rPr>
              <a:t>Are all </a:t>
            </a:r>
            <a:r>
              <a:rPr lang="en-GB" b="1" i="1" dirty="0">
                <a:solidFill>
                  <a:srgbClr val="000000"/>
                </a:solidFill>
                <a:latin typeface="Helvetica Neue"/>
              </a:rPr>
              <a:t>free</a:t>
            </a:r>
            <a:r>
              <a:rPr lang="en-GB" dirty="0">
                <a:solidFill>
                  <a:srgbClr val="000000"/>
                </a:solidFill>
                <a:latin typeface="Helvetica Neue"/>
              </a:rPr>
              <a:t> games!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591125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882C-1A09-DAFC-440E-ADE18E464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841" y="474820"/>
            <a:ext cx="8911687" cy="1280890"/>
          </a:xfrm>
        </p:spPr>
        <p:txBody>
          <a:bodyPr>
            <a:normAutofit/>
          </a:bodyPr>
          <a:lstStyle/>
          <a:p>
            <a:r>
              <a:rPr lang="en-GB" sz="3200" b="1" u="sng"/>
              <a:t>Installs per Content Rating</a:t>
            </a:r>
            <a:endParaRPr lang="en-GH" sz="3200" b="1" u="sng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CE39DF-35BD-F58E-BBA9-E770A2BAB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134" y="1363879"/>
            <a:ext cx="8091949" cy="5284771"/>
          </a:xfrm>
        </p:spPr>
      </p:pic>
    </p:spTree>
    <p:extLst>
      <p:ext uri="{BB962C8B-B14F-4D97-AF65-F5344CB8AC3E}">
        <p14:creationId xmlns:p14="http://schemas.microsoft.com/office/powerpoint/2010/main" val="1575702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FC39-6CCA-B847-3DAD-5344E6D77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45" y="642771"/>
            <a:ext cx="8911687" cy="1280890"/>
          </a:xfrm>
        </p:spPr>
        <p:txBody>
          <a:bodyPr>
            <a:normAutofit/>
          </a:bodyPr>
          <a:lstStyle/>
          <a:p>
            <a:r>
              <a:rPr lang="en-GB" sz="3200" b="1" u="sng" dirty="0"/>
              <a:t>Observations</a:t>
            </a:r>
            <a:endParaRPr lang="en-GH" sz="32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22BFA-78E6-A0FD-CAE2-5B78D207A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3445" y="1685729"/>
            <a:ext cx="10288555" cy="4976327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Notable </a:t>
            </a:r>
            <a:r>
              <a:rPr lang="en-GB" b="1" i="1" dirty="0"/>
              <a:t>: Subway Surfers, Flipboard (News &amp; Magazine) &amp; Roblox (Game).</a:t>
            </a:r>
          </a:p>
          <a:p>
            <a:endParaRPr lang="en-GB" b="1" i="1" dirty="0"/>
          </a:p>
          <a:p>
            <a:endParaRPr lang="en-GB" dirty="0"/>
          </a:p>
          <a:p>
            <a:r>
              <a:rPr lang="en-GB" b="1" i="1" dirty="0"/>
              <a:t>1B, 500M &amp; 100M </a:t>
            </a:r>
            <a:r>
              <a:rPr lang="en-GB" dirty="0"/>
              <a:t>installs respectively.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i="1" dirty="0"/>
              <a:t>Free</a:t>
            </a:r>
            <a:r>
              <a:rPr lang="en-GB" i="1" dirty="0"/>
              <a:t> products with </a:t>
            </a:r>
            <a:r>
              <a:rPr lang="en-GB" b="1" i="1" dirty="0"/>
              <a:t>great rating</a:t>
            </a:r>
            <a:r>
              <a:rPr lang="en-GB" dirty="0"/>
              <a:t>!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712294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B0B3-4D48-CB80-79B6-94174B0B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544" y="367969"/>
            <a:ext cx="8911687" cy="1280890"/>
          </a:xfrm>
        </p:spPr>
        <p:txBody>
          <a:bodyPr>
            <a:normAutofit/>
          </a:bodyPr>
          <a:lstStyle/>
          <a:p>
            <a:r>
              <a:rPr lang="en-GB" sz="3200" b="1" u="sng" dirty="0"/>
              <a:t>HEATMAP</a:t>
            </a:r>
            <a:endParaRPr lang="en-GH" sz="3200" b="1" u="sn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4F232D-1D98-DFC1-973D-562B297A4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665" y="1375412"/>
            <a:ext cx="9775548" cy="5057192"/>
          </a:xfrm>
        </p:spPr>
      </p:pic>
    </p:spTree>
    <p:extLst>
      <p:ext uri="{BB962C8B-B14F-4D97-AF65-F5344CB8AC3E}">
        <p14:creationId xmlns:p14="http://schemas.microsoft.com/office/powerpoint/2010/main" val="3182447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9C67-ED52-96B9-85C4-099A0F01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313" y="98516"/>
            <a:ext cx="8911687" cy="1280890"/>
          </a:xfrm>
        </p:spPr>
        <p:txBody>
          <a:bodyPr>
            <a:normAutofit/>
          </a:bodyPr>
          <a:lstStyle/>
          <a:p>
            <a:r>
              <a:rPr lang="en-GB" sz="3200" b="1" u="sng" dirty="0"/>
              <a:t>Pairwise Relationship</a:t>
            </a:r>
            <a:endParaRPr lang="en-GH" sz="3200" b="1" u="sn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5F5709-3CE9-C9C2-BBA2-93780632F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925" y="971550"/>
            <a:ext cx="8667749" cy="5502732"/>
          </a:xfrm>
        </p:spPr>
      </p:pic>
    </p:spTree>
    <p:extLst>
      <p:ext uri="{BB962C8B-B14F-4D97-AF65-F5344CB8AC3E}">
        <p14:creationId xmlns:p14="http://schemas.microsoft.com/office/powerpoint/2010/main" val="236654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3303-4264-8789-8C15-5B08E15A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u="sng"/>
              <a:t>About Google Play Store</a:t>
            </a:r>
            <a:endParaRPr lang="en-GH" sz="3200" b="1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BC5C6-EDD0-26F4-2285-EE0C324F7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GB"/>
              <a:t>Mobile Applications Hub</a:t>
            </a:r>
          </a:p>
          <a:p>
            <a:endParaRPr lang="en-GB"/>
          </a:p>
          <a:p>
            <a:r>
              <a:rPr lang="en-GB"/>
              <a:t>Stage for Developers</a:t>
            </a:r>
          </a:p>
          <a:p>
            <a:endParaRPr lang="en-GB"/>
          </a:p>
          <a:p>
            <a:r>
              <a:rPr lang="en-GB"/>
              <a:t>Market for Investors</a:t>
            </a:r>
          </a:p>
          <a:p>
            <a:endParaRPr lang="en-GB"/>
          </a:p>
          <a:p>
            <a:r>
              <a:rPr lang="en-GB"/>
              <a:t>Media platform for products</a:t>
            </a:r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671736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3DC4-544C-6483-15BC-802C0237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958" y="409506"/>
            <a:ext cx="8911687" cy="1280890"/>
          </a:xfrm>
        </p:spPr>
        <p:txBody>
          <a:bodyPr>
            <a:normAutofit/>
          </a:bodyPr>
          <a:lstStyle/>
          <a:p>
            <a:r>
              <a:rPr lang="en-GB" sz="3200" b="1" u="sng"/>
              <a:t>Reviews vs Installs</a:t>
            </a:r>
            <a:endParaRPr lang="en-GH" sz="3200" b="1" u="sng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F1B070-A7A6-5F58-696D-A4F89B6E0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338" y="1156996"/>
            <a:ext cx="8501085" cy="5365102"/>
          </a:xfrm>
        </p:spPr>
      </p:pic>
    </p:spTree>
    <p:extLst>
      <p:ext uri="{BB962C8B-B14F-4D97-AF65-F5344CB8AC3E}">
        <p14:creationId xmlns:p14="http://schemas.microsoft.com/office/powerpoint/2010/main" val="19163656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BEE9E-F754-1CC6-B3FE-EFDED495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067" y="643775"/>
            <a:ext cx="8911687" cy="1280890"/>
          </a:xfrm>
        </p:spPr>
        <p:txBody>
          <a:bodyPr>
            <a:normAutofit/>
          </a:bodyPr>
          <a:lstStyle/>
          <a:p>
            <a:r>
              <a:rPr lang="en-GB" sz="3200" b="1" u="sng" dirty="0"/>
              <a:t>Observations</a:t>
            </a:r>
            <a:endParaRPr lang="en-GH" sz="32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26132-77D4-AF94-BC1A-EA2A7B6A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8"/>
            <a:ext cx="8915400" cy="4693701"/>
          </a:xfrm>
        </p:spPr>
        <p:txBody>
          <a:bodyPr/>
          <a:lstStyle/>
          <a:p>
            <a:r>
              <a:rPr lang="en-GB" b="1" dirty="0"/>
              <a:t>Reviews and Installs </a:t>
            </a:r>
            <a:r>
              <a:rPr lang="en-GB" dirty="0"/>
              <a:t>show the most significant </a:t>
            </a:r>
            <a:r>
              <a:rPr lang="en-GB" b="1" dirty="0"/>
              <a:t>positive correlation; </a:t>
            </a:r>
            <a:r>
              <a:rPr lang="en-GB" dirty="0"/>
              <a:t>Not too strong though.</a:t>
            </a:r>
          </a:p>
          <a:p>
            <a:endParaRPr lang="en-GB" b="1" dirty="0"/>
          </a:p>
          <a:p>
            <a:r>
              <a:rPr lang="en-GB" dirty="0"/>
              <a:t> </a:t>
            </a:r>
            <a:r>
              <a:rPr lang="en-GB" i="1" dirty="0"/>
              <a:t>A hint at random user behaviour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b="1" dirty="0"/>
              <a:t>NO</a:t>
            </a:r>
            <a:r>
              <a:rPr lang="en-GB" dirty="0"/>
              <a:t> two variables indicated a </a:t>
            </a:r>
            <a:r>
              <a:rPr lang="en-GB" b="1" dirty="0"/>
              <a:t>negative correlation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An increase in installations shows a corresponding rise in number of reviews</a:t>
            </a:r>
            <a:r>
              <a:rPr lang="en-GB" i="1" dirty="0"/>
              <a:t>. </a:t>
            </a:r>
            <a:endParaRPr lang="en-GH" i="1" dirty="0"/>
          </a:p>
        </p:txBody>
      </p:sp>
    </p:spTree>
    <p:extLst>
      <p:ext uri="{BB962C8B-B14F-4D97-AF65-F5344CB8AC3E}">
        <p14:creationId xmlns:p14="http://schemas.microsoft.com/office/powerpoint/2010/main" val="23726887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E43B6-0575-7F92-6D51-6A87E67A2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4706" y="584779"/>
            <a:ext cx="8911687" cy="899891"/>
          </a:xfrm>
        </p:spPr>
        <p:txBody>
          <a:bodyPr>
            <a:normAutofit/>
          </a:bodyPr>
          <a:lstStyle/>
          <a:p>
            <a:r>
              <a:rPr lang="en-GB" sz="3200" b="1" u="sng" dirty="0"/>
              <a:t> OBSERVATION SUMMARY</a:t>
            </a:r>
            <a:endParaRPr lang="en-GH" sz="3200" b="1" u="sng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7823C22-F8CA-BCED-F5A8-3B30C3120A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199566"/>
              </p:ext>
            </p:extLst>
          </p:nvPr>
        </p:nvGraphicFramePr>
        <p:xfrm>
          <a:off x="698091" y="1455174"/>
          <a:ext cx="10677831" cy="51619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59277">
                  <a:extLst>
                    <a:ext uri="{9D8B030D-6E8A-4147-A177-3AD203B41FA5}">
                      <a16:colId xmlns:a16="http://schemas.microsoft.com/office/drawing/2014/main" val="2422830555"/>
                    </a:ext>
                  </a:extLst>
                </a:gridCol>
                <a:gridCol w="3559277">
                  <a:extLst>
                    <a:ext uri="{9D8B030D-6E8A-4147-A177-3AD203B41FA5}">
                      <a16:colId xmlns:a16="http://schemas.microsoft.com/office/drawing/2014/main" val="1861983725"/>
                    </a:ext>
                  </a:extLst>
                </a:gridCol>
                <a:gridCol w="3559277">
                  <a:extLst>
                    <a:ext uri="{9D8B030D-6E8A-4147-A177-3AD203B41FA5}">
                      <a16:colId xmlns:a16="http://schemas.microsoft.com/office/drawing/2014/main" val="3796124014"/>
                    </a:ext>
                  </a:extLst>
                </a:gridCol>
              </a:tblGrid>
              <a:tr h="485754">
                <a:tc>
                  <a:txBody>
                    <a:bodyPr/>
                    <a:lstStyle/>
                    <a:p>
                      <a:r>
                        <a:rPr lang="en-GB" dirty="0"/>
                        <a:t>NOTABLE  PRODUCTS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INVESTMENT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ADVERTISEMENT</a:t>
                      </a:r>
                      <a:endParaRPr lang="en-G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000964"/>
                  </a:ext>
                </a:extLst>
              </a:tr>
              <a:tr h="48575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Facebook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H" dirty="0">
                          <a:sym typeface="Wingdings" panose="05000000000000000000" pitchFamily="2" charset="2"/>
                        </a:rPr>
                        <a:t></a:t>
                      </a:r>
                      <a:endParaRPr lang="en-G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691678"/>
                  </a:ext>
                </a:extLst>
              </a:tr>
              <a:tr h="437480">
                <a:tc>
                  <a:txBody>
                    <a:bodyPr/>
                    <a:lstStyle/>
                    <a:p>
                      <a:r>
                        <a:rPr lang="en-GB" dirty="0"/>
                        <a:t>Instagram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H" dirty="0">
                          <a:sym typeface="Wingdings" panose="05000000000000000000" pitchFamily="2" charset="2"/>
                        </a:rPr>
                        <a:t>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H" dirty="0">
                          <a:sym typeface="Wingdings" panose="05000000000000000000" pitchFamily="2" charset="2"/>
                        </a:rPr>
                        <a:t></a:t>
                      </a:r>
                      <a:endParaRPr lang="en-G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062587"/>
                  </a:ext>
                </a:extLst>
              </a:tr>
              <a:tr h="485754">
                <a:tc>
                  <a:txBody>
                    <a:bodyPr/>
                    <a:lstStyle/>
                    <a:p>
                      <a:r>
                        <a:rPr lang="en-GB" dirty="0"/>
                        <a:t>YouTube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H" dirty="0">
                          <a:sym typeface="Wingdings" panose="05000000000000000000" pitchFamily="2" charset="2"/>
                        </a:rPr>
                        <a:t></a:t>
                      </a:r>
                      <a:endParaRPr lang="en-G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910098"/>
                  </a:ext>
                </a:extLst>
              </a:tr>
              <a:tr h="485754">
                <a:tc>
                  <a:txBody>
                    <a:bodyPr/>
                    <a:lstStyle/>
                    <a:p>
                      <a:r>
                        <a:rPr lang="en-GB" dirty="0"/>
                        <a:t>Subway Surfers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H" dirty="0">
                          <a:sym typeface="Wingdings" panose="05000000000000000000" pitchFamily="2" charset="2"/>
                        </a:rPr>
                        <a:t>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H" dirty="0">
                          <a:sym typeface="Wingdings" panose="05000000000000000000" pitchFamily="2" charset="2"/>
                        </a:rPr>
                        <a:t></a:t>
                      </a:r>
                      <a:endParaRPr lang="en-G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089939"/>
                  </a:ext>
                </a:extLst>
              </a:tr>
              <a:tr h="485754">
                <a:tc>
                  <a:txBody>
                    <a:bodyPr/>
                    <a:lstStyle/>
                    <a:p>
                      <a:r>
                        <a:rPr lang="en-GB" dirty="0"/>
                        <a:t>Minecraft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H" dirty="0">
                          <a:sym typeface="Wingdings" panose="05000000000000000000" pitchFamily="2" charset="2"/>
                        </a:rPr>
                        <a:t>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H" dirty="0">
                          <a:sym typeface="Wingdings" panose="05000000000000000000" pitchFamily="2" charset="2"/>
                        </a:rPr>
                        <a:t></a:t>
                      </a:r>
                      <a:endParaRPr lang="en-G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064988"/>
                  </a:ext>
                </a:extLst>
              </a:tr>
              <a:tr h="485754">
                <a:tc>
                  <a:txBody>
                    <a:bodyPr/>
                    <a:lstStyle/>
                    <a:p>
                      <a:r>
                        <a:rPr lang="en-GB" dirty="0"/>
                        <a:t>Google Photos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H" dirty="0">
                          <a:sym typeface="Wingdings" panose="05000000000000000000" pitchFamily="2" charset="2"/>
                        </a:rPr>
                        <a:t>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H" dirty="0">
                          <a:sym typeface="Wingdings" panose="05000000000000000000" pitchFamily="2" charset="2"/>
                        </a:rPr>
                        <a:t></a:t>
                      </a:r>
                      <a:endParaRPr lang="en-G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984526"/>
                  </a:ext>
                </a:extLst>
              </a:tr>
              <a:tr h="485754">
                <a:tc>
                  <a:txBody>
                    <a:bodyPr/>
                    <a:lstStyle/>
                    <a:p>
                      <a:r>
                        <a:rPr lang="en-GB" dirty="0"/>
                        <a:t>Clash of Clans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H" dirty="0">
                          <a:sym typeface="Wingdings" panose="05000000000000000000" pitchFamily="2" charset="2"/>
                        </a:rPr>
                        <a:t>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H" dirty="0">
                          <a:sym typeface="Wingdings" panose="05000000000000000000" pitchFamily="2" charset="2"/>
                        </a:rPr>
                        <a:t></a:t>
                      </a:r>
                      <a:endParaRPr lang="en-G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06459"/>
                  </a:ext>
                </a:extLst>
              </a:tr>
              <a:tr h="485754">
                <a:tc>
                  <a:txBody>
                    <a:bodyPr/>
                    <a:lstStyle/>
                    <a:p>
                      <a:r>
                        <a:rPr lang="en-GB" dirty="0"/>
                        <a:t>WhatsApp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H" dirty="0">
                          <a:sym typeface="Wingdings" panose="05000000000000000000" pitchFamily="2" charset="2"/>
                        </a:rPr>
                        <a:t>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228994"/>
                  </a:ext>
                </a:extLst>
              </a:tr>
              <a:tr h="838426">
                <a:tc>
                  <a:txBody>
                    <a:bodyPr/>
                    <a:lstStyle/>
                    <a:p>
                      <a:r>
                        <a:rPr lang="en-GB" dirty="0"/>
                        <a:t>Adult Only +</a:t>
                      </a:r>
                    </a:p>
                    <a:p>
                      <a:r>
                        <a:rPr lang="en-GB" dirty="0"/>
                        <a:t>(Content Rating)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Potentially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Potentially</a:t>
                      </a:r>
                      <a:endParaRPr lang="en-G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441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0002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7A3EE-09AD-2108-5D74-06775EE30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7038" y="545451"/>
            <a:ext cx="9638490" cy="1280890"/>
          </a:xfrm>
        </p:spPr>
        <p:txBody>
          <a:bodyPr>
            <a:normAutofit/>
          </a:bodyPr>
          <a:lstStyle/>
          <a:p>
            <a:r>
              <a:rPr lang="en-GB" sz="3200" b="1" u="sng" dirty="0"/>
              <a:t> INSIGHTS</a:t>
            </a:r>
            <a:endParaRPr lang="en-GH" sz="32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6B4D1-089E-6110-64FE-B4CBE818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561" y="1297858"/>
            <a:ext cx="10401325" cy="5407742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Instagram, Subway Surfers, Google Photos </a:t>
            </a:r>
            <a:r>
              <a:rPr lang="en-GB" dirty="0"/>
              <a:t>could be eligible for investment due to their great</a:t>
            </a:r>
            <a:r>
              <a:rPr lang="en-GB" b="1" dirty="0"/>
              <a:t> rating </a:t>
            </a:r>
            <a:r>
              <a:rPr lang="en-GB" dirty="0"/>
              <a:t>and</a:t>
            </a:r>
            <a:r>
              <a:rPr lang="en-GB" b="1" dirty="0"/>
              <a:t> installations</a:t>
            </a:r>
            <a:r>
              <a:rPr lang="en-GB" dirty="0"/>
              <a:t>.</a:t>
            </a:r>
          </a:p>
          <a:p>
            <a:endParaRPr lang="en-GB" b="1" dirty="0"/>
          </a:p>
          <a:p>
            <a:r>
              <a:rPr lang="en-GB" b="1" dirty="0"/>
              <a:t>Subway Surfers, Facebook, YouTube </a:t>
            </a:r>
            <a:r>
              <a:rPr lang="en-GB" dirty="0"/>
              <a:t>show very </a:t>
            </a:r>
            <a:r>
              <a:rPr lang="en-GB" b="1" dirty="0"/>
              <a:t>active engagement </a:t>
            </a:r>
            <a:r>
              <a:rPr lang="en-GB" dirty="0"/>
              <a:t>so could be suitable for </a:t>
            </a:r>
            <a:r>
              <a:rPr lang="en-GB" b="1" dirty="0"/>
              <a:t>advertisements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b="1" dirty="0"/>
              <a:t>WhatsApp, Instagram, Clash of Clans </a:t>
            </a:r>
            <a:r>
              <a:rPr lang="en-GB" dirty="0"/>
              <a:t>have </a:t>
            </a:r>
            <a:r>
              <a:rPr lang="en-GB" b="1" dirty="0"/>
              <a:t>at least 444K reviews </a:t>
            </a:r>
            <a:r>
              <a:rPr lang="en-GB" dirty="0"/>
              <a:t>and</a:t>
            </a:r>
            <a:r>
              <a:rPr lang="en-GB" b="1" dirty="0"/>
              <a:t> at least 4.5 rating </a:t>
            </a:r>
            <a:r>
              <a:rPr lang="en-GB" dirty="0"/>
              <a:t>so could be good for advertisement and investment</a:t>
            </a:r>
            <a:r>
              <a:rPr lang="en-GB" b="1" dirty="0"/>
              <a:t>.</a:t>
            </a:r>
          </a:p>
          <a:p>
            <a:endParaRPr lang="en-GB" b="1" dirty="0"/>
          </a:p>
          <a:p>
            <a:r>
              <a:rPr lang="en-GB" dirty="0"/>
              <a:t>Positive correlation between Reviews and Installs is good but not strong; </a:t>
            </a:r>
            <a:r>
              <a:rPr lang="en-GB" b="1" dirty="0"/>
              <a:t>Hints at the discretionary nature of reviews</a:t>
            </a:r>
          </a:p>
          <a:p>
            <a:endParaRPr lang="en-GB" dirty="0"/>
          </a:p>
          <a:p>
            <a:r>
              <a:rPr lang="en-GB" dirty="0"/>
              <a:t>Only</a:t>
            </a:r>
            <a:r>
              <a:rPr lang="en-GB" b="1" dirty="0"/>
              <a:t> Number of reviews not an advisable criteria </a:t>
            </a:r>
            <a:r>
              <a:rPr lang="en-GB" dirty="0"/>
              <a:t>for investment or advertisement decisions!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Price is not a strong choice factor for users. E.g. Minecraft</a:t>
            </a:r>
          </a:p>
          <a:p>
            <a:endParaRPr lang="en-GB" i="1" dirty="0"/>
          </a:p>
          <a:p>
            <a:pPr marL="0" indent="0">
              <a:buNone/>
            </a:pPr>
            <a:endParaRPr lang="en-GH" i="1" dirty="0"/>
          </a:p>
        </p:txBody>
      </p:sp>
    </p:spTree>
    <p:extLst>
      <p:ext uri="{BB962C8B-B14F-4D97-AF65-F5344CB8AC3E}">
        <p14:creationId xmlns:p14="http://schemas.microsoft.com/office/powerpoint/2010/main" val="13870329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AD204-82F4-8560-BC1E-C01E1BD22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1465" y="808654"/>
            <a:ext cx="8915400" cy="37446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i="1" dirty="0"/>
          </a:p>
          <a:p>
            <a:r>
              <a:rPr lang="en-GB" dirty="0"/>
              <a:t>Very few apps in </a:t>
            </a:r>
            <a:r>
              <a:rPr lang="en-GB" b="1" dirty="0"/>
              <a:t>Adult only and Teen </a:t>
            </a:r>
            <a:r>
              <a:rPr lang="en-GB" dirty="0"/>
              <a:t>could suggest that the category is ripe for disruption.</a:t>
            </a:r>
          </a:p>
          <a:p>
            <a:endParaRPr lang="en-GB" dirty="0"/>
          </a:p>
          <a:p>
            <a:pPr marL="0" indent="0">
              <a:buNone/>
            </a:pP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788627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E9BAAA-2F37-2297-CCFB-9B13A8DB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407" y="843492"/>
            <a:ext cx="8911687" cy="1280890"/>
          </a:xfrm>
        </p:spPr>
        <p:txBody>
          <a:bodyPr>
            <a:normAutofit/>
          </a:bodyPr>
          <a:lstStyle/>
          <a:p>
            <a:r>
              <a:rPr lang="en-GB" sz="3200" b="1" u="sng" dirty="0"/>
              <a:t>FUTURE WORK</a:t>
            </a:r>
            <a:endParaRPr lang="en-GH" sz="32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46EBD-7EFA-2C66-B692-69C1CE504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5065" y="1491028"/>
            <a:ext cx="8915400" cy="3777622"/>
          </a:xfrm>
        </p:spPr>
        <p:txBody>
          <a:bodyPr/>
          <a:lstStyle/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Perform a sentiment analysis to better understand the reviews posted by the subscribers.</a:t>
            </a:r>
          </a:p>
          <a:p>
            <a:endParaRPr lang="en-GB" dirty="0"/>
          </a:p>
          <a:p>
            <a:pPr marL="0" indent="0">
              <a:buNone/>
            </a:pPr>
            <a:endParaRPr lang="en-GB" i="1" dirty="0"/>
          </a:p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013248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E0D50-412B-C850-53B0-67C9548E5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4565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652A-B272-B5E3-74E7-0ED874F4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20" y="504305"/>
            <a:ext cx="8911687" cy="1280890"/>
          </a:xfrm>
        </p:spPr>
        <p:txBody>
          <a:bodyPr/>
          <a:lstStyle/>
          <a:p>
            <a:r>
              <a:rPr lang="en-GB"/>
              <a:t>			</a:t>
            </a:r>
            <a:r>
              <a:rPr lang="en-GB" sz="3200" b="1" u="sng"/>
              <a:t>Data Overview</a:t>
            </a:r>
            <a:endParaRPr lang="en-GH" sz="3200" b="1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FB23F-B9C2-0EC2-F9FC-2B178CABC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763" y="1415142"/>
            <a:ext cx="8915400" cy="5256246"/>
          </a:xfrm>
        </p:spPr>
        <p:txBody>
          <a:bodyPr>
            <a:normAutofit fontScale="92500" lnSpcReduction="10000"/>
          </a:bodyPr>
          <a:lstStyle/>
          <a:p>
            <a:r>
              <a:rPr lang="en-GB" b="1"/>
              <a:t>10841</a:t>
            </a:r>
            <a:r>
              <a:rPr lang="en-GB" i="1"/>
              <a:t> </a:t>
            </a:r>
            <a:r>
              <a:rPr lang="en-GB"/>
              <a:t>observations organized in </a:t>
            </a:r>
            <a:r>
              <a:rPr lang="en-GB" b="1"/>
              <a:t>13</a:t>
            </a:r>
            <a:r>
              <a:rPr lang="en-GB"/>
              <a:t> variables.</a:t>
            </a:r>
          </a:p>
          <a:p>
            <a:r>
              <a:rPr lang="en-GB" b="1"/>
              <a:t>Names</a:t>
            </a:r>
            <a:r>
              <a:rPr lang="en-GB"/>
              <a:t> : specific name of the products on the platform</a:t>
            </a:r>
          </a:p>
          <a:p>
            <a:r>
              <a:rPr lang="en-GB" b="1"/>
              <a:t>Category</a:t>
            </a:r>
            <a:r>
              <a:rPr lang="en-GB"/>
              <a:t> : Group under which an products falls.</a:t>
            </a:r>
          </a:p>
          <a:p>
            <a:r>
              <a:rPr lang="en-GB" b="1"/>
              <a:t>Rating</a:t>
            </a:r>
            <a:r>
              <a:rPr lang="en-GB"/>
              <a:t> : Numeric summary of user’s satisfaction of a product</a:t>
            </a:r>
          </a:p>
          <a:p>
            <a:r>
              <a:rPr lang="en-GB" b="1"/>
              <a:t>Reviews</a:t>
            </a:r>
            <a:r>
              <a:rPr lang="en-GB"/>
              <a:t> : User’s verbal assessment of an product</a:t>
            </a:r>
          </a:p>
          <a:p>
            <a:r>
              <a:rPr lang="en-GB" b="1"/>
              <a:t>Size</a:t>
            </a:r>
            <a:r>
              <a:rPr lang="en-GB"/>
              <a:t> : App Storage space in Kb.</a:t>
            </a:r>
          </a:p>
          <a:p>
            <a:r>
              <a:rPr lang="en-GB" b="1"/>
              <a:t>Installs</a:t>
            </a:r>
            <a:r>
              <a:rPr lang="en-GB"/>
              <a:t> : Number of user installations of a product.</a:t>
            </a:r>
          </a:p>
          <a:p>
            <a:r>
              <a:rPr lang="en-GB" b="1"/>
              <a:t>Type</a:t>
            </a:r>
            <a:r>
              <a:rPr lang="en-GB"/>
              <a:t> : Subscription options provided by the product developer.</a:t>
            </a:r>
          </a:p>
          <a:p>
            <a:r>
              <a:rPr lang="en-GB" b="1"/>
              <a:t>Price</a:t>
            </a:r>
            <a:r>
              <a:rPr lang="en-GB"/>
              <a:t> : Cost of product in dollars</a:t>
            </a:r>
          </a:p>
          <a:p>
            <a:r>
              <a:rPr lang="en-GB" b="1"/>
              <a:t>Content Rating </a:t>
            </a:r>
            <a:r>
              <a:rPr lang="en-GB"/>
              <a:t>: Suitable age group for a product</a:t>
            </a:r>
          </a:p>
          <a:p>
            <a:r>
              <a:rPr lang="en-GB" b="1"/>
              <a:t>Genres</a:t>
            </a:r>
            <a:r>
              <a:rPr lang="en-GB"/>
              <a:t> : Group under which a product falls</a:t>
            </a:r>
            <a:r>
              <a:rPr lang="en-GB" i="1"/>
              <a:t>.</a:t>
            </a:r>
          </a:p>
          <a:p>
            <a:r>
              <a:rPr lang="en-GB" b="1"/>
              <a:t>Last Updated </a:t>
            </a:r>
            <a:r>
              <a:rPr lang="en-GB"/>
              <a:t>: Date of current update installed by the product developer.</a:t>
            </a:r>
          </a:p>
          <a:p>
            <a:r>
              <a:rPr lang="en-GB" b="1"/>
              <a:t>Current Version </a:t>
            </a:r>
            <a:r>
              <a:rPr lang="en-GB"/>
              <a:t>: Latest version of the product</a:t>
            </a:r>
          </a:p>
          <a:p>
            <a:r>
              <a:rPr lang="en-GB" b="1"/>
              <a:t>Android Version </a:t>
            </a:r>
            <a:r>
              <a:rPr lang="en-GB"/>
              <a:t>: Compatible android version for the product</a:t>
            </a:r>
          </a:p>
          <a:p>
            <a:endParaRPr lang="en-GB" i="1"/>
          </a:p>
          <a:p>
            <a:endParaRPr lang="en-GB" i="1"/>
          </a:p>
          <a:p>
            <a:endParaRPr lang="en-GB" i="1"/>
          </a:p>
          <a:p>
            <a:endParaRPr lang="en-GB" i="1"/>
          </a:p>
          <a:p>
            <a:endParaRPr lang="en-GB" i="1"/>
          </a:p>
          <a:p>
            <a:endParaRPr lang="en-GB" i="1"/>
          </a:p>
          <a:p>
            <a:endParaRPr lang="en-GB"/>
          </a:p>
          <a:p>
            <a:endParaRPr lang="en-GB"/>
          </a:p>
          <a:p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03791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7AE2-3A7A-D092-00BB-344B6A8C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263" y="534933"/>
            <a:ext cx="8911687" cy="1280890"/>
          </a:xfrm>
        </p:spPr>
        <p:txBody>
          <a:bodyPr>
            <a:normAutofit/>
          </a:bodyPr>
          <a:lstStyle/>
          <a:p>
            <a:r>
              <a:rPr lang="en-GB" sz="3200" b="1" u="sng"/>
              <a:t>Data Preparation</a:t>
            </a:r>
            <a:endParaRPr lang="en-GH" sz="3200" b="1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E5D92-978B-9810-CD11-8DF5E7454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174" y="1634411"/>
            <a:ext cx="10088885" cy="4514461"/>
          </a:xfrm>
        </p:spPr>
        <p:txBody>
          <a:bodyPr>
            <a:normAutofit/>
          </a:bodyPr>
          <a:lstStyle/>
          <a:p>
            <a:r>
              <a:rPr lang="en-GB" dirty="0"/>
              <a:t>Dropped Unrelated Columns : </a:t>
            </a:r>
            <a:r>
              <a:rPr lang="en-GB" b="1" dirty="0"/>
              <a:t>Genres, Types, Last Updated, Current Ver, Android Ver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Dropped Insignificant Row.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Datatype Conversion to Numeric : </a:t>
            </a:r>
            <a:r>
              <a:rPr lang="en-GB" b="1" dirty="0"/>
              <a:t>Reviews, Size, Installs, Price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Missing Value Treatment : </a:t>
            </a:r>
            <a:r>
              <a:rPr lang="en-GB" b="1" dirty="0"/>
              <a:t>Imputed Rating column with column mean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711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4FD7-B809-3466-EABA-80BD394E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053" y="624110"/>
            <a:ext cx="8911687" cy="1280890"/>
          </a:xfrm>
        </p:spPr>
        <p:txBody>
          <a:bodyPr>
            <a:normAutofit/>
          </a:bodyPr>
          <a:lstStyle/>
          <a:p>
            <a:r>
              <a:rPr lang="en-GB" sz="3200" b="1" u="sng"/>
              <a:t>Statistical Summary</a:t>
            </a:r>
            <a:endParaRPr lang="en-GH" sz="3200" b="1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4AC9A-4E55-117F-C8FB-8F474EFB4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587" y="1498265"/>
            <a:ext cx="9955730" cy="5030355"/>
          </a:xfrm>
        </p:spPr>
        <p:txBody>
          <a:bodyPr>
            <a:normAutofit fontScale="92500"/>
          </a:bodyPr>
          <a:lstStyle/>
          <a:p>
            <a:r>
              <a:rPr lang="en-GB" b="1" dirty="0"/>
              <a:t>9366</a:t>
            </a:r>
            <a:r>
              <a:rPr lang="en-GB" dirty="0"/>
              <a:t> unique products &amp; </a:t>
            </a:r>
            <a:r>
              <a:rPr lang="en-GB" b="1" dirty="0"/>
              <a:t>33</a:t>
            </a:r>
            <a:r>
              <a:rPr lang="en-GB" dirty="0"/>
              <a:t> categories.</a:t>
            </a:r>
          </a:p>
          <a:p>
            <a:endParaRPr lang="en-GB" dirty="0"/>
          </a:p>
          <a:p>
            <a:r>
              <a:rPr lang="en-GB" b="1" dirty="0"/>
              <a:t>4.36</a:t>
            </a:r>
            <a:r>
              <a:rPr lang="en-GB" dirty="0"/>
              <a:t> median rating &amp;</a:t>
            </a:r>
            <a:r>
              <a:rPr lang="en-GB" b="1" dirty="0"/>
              <a:t> 4.19 </a:t>
            </a:r>
            <a:r>
              <a:rPr lang="en-GB" dirty="0"/>
              <a:t>average.</a:t>
            </a:r>
          </a:p>
          <a:p>
            <a:endParaRPr lang="en-GB" dirty="0"/>
          </a:p>
          <a:p>
            <a:r>
              <a:rPr lang="en-GB" b="1" dirty="0"/>
              <a:t>Average</a:t>
            </a:r>
            <a:r>
              <a:rPr lang="en-GB" dirty="0"/>
              <a:t> number of reviews is </a:t>
            </a:r>
            <a:r>
              <a:rPr lang="en-GB" b="1" dirty="0"/>
              <a:t>444,152</a:t>
            </a:r>
            <a:r>
              <a:rPr lang="en-GB" dirty="0"/>
              <a:t>, </a:t>
            </a:r>
            <a:r>
              <a:rPr lang="en-GB" b="1" dirty="0"/>
              <a:t>Median</a:t>
            </a:r>
            <a:r>
              <a:rPr lang="en-GB" dirty="0"/>
              <a:t> is </a:t>
            </a:r>
            <a:r>
              <a:rPr lang="en-GB" b="1" dirty="0"/>
              <a:t>2094</a:t>
            </a:r>
            <a:r>
              <a:rPr lang="en-GB" dirty="0"/>
              <a:t> &amp; </a:t>
            </a:r>
            <a:r>
              <a:rPr lang="en-GB" b="1" dirty="0"/>
              <a:t>Maximum</a:t>
            </a:r>
            <a:r>
              <a:rPr lang="en-GB" dirty="0"/>
              <a:t> recorded is </a:t>
            </a:r>
            <a:r>
              <a:rPr lang="en-GB" b="1" dirty="0"/>
              <a:t>78,156,306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b="1" dirty="0"/>
              <a:t>Average size</a:t>
            </a:r>
            <a:r>
              <a:rPr lang="en-GB" dirty="0"/>
              <a:t> of product is </a:t>
            </a:r>
            <a:r>
              <a:rPr lang="en-GB" b="1" dirty="0"/>
              <a:t>31.24Kb.</a:t>
            </a:r>
          </a:p>
          <a:p>
            <a:endParaRPr lang="en-GB" dirty="0"/>
          </a:p>
          <a:p>
            <a:r>
              <a:rPr lang="en-GB" b="1" dirty="0"/>
              <a:t>Maximum installations </a:t>
            </a:r>
            <a:r>
              <a:rPr lang="en-GB" dirty="0"/>
              <a:t>recorded for a product is </a:t>
            </a:r>
            <a:r>
              <a:rPr lang="en-GB" b="1" dirty="0"/>
              <a:t>1,000,000,000 </a:t>
            </a:r>
            <a:r>
              <a:rPr lang="en-GB" dirty="0"/>
              <a:t>!</a:t>
            </a:r>
            <a:endParaRPr lang="en-GB" b="1" dirty="0"/>
          </a:p>
          <a:p>
            <a:endParaRPr lang="en-GB" dirty="0"/>
          </a:p>
          <a:p>
            <a:r>
              <a:rPr lang="en-GB" b="1" dirty="0"/>
              <a:t>Average price </a:t>
            </a:r>
            <a:r>
              <a:rPr lang="en-GB" dirty="0"/>
              <a:t>for paywalled products is </a:t>
            </a:r>
            <a:r>
              <a:rPr lang="en-GB" b="1" dirty="0"/>
              <a:t>$1.04.</a:t>
            </a:r>
          </a:p>
          <a:p>
            <a:endParaRPr lang="en-GB" dirty="0"/>
          </a:p>
          <a:p>
            <a:r>
              <a:rPr lang="en-GB" b="1" dirty="0"/>
              <a:t>Six (6) </a:t>
            </a:r>
            <a:r>
              <a:rPr lang="en-GB" dirty="0"/>
              <a:t>unique </a:t>
            </a:r>
            <a:r>
              <a:rPr lang="en-GB" b="1" dirty="0"/>
              <a:t>content rating </a:t>
            </a:r>
            <a:r>
              <a:rPr lang="en-GB" dirty="0"/>
              <a:t>categories.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21849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5CD2C-6EAF-EE7A-A643-7849556C8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0768" y="2565918"/>
            <a:ext cx="10412930" cy="863082"/>
          </a:xfrm>
        </p:spPr>
        <p:txBody>
          <a:bodyPr>
            <a:noAutofit/>
          </a:bodyPr>
          <a:lstStyle/>
          <a:p>
            <a:r>
              <a:rPr lang="en-GB" sz="4000" b="1" u="sng"/>
              <a:t>DATA ANALYSIS AND VISUALIZATION</a:t>
            </a:r>
            <a:endParaRPr lang="en-GH" sz="4000" b="1" u="sng"/>
          </a:p>
        </p:txBody>
      </p:sp>
    </p:spTree>
    <p:extLst>
      <p:ext uri="{BB962C8B-B14F-4D97-AF65-F5344CB8AC3E}">
        <p14:creationId xmlns:p14="http://schemas.microsoft.com/office/powerpoint/2010/main" val="304572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B176-229A-B949-AA97-04F31CBB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u="sng"/>
              <a:t>Rating (User’s Quantitative assessment)</a:t>
            </a:r>
            <a:br>
              <a:rPr lang="en-GB" b="1" u="sng"/>
            </a:br>
            <a:endParaRPr lang="en-GH" b="1" u="sng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7C67D33-EDDF-1653-2394-102C98CE6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163" y="1502229"/>
            <a:ext cx="9554547" cy="4907902"/>
          </a:xfrm>
        </p:spPr>
      </p:pic>
    </p:spTree>
    <p:extLst>
      <p:ext uri="{BB962C8B-B14F-4D97-AF65-F5344CB8AC3E}">
        <p14:creationId xmlns:p14="http://schemas.microsoft.com/office/powerpoint/2010/main" val="330442737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1635</TotalTime>
  <Words>1233</Words>
  <Application>Microsoft Office PowerPoint</Application>
  <PresentationFormat>Widescreen</PresentationFormat>
  <Paragraphs>274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Century Gothic</vt:lpstr>
      <vt:lpstr>Helvetica Neue</vt:lpstr>
      <vt:lpstr>Wingdings</vt:lpstr>
      <vt:lpstr>Wingdings 3</vt:lpstr>
      <vt:lpstr>Wisp</vt:lpstr>
      <vt:lpstr>GOOGLE PLAY STORE PROJECT</vt:lpstr>
      <vt:lpstr>Project Objective</vt:lpstr>
      <vt:lpstr>Outline</vt:lpstr>
      <vt:lpstr>About Google Play Store</vt:lpstr>
      <vt:lpstr>   Data Overview</vt:lpstr>
      <vt:lpstr>Data Preparation</vt:lpstr>
      <vt:lpstr>Statistical Summary</vt:lpstr>
      <vt:lpstr>DATA ANALYSIS AND VISUALIZATION</vt:lpstr>
      <vt:lpstr>Rating (User’s Quantitative assessment) </vt:lpstr>
      <vt:lpstr>Statistical Distributions of Rating</vt:lpstr>
      <vt:lpstr>Observations</vt:lpstr>
      <vt:lpstr>Reviews (User’s Qualitative Assessment)</vt:lpstr>
      <vt:lpstr>Statistical Distributions of Reviews</vt:lpstr>
      <vt:lpstr>Products with High Reviews &amp; Ratings</vt:lpstr>
      <vt:lpstr>Observations</vt:lpstr>
      <vt:lpstr>Installs (Number of product installations)</vt:lpstr>
      <vt:lpstr>Statistical Distribution of Installs</vt:lpstr>
      <vt:lpstr>Observation</vt:lpstr>
      <vt:lpstr>Price (Cost of product)</vt:lpstr>
      <vt:lpstr>Statistical Distribution of Price</vt:lpstr>
      <vt:lpstr>Observations</vt:lpstr>
      <vt:lpstr>Category (Grouping based on shared purpose)</vt:lpstr>
      <vt:lpstr>Observation:</vt:lpstr>
      <vt:lpstr>Installs per Category</vt:lpstr>
      <vt:lpstr>Observation</vt:lpstr>
      <vt:lpstr>Price per Category</vt:lpstr>
      <vt:lpstr>Observation:</vt:lpstr>
      <vt:lpstr>Reviews per Category</vt:lpstr>
      <vt:lpstr>Observations:</vt:lpstr>
      <vt:lpstr>Content Rating (Grouping based on age)</vt:lpstr>
      <vt:lpstr>Content Rating</vt:lpstr>
      <vt:lpstr>Price per Content Rating</vt:lpstr>
      <vt:lpstr>Observation</vt:lpstr>
      <vt:lpstr>Reviews per Content Rating</vt:lpstr>
      <vt:lpstr>Observation</vt:lpstr>
      <vt:lpstr>Installs per Content Rating</vt:lpstr>
      <vt:lpstr>Observations</vt:lpstr>
      <vt:lpstr>HEATMAP</vt:lpstr>
      <vt:lpstr>Pairwise Relationship</vt:lpstr>
      <vt:lpstr>Reviews vs Installs</vt:lpstr>
      <vt:lpstr>Observations</vt:lpstr>
      <vt:lpstr> OBSERVATION SUMMARY</vt:lpstr>
      <vt:lpstr> INSIGHTS</vt:lpstr>
      <vt:lpstr>PowerPoint Presentation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PLAYSTORE PROJECT</dc:title>
  <dc:creator>Reynold Mikado</dc:creator>
  <cp:lastModifiedBy>Reynold Mikado</cp:lastModifiedBy>
  <cp:revision>1</cp:revision>
  <dcterms:created xsi:type="dcterms:W3CDTF">2023-05-31T10:45:42Z</dcterms:created>
  <dcterms:modified xsi:type="dcterms:W3CDTF">2023-06-09T14:01:59Z</dcterms:modified>
</cp:coreProperties>
</file>