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a1e678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a1e678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a1e678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a1e678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a1e678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a1e678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a1e678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a1e678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a1e678f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a1e678f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a1e678f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a1e678f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a1e678f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a1e678f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Colonizers - a board game simulation</a:t>
            </a:r>
            <a:endParaRPr sz="29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Researching artificial intelligence on board games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a game whose ruleset I can tailor to my needs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solid implementation for use in the research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convenient way of interacting with AI scripts (in Python)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Should be portable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Command-line interactive program designed for human interaction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which interfaces with Python AI code directly, allowing it to play the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allowing you to play the game over the internet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above rely on the same core game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game simulation without a framework like Unity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many components making up the game, hard to not have it end up like spaghetti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Inspiration: CQRS systems employing commands &amp; their handlers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mediator pattern and dependency injection, game simulation is a pipeline taking a command (not unlike CQRS) and returning some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Interfacing with Python code effectively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interpreting Python scripts is slow when expecting to run the simulation thousands of times for gathering data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compiling Python code with IronPython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the game over the web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finding the best API for game clients to use and for me to reuse the existing infrastructure build for Python interoperability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solution: ASP.NET core REST API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Decided against using it because it would require the client to not be slim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would not allow for reusing existing JSON serialization 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Sockets and a client-server model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Clients maintain a TCP connection with the server, while the server takes care of all game logic and only sends the client enough information for its user to make decisions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Efficiently communicating the game state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game state objects are not intuitive for client use, contain unnecessary information and may have to be transported to other languages like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JSON manual serialization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Very popular modern format, easy to use, lightweight, scales well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popular languages have JSON tools available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Manual serialization ensures only the bare minimum amount of information needed is transported (ideal for low bandwidth scenarios)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5462025" y="593350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5462025" y="1753613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aware interface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5462025" y="2913875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server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7195325" y="4074125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Slim game client</a:t>
            </a:r>
            <a:endParaRPr/>
          </a:p>
        </p:txBody>
      </p:sp>
      <p:cxnSp>
        <p:nvCxnSpPr>
          <p:cNvPr id="101" name="Google Shape;101;p20"/>
          <p:cNvCxnSpPr>
            <a:endCxn id="100" idx="1"/>
          </p:cNvCxnSpPr>
          <p:nvPr/>
        </p:nvCxnSpPr>
        <p:spPr>
          <a:xfrm>
            <a:off x="7029933" y="3662976"/>
            <a:ext cx="4344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0"/>
          <p:cNvSpPr/>
          <p:nvPr/>
        </p:nvSpPr>
        <p:spPr>
          <a:xfrm>
            <a:off x="2722875" y="1633725"/>
            <a:ext cx="1658100" cy="16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cxnSp>
        <p:nvCxnSpPr>
          <p:cNvPr id="103" name="Google Shape;103;p20"/>
          <p:cNvCxnSpPr>
            <a:endCxn id="97" idx="2"/>
          </p:cNvCxnSpPr>
          <p:nvPr/>
        </p:nvCxnSpPr>
        <p:spPr>
          <a:xfrm flipH="1" rot="10800000">
            <a:off x="4389225" y="1032250"/>
            <a:ext cx="10728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>
            <a:stCxn id="98" idx="2"/>
            <a:endCxn id="102" idx="3"/>
          </p:cNvCxnSpPr>
          <p:nvPr/>
        </p:nvCxnSpPr>
        <p:spPr>
          <a:xfrm flipH="1">
            <a:off x="4381125" y="2192513"/>
            <a:ext cx="10809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 rot="10800000">
            <a:off x="4389225" y="3186275"/>
            <a:ext cx="10728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/>
          <p:nvPr/>
        </p:nvSpPr>
        <p:spPr>
          <a:xfrm>
            <a:off x="7298925" y="2434325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AI code</a:t>
            </a:r>
            <a:endParaRPr/>
          </a:p>
        </p:txBody>
      </p:sp>
      <p:cxnSp>
        <p:nvCxnSpPr>
          <p:cNvPr id="107" name="Google Shape;107;p20"/>
          <p:cNvCxnSpPr>
            <a:stCxn id="98" idx="6"/>
            <a:endCxn id="106" idx="0"/>
          </p:cNvCxnSpPr>
          <p:nvPr/>
        </p:nvCxnSpPr>
        <p:spPr>
          <a:xfrm>
            <a:off x="7298925" y="2192513"/>
            <a:ext cx="9186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/>
        </p:nvSpPr>
        <p:spPr>
          <a:xfrm>
            <a:off x="7421025" y="1966975"/>
            <a:ext cx="796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7126375" y="3662975"/>
            <a:ext cx="1960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(over the web)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332225" y="910325"/>
            <a:ext cx="691225" cy="3104900"/>
          </a:xfrm>
          <a:custGeom>
            <a:pathLst>
              <a:path extrusionOk="0" h="124196" w="27649">
                <a:moveTo>
                  <a:pt x="650" y="0"/>
                </a:moveTo>
                <a:cubicBezTo>
                  <a:pt x="5148" y="9320"/>
                  <a:pt x="27743" y="35222"/>
                  <a:pt x="27635" y="55921"/>
                </a:cubicBezTo>
                <a:cubicBezTo>
                  <a:pt x="27527" y="76620"/>
                  <a:pt x="4606" y="112817"/>
                  <a:pt x="0" y="1241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20"/>
          <p:cNvSpPr/>
          <p:nvPr/>
        </p:nvSpPr>
        <p:spPr>
          <a:xfrm>
            <a:off x="225550" y="1263888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handlers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19850" y="3017513"/>
            <a:ext cx="1836900" cy="8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getters</a:t>
            </a:r>
            <a:endParaRPr/>
          </a:p>
        </p:txBody>
      </p:sp>
      <p:cxnSp>
        <p:nvCxnSpPr>
          <p:cNvPr id="113" name="Google Shape;113;p20"/>
          <p:cNvCxnSpPr>
            <a:endCxn id="111" idx="6"/>
          </p:cNvCxnSpPr>
          <p:nvPr/>
        </p:nvCxnSpPr>
        <p:spPr>
          <a:xfrm rot="10800000">
            <a:off x="2062450" y="1702788"/>
            <a:ext cx="6687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endCxn id="112" idx="0"/>
          </p:cNvCxnSpPr>
          <p:nvPr/>
        </p:nvCxnSpPr>
        <p:spPr>
          <a:xfrm flipH="1">
            <a:off x="1138300" y="2141813"/>
            <a:ext cx="570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12" idx="6"/>
          </p:cNvCxnSpPr>
          <p:nvPr/>
        </p:nvCxnSpPr>
        <p:spPr>
          <a:xfrm flipH="1" rot="10800000">
            <a:off x="2056750" y="2950613"/>
            <a:ext cx="6744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1930675" y="1263900"/>
            <a:ext cx="1255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-111500" y="2404863"/>
            <a:ext cx="1255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state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056750" y="3352775"/>
            <a:ext cx="1255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cxnSp>
        <p:nvCxnSpPr>
          <p:cNvPr id="119" name="Google Shape;119;p20"/>
          <p:cNvCxnSpPr/>
          <p:nvPr/>
        </p:nvCxnSpPr>
        <p:spPr>
          <a:xfrm rot="10800000">
            <a:off x="4494850" y="3982750"/>
            <a:ext cx="195000" cy="9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738625" y="4202675"/>
            <a:ext cx="16581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 receives commands, returns game states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876025" y="463300"/>
            <a:ext cx="691200" cy="682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823375" y="1170400"/>
            <a:ext cx="796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player</a:t>
            </a:r>
            <a:endParaRPr/>
          </a:p>
        </p:txBody>
      </p:sp>
      <p:cxnSp>
        <p:nvCxnSpPr>
          <p:cNvPr id="123" name="Google Shape;123;p20"/>
          <p:cNvCxnSpPr>
            <a:stCxn id="97" idx="6"/>
            <a:endCxn id="121" idx="2"/>
          </p:cNvCxnSpPr>
          <p:nvPr/>
        </p:nvCxnSpPr>
        <p:spPr>
          <a:xfrm flipH="1" rot="10800000">
            <a:off x="7298925" y="804850"/>
            <a:ext cx="5772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1355225" y="4429475"/>
            <a:ext cx="2584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 game pipeline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