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124113" cy="4141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2" y="-800"/>
      </p:cViewPr>
      <p:guideLst>
        <p:guide orient="horz" pos="1305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09" y="1286639"/>
            <a:ext cx="12855496" cy="8878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617" y="2347013"/>
            <a:ext cx="10586879" cy="10584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38434" y="99710"/>
            <a:ext cx="5626906" cy="213513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840" y="99710"/>
            <a:ext cx="16636524" cy="213513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701" y="2661483"/>
            <a:ext cx="12855496" cy="8226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701" y="1755467"/>
            <a:ext cx="12855496" cy="9060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841" y="583878"/>
            <a:ext cx="11130403" cy="1650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2311" y="583878"/>
            <a:ext cx="11133028" cy="1650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165864"/>
            <a:ext cx="13611702" cy="69029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927109"/>
            <a:ext cx="6682443" cy="386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06" y="1313484"/>
            <a:ext cx="6682443" cy="238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840" y="927109"/>
            <a:ext cx="6685068" cy="386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840" y="1313484"/>
            <a:ext cx="6685068" cy="238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164905"/>
            <a:ext cx="4975729" cy="7018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108" y="164905"/>
            <a:ext cx="8454799" cy="35349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06" y="866708"/>
            <a:ext cx="4975729" cy="2833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32" y="2899252"/>
            <a:ext cx="9074468" cy="3422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432" y="370076"/>
            <a:ext cx="9074468" cy="24850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32" y="3241524"/>
            <a:ext cx="9074468" cy="4860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206" y="165864"/>
            <a:ext cx="13611702" cy="690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966417"/>
            <a:ext cx="13611702" cy="273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206" y="3838824"/>
            <a:ext cx="3528960" cy="220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F94B-2705-144C-B26F-2F2CE371EBF0}" type="datetimeFigureOut">
              <a:rPr lang="en-US" smtClean="0"/>
              <a:t>5/May/14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7406" y="3838824"/>
            <a:ext cx="4789302" cy="220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8948" y="3838824"/>
            <a:ext cx="3528960" cy="220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934C-D5D3-864E-BDF2-83E540AB6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4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 </a:t>
            </a:r>
            <a:r>
              <a:rPr lang="en-US" dirty="0" smtClean="0"/>
              <a:t>Planner (University Planner)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Yaw </a:t>
            </a:r>
            <a:r>
              <a:rPr lang="en-US" dirty="0" smtClean="0"/>
              <a:t>Owusu-Nyarko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7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BRU Planner (University Planner)</vt:lpstr>
    </vt:vector>
  </TitlesOfParts>
  <Company>Brunel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Mitchell</dc:creator>
  <cp:lastModifiedBy>Yaw Owusu-Nyarko</cp:lastModifiedBy>
  <cp:revision>3</cp:revision>
  <dcterms:created xsi:type="dcterms:W3CDTF">2013-03-11T11:55:25Z</dcterms:created>
  <dcterms:modified xsi:type="dcterms:W3CDTF">2014-05-05T19:42:44Z</dcterms:modified>
</cp:coreProperties>
</file>