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75" r:id="rId6"/>
    <p:sldId id="276" r:id="rId7"/>
    <p:sldId id="27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8572228461" initials="1" lastIdx="1" clrIdx="0">
    <p:extLst>
      <p:ext uri="{19B8F6BF-5375-455C-9EA6-DF929625EA0E}">
        <p15:presenceInfo xmlns:p15="http://schemas.microsoft.com/office/powerpoint/2012/main" userId="ecabad9eb4ccb3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927A8F-F56A-4424-9F9B-110CFB202602}" v="967" dt="2021-12-12T01:29:10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8572228461" userId="ecabad9eb4ccb36e" providerId="LiveId" clId="{AB927A8F-F56A-4424-9F9B-110CFB202602}"/>
    <pc:docChg chg="undo custSel addSld delSld modSld">
      <pc:chgData name="18572228461" userId="ecabad9eb4ccb36e" providerId="LiveId" clId="{AB927A8F-F56A-4424-9F9B-110CFB202602}" dt="2021-12-12T01:36:11.514" v="1703" actId="1076"/>
      <pc:docMkLst>
        <pc:docMk/>
      </pc:docMkLst>
      <pc:sldChg chg="addSp delSp modSp mod modAnim">
        <pc:chgData name="18572228461" userId="ecabad9eb4ccb36e" providerId="LiveId" clId="{AB927A8F-F56A-4424-9F9B-110CFB202602}" dt="2021-12-12T00:59:45.630" v="401" actId="1076"/>
        <pc:sldMkLst>
          <pc:docMk/>
          <pc:sldMk cId="1056155320" sldId="256"/>
        </pc:sldMkLst>
        <pc:spChg chg="mod">
          <ac:chgData name="18572228461" userId="ecabad9eb4ccb36e" providerId="LiveId" clId="{AB927A8F-F56A-4424-9F9B-110CFB202602}" dt="2021-12-12T00:54:21.569" v="141" actId="14100"/>
          <ac:spMkLst>
            <pc:docMk/>
            <pc:sldMk cId="1056155320" sldId="256"/>
            <ac:spMk id="2" creationId="{3A34D947-5259-4CD1-9125-CAC28098A794}"/>
          </ac:spMkLst>
        </pc:spChg>
        <pc:spChg chg="mod">
          <ac:chgData name="18572228461" userId="ecabad9eb4ccb36e" providerId="LiveId" clId="{AB927A8F-F56A-4424-9F9B-110CFB202602}" dt="2021-12-12T00:52:30.044" v="106" actId="20577"/>
          <ac:spMkLst>
            <pc:docMk/>
            <pc:sldMk cId="1056155320" sldId="256"/>
            <ac:spMk id="3" creationId="{2D311F8C-23C1-4EA0-921D-155C1EA09488}"/>
          </ac:spMkLst>
        </pc:spChg>
        <pc:spChg chg="add mod">
          <ac:chgData name="18572228461" userId="ecabad9eb4ccb36e" providerId="LiveId" clId="{AB927A8F-F56A-4424-9F9B-110CFB202602}" dt="2021-12-12T00:59:34.648" v="399" actId="20577"/>
          <ac:spMkLst>
            <pc:docMk/>
            <pc:sldMk cId="1056155320" sldId="256"/>
            <ac:spMk id="9" creationId="{E69492ED-D6C7-4D42-8161-B840F4A498D3}"/>
          </ac:spMkLst>
        </pc:spChg>
        <pc:picChg chg="mod">
          <ac:chgData name="18572228461" userId="ecabad9eb4ccb36e" providerId="LiveId" clId="{AB927A8F-F56A-4424-9F9B-110CFB202602}" dt="2021-12-12T00:54:13.631" v="137" actId="1076"/>
          <ac:picMkLst>
            <pc:docMk/>
            <pc:sldMk cId="1056155320" sldId="256"/>
            <ac:picMk id="12" creationId="{97DE1E55-0BCA-44F6-A575-D364F0AF492A}"/>
          </ac:picMkLst>
        </pc:picChg>
        <pc:picChg chg="add del mod">
          <ac:chgData name="18572228461" userId="ecabad9eb4ccb36e" providerId="LiveId" clId="{AB927A8F-F56A-4424-9F9B-110CFB202602}" dt="2021-12-12T00:53:12.127" v="117"/>
          <ac:picMkLst>
            <pc:docMk/>
            <pc:sldMk cId="1056155320" sldId="256"/>
            <ac:picMk id="1026" creationId="{2C572A1B-20CE-435B-A722-F2B152316F92}"/>
          </ac:picMkLst>
        </pc:picChg>
        <pc:picChg chg="add mod">
          <ac:chgData name="18572228461" userId="ecabad9eb4ccb36e" providerId="LiveId" clId="{AB927A8F-F56A-4424-9F9B-110CFB202602}" dt="2021-12-12T00:59:45.630" v="401" actId="1076"/>
          <ac:picMkLst>
            <pc:docMk/>
            <pc:sldMk cId="1056155320" sldId="256"/>
            <ac:picMk id="1028" creationId="{E16F1653-93BB-4FA8-B3BC-1D733C981C46}"/>
          </ac:picMkLst>
        </pc:picChg>
        <pc:picChg chg="del">
          <ac:chgData name="18572228461" userId="ecabad9eb4ccb36e" providerId="LiveId" clId="{AB927A8F-F56A-4424-9F9B-110CFB202602}" dt="2021-12-12T00:52:32.104" v="107" actId="478"/>
          <ac:picMkLst>
            <pc:docMk/>
            <pc:sldMk cId="1056155320" sldId="256"/>
            <ac:picMk id="1032" creationId="{910EA93A-E8FB-4A0A-8439-FF308BB9539F}"/>
          </ac:picMkLst>
        </pc:picChg>
      </pc:sldChg>
      <pc:sldChg chg="modSp">
        <pc:chgData name="18572228461" userId="ecabad9eb4ccb36e" providerId="LiveId" clId="{AB927A8F-F56A-4424-9F9B-110CFB202602}" dt="2021-12-12T01:27:45.796" v="1312" actId="20577"/>
        <pc:sldMkLst>
          <pc:docMk/>
          <pc:sldMk cId="1076756501" sldId="257"/>
        </pc:sldMkLst>
        <pc:graphicFrameChg chg="mod">
          <ac:chgData name="18572228461" userId="ecabad9eb4ccb36e" providerId="LiveId" clId="{AB927A8F-F56A-4424-9F9B-110CFB202602}" dt="2021-12-12T01:27:45.796" v="1312" actId="20577"/>
          <ac:graphicFrameMkLst>
            <pc:docMk/>
            <pc:sldMk cId="1076756501" sldId="257"/>
            <ac:graphicFrameMk id="5" creationId="{F839E184-1BD1-48BD-864C-AFC6D03C0215}"/>
          </ac:graphicFrameMkLst>
        </pc:graphicFrameChg>
      </pc:sldChg>
      <pc:sldChg chg="addSp delSp modSp mod setBg setClrOvrMap">
        <pc:chgData name="18572228461" userId="ecabad9eb4ccb36e" providerId="LiveId" clId="{AB927A8F-F56A-4424-9F9B-110CFB202602}" dt="2021-12-12T01:27:54.860" v="1313" actId="26606"/>
        <pc:sldMkLst>
          <pc:docMk/>
          <pc:sldMk cId="1611553311" sldId="258"/>
        </pc:sldMkLst>
        <pc:spChg chg="mod">
          <ac:chgData name="18572228461" userId="ecabad9eb4ccb36e" providerId="LiveId" clId="{AB927A8F-F56A-4424-9F9B-110CFB202602}" dt="2021-12-12T01:11:53.329" v="478" actId="26606"/>
          <ac:spMkLst>
            <pc:docMk/>
            <pc:sldMk cId="1611553311" sldId="258"/>
            <ac:spMk id="2" creationId="{53264D7C-3A9E-4C46-A87A-835402C7534B}"/>
          </ac:spMkLst>
        </pc:spChg>
        <pc:spChg chg="del mod">
          <ac:chgData name="18572228461" userId="ecabad9eb4ccb36e" providerId="LiveId" clId="{AB927A8F-F56A-4424-9F9B-110CFB202602}" dt="2021-12-12T01:12:06.761" v="482" actId="26606"/>
          <ac:spMkLst>
            <pc:docMk/>
            <pc:sldMk cId="1611553311" sldId="258"/>
            <ac:spMk id="3" creationId="{142E5413-D140-4DA7-83A8-8CEB56EF705B}"/>
          </ac:spMkLst>
        </pc:spChg>
        <pc:spChg chg="del">
          <ac:chgData name="18572228461" userId="ecabad9eb4ccb36e" providerId="LiveId" clId="{AB927A8F-F56A-4424-9F9B-110CFB202602}" dt="2021-12-12T01:11:53.329" v="478" actId="26606"/>
          <ac:spMkLst>
            <pc:docMk/>
            <pc:sldMk cId="1611553311" sldId="258"/>
            <ac:spMk id="19" creationId="{95CB840F-8E41-4CA5-B79B-25CC80AD234A}"/>
          </ac:spMkLst>
        </pc:spChg>
        <pc:graphicFrameChg chg="add mod ord modGraphic">
          <ac:chgData name="18572228461" userId="ecabad9eb4ccb36e" providerId="LiveId" clId="{AB927A8F-F56A-4424-9F9B-110CFB202602}" dt="2021-12-12T01:27:54.860" v="1313" actId="26606"/>
          <ac:graphicFrameMkLst>
            <pc:docMk/>
            <pc:sldMk cId="1611553311" sldId="258"/>
            <ac:graphicFrameMk id="26" creationId="{59E5526B-70F5-43AE-B53A-C3B630B0F60A}"/>
          </ac:graphicFrameMkLst>
        </pc:graphicFrameChg>
        <pc:picChg chg="add mod">
          <ac:chgData name="18572228461" userId="ecabad9eb4ccb36e" providerId="LiveId" clId="{AB927A8F-F56A-4424-9F9B-110CFB202602}" dt="2021-12-12T01:27:54.860" v="1313" actId="26606"/>
          <ac:picMkLst>
            <pc:docMk/>
            <pc:sldMk cId="1611553311" sldId="258"/>
            <ac:picMk id="5" creationId="{48F976CB-081E-4FDD-AF06-2CA6218BDD2B}"/>
          </ac:picMkLst>
        </pc:picChg>
        <pc:picChg chg="add mod">
          <ac:chgData name="18572228461" userId="ecabad9eb4ccb36e" providerId="LiveId" clId="{AB927A8F-F56A-4424-9F9B-110CFB202602}" dt="2021-12-12T01:27:54.860" v="1313" actId="26606"/>
          <ac:picMkLst>
            <pc:docMk/>
            <pc:sldMk cId="1611553311" sldId="258"/>
            <ac:picMk id="7" creationId="{688B3F1C-048A-4FBA-BAA1-2264139404B7}"/>
          </ac:picMkLst>
        </pc:picChg>
        <pc:picChg chg="del">
          <ac:chgData name="18572228461" userId="ecabad9eb4ccb36e" providerId="LiveId" clId="{AB927A8F-F56A-4424-9F9B-110CFB202602}" dt="2021-12-12T01:11:22.412" v="470" actId="478"/>
          <ac:picMkLst>
            <pc:docMk/>
            <pc:sldMk cId="1611553311" sldId="258"/>
            <ac:picMk id="20" creationId="{AB2D1160-F328-41ED-99D1-95527450B6A0}"/>
          </ac:picMkLst>
        </pc:picChg>
        <pc:picChg chg="add del">
          <ac:chgData name="18572228461" userId="ecabad9eb4ccb36e" providerId="LiveId" clId="{AB927A8F-F56A-4424-9F9B-110CFB202602}" dt="2021-12-12T01:12:06.761" v="482" actId="26606"/>
          <ac:picMkLst>
            <pc:docMk/>
            <pc:sldMk cId="1611553311" sldId="258"/>
            <ac:picMk id="24" creationId="{F15A1844-5CB8-438B-B90E-EF2A51CF87B6}"/>
          </ac:picMkLst>
        </pc:picChg>
        <pc:picChg chg="add del">
          <ac:chgData name="18572228461" userId="ecabad9eb4ccb36e" providerId="LiveId" clId="{AB927A8F-F56A-4424-9F9B-110CFB202602}" dt="2021-12-12T01:12:06.736" v="481" actId="26606"/>
          <ac:picMkLst>
            <pc:docMk/>
            <pc:sldMk cId="1611553311" sldId="258"/>
            <ac:picMk id="29" creationId="{F15A1844-5CB8-438B-B90E-EF2A51CF87B6}"/>
          </ac:picMkLst>
        </pc:picChg>
        <pc:picChg chg="add del">
          <ac:chgData name="18572228461" userId="ecabad9eb4ccb36e" providerId="LiveId" clId="{AB927A8F-F56A-4424-9F9B-110CFB202602}" dt="2021-12-12T01:27:54.860" v="1313" actId="26606"/>
          <ac:picMkLst>
            <pc:docMk/>
            <pc:sldMk cId="1611553311" sldId="258"/>
            <ac:picMk id="31" creationId="{F15A1844-5CB8-438B-B90E-EF2A51CF87B6}"/>
          </ac:picMkLst>
        </pc:picChg>
        <pc:picChg chg="add">
          <ac:chgData name="18572228461" userId="ecabad9eb4ccb36e" providerId="LiveId" clId="{AB927A8F-F56A-4424-9F9B-110CFB202602}" dt="2021-12-12T01:27:54.860" v="1313" actId="26606"/>
          <ac:picMkLst>
            <pc:docMk/>
            <pc:sldMk cId="1611553311" sldId="258"/>
            <ac:picMk id="36" creationId="{F15A1844-5CB8-438B-B90E-EF2A51CF87B6}"/>
          </ac:picMkLst>
        </pc:picChg>
      </pc:sldChg>
      <pc:sldChg chg="addSp modSp mod">
        <pc:chgData name="18572228461" userId="ecabad9eb4ccb36e" providerId="LiveId" clId="{AB927A8F-F56A-4424-9F9B-110CFB202602}" dt="2021-12-12T01:16:45.344" v="954" actId="20577"/>
        <pc:sldMkLst>
          <pc:docMk/>
          <pc:sldMk cId="3696865508" sldId="259"/>
        </pc:sldMkLst>
        <pc:graphicFrameChg chg="mod modGraphic">
          <ac:chgData name="18572228461" userId="ecabad9eb4ccb36e" providerId="LiveId" clId="{AB927A8F-F56A-4424-9F9B-110CFB202602}" dt="2021-12-12T01:16:45.344" v="954" actId="20577"/>
          <ac:graphicFrameMkLst>
            <pc:docMk/>
            <pc:sldMk cId="3696865508" sldId="259"/>
            <ac:graphicFrameMk id="63" creationId="{E7F41A8E-A8B3-4698-8897-559A2720502D}"/>
          </ac:graphicFrameMkLst>
        </pc:graphicFrameChg>
        <pc:picChg chg="add">
          <ac:chgData name="18572228461" userId="ecabad9eb4ccb36e" providerId="LiveId" clId="{AB927A8F-F56A-4424-9F9B-110CFB202602}" dt="2021-12-12T01:15:28.496" v="846" actId="26606"/>
          <ac:picMkLst>
            <pc:docMk/>
            <pc:sldMk cId="3696865508" sldId="259"/>
            <ac:picMk id="68" creationId="{A8D526D7-C782-4F65-A21F-A6B40D869B47}"/>
          </ac:picMkLst>
        </pc:picChg>
      </pc:sldChg>
      <pc:sldChg chg="modSp mod">
        <pc:chgData name="18572228461" userId="ecabad9eb4ccb36e" providerId="LiveId" clId="{AB927A8F-F56A-4424-9F9B-110CFB202602}" dt="2021-12-12T01:36:11.514" v="1703" actId="1076"/>
        <pc:sldMkLst>
          <pc:docMk/>
          <pc:sldMk cId="1298485311" sldId="263"/>
        </pc:sldMkLst>
        <pc:spChg chg="mod">
          <ac:chgData name="18572228461" userId="ecabad9eb4ccb36e" providerId="LiveId" clId="{AB927A8F-F56A-4424-9F9B-110CFB202602}" dt="2021-12-12T01:36:11.514" v="1703" actId="1076"/>
          <ac:spMkLst>
            <pc:docMk/>
            <pc:sldMk cId="1298485311" sldId="263"/>
            <ac:spMk id="3" creationId="{09C249F1-B6E4-4FD5-BF32-244769496943}"/>
          </ac:spMkLst>
        </pc:spChg>
        <pc:picChg chg="mod">
          <ac:chgData name="18572228461" userId="ecabad9eb4ccb36e" providerId="LiveId" clId="{AB927A8F-F56A-4424-9F9B-110CFB202602}" dt="2021-12-12T01:36:05.787" v="1702" actId="1076"/>
          <ac:picMkLst>
            <pc:docMk/>
            <pc:sldMk cId="1298485311" sldId="263"/>
            <ac:picMk id="39" creationId="{22BD01D4-3321-47EE-848B-3C5D66C87158}"/>
          </ac:picMkLst>
        </pc:picChg>
      </pc:sldChg>
      <pc:sldChg chg="del">
        <pc:chgData name="18572228461" userId="ecabad9eb4ccb36e" providerId="LiveId" clId="{AB927A8F-F56A-4424-9F9B-110CFB202602}" dt="2021-12-12T01:17:02.192" v="955" actId="47"/>
        <pc:sldMkLst>
          <pc:docMk/>
          <pc:sldMk cId="3195561481" sldId="264"/>
        </pc:sldMkLst>
      </pc:sldChg>
      <pc:sldChg chg="del">
        <pc:chgData name="18572228461" userId="ecabad9eb4ccb36e" providerId="LiveId" clId="{AB927A8F-F56A-4424-9F9B-110CFB202602}" dt="2021-12-12T01:17:12.516" v="957" actId="47"/>
        <pc:sldMkLst>
          <pc:docMk/>
          <pc:sldMk cId="1758700632" sldId="267"/>
        </pc:sldMkLst>
      </pc:sldChg>
      <pc:sldChg chg="modSp del">
        <pc:chgData name="18572228461" userId="ecabad9eb4ccb36e" providerId="LiveId" clId="{AB927A8F-F56A-4424-9F9B-110CFB202602}" dt="2021-12-12T01:27:18.412" v="1297" actId="47"/>
        <pc:sldMkLst>
          <pc:docMk/>
          <pc:sldMk cId="2315875368" sldId="268"/>
        </pc:sldMkLst>
        <pc:graphicFrameChg chg="mod">
          <ac:chgData name="18572228461" userId="ecabad9eb4ccb36e" providerId="LiveId" clId="{AB927A8F-F56A-4424-9F9B-110CFB202602}" dt="2021-12-12T01:27:15.148" v="1296" actId="20577"/>
          <ac:graphicFrameMkLst>
            <pc:docMk/>
            <pc:sldMk cId="2315875368" sldId="268"/>
            <ac:graphicFrameMk id="7" creationId="{CB898FB0-0893-4AA5-B1A1-7186D528BB97}"/>
          </ac:graphicFrameMkLst>
        </pc:graphicFrameChg>
      </pc:sldChg>
      <pc:sldChg chg="del">
        <pc:chgData name="18572228461" userId="ecabad9eb4ccb36e" providerId="LiveId" clId="{AB927A8F-F56A-4424-9F9B-110CFB202602}" dt="2021-12-12T01:17:10.160" v="956" actId="47"/>
        <pc:sldMkLst>
          <pc:docMk/>
          <pc:sldMk cId="2328858589" sldId="269"/>
        </pc:sldMkLst>
      </pc:sldChg>
      <pc:sldChg chg="modSp del mod">
        <pc:chgData name="18572228461" userId="ecabad9eb4ccb36e" providerId="LiveId" clId="{AB927A8F-F56A-4424-9F9B-110CFB202602}" dt="2021-12-12T01:21:03.948" v="1043" actId="47"/>
        <pc:sldMkLst>
          <pc:docMk/>
          <pc:sldMk cId="2411757379" sldId="270"/>
        </pc:sldMkLst>
        <pc:spChg chg="mod">
          <ac:chgData name="18572228461" userId="ecabad9eb4ccb36e" providerId="LiveId" clId="{AB927A8F-F56A-4424-9F9B-110CFB202602}" dt="2021-12-12T01:19:03.912" v="987" actId="20577"/>
          <ac:spMkLst>
            <pc:docMk/>
            <pc:sldMk cId="2411757379" sldId="270"/>
            <ac:spMk id="2" creationId="{871B3C9E-4410-4988-95A3-1738E2867AEE}"/>
          </ac:spMkLst>
        </pc:spChg>
        <pc:picChg chg="mod">
          <ac:chgData name="18572228461" userId="ecabad9eb4ccb36e" providerId="LiveId" clId="{AB927A8F-F56A-4424-9F9B-110CFB202602}" dt="2021-12-12T01:19:08.503" v="989" actId="1076"/>
          <ac:picMkLst>
            <pc:docMk/>
            <pc:sldMk cId="2411757379" sldId="270"/>
            <ac:picMk id="5" creationId="{C84759EC-316A-4EE1-A44C-D6405F1D5C50}"/>
          </ac:picMkLst>
        </pc:picChg>
      </pc:sldChg>
      <pc:sldChg chg="addSp delSp modSp mod">
        <pc:chgData name="18572228461" userId="ecabad9eb4ccb36e" providerId="LiveId" clId="{AB927A8F-F56A-4424-9F9B-110CFB202602}" dt="2021-12-12T01:23:51.486" v="1097" actId="1076"/>
        <pc:sldMkLst>
          <pc:docMk/>
          <pc:sldMk cId="1852737675" sldId="271"/>
        </pc:sldMkLst>
        <pc:spChg chg="mod">
          <ac:chgData name="18572228461" userId="ecabad9eb4ccb36e" providerId="LiveId" clId="{AB927A8F-F56A-4424-9F9B-110CFB202602}" dt="2021-12-12T01:21:30.753" v="1079" actId="20577"/>
          <ac:spMkLst>
            <pc:docMk/>
            <pc:sldMk cId="1852737675" sldId="271"/>
            <ac:spMk id="2" creationId="{F8BBAF53-AABE-4A77-BFB7-F2ACD79F1433}"/>
          </ac:spMkLst>
        </pc:spChg>
        <pc:spChg chg="add mod">
          <ac:chgData name="18572228461" userId="ecabad9eb4ccb36e" providerId="LiveId" clId="{AB927A8F-F56A-4424-9F9B-110CFB202602}" dt="2021-12-12T01:23:51.486" v="1097" actId="1076"/>
          <ac:spMkLst>
            <pc:docMk/>
            <pc:sldMk cId="1852737675" sldId="271"/>
            <ac:spMk id="6" creationId="{4745FE27-308A-45A1-AC89-5F7472128DD6}"/>
          </ac:spMkLst>
        </pc:spChg>
        <pc:spChg chg="add mod">
          <ac:chgData name="18572228461" userId="ecabad9eb4ccb36e" providerId="LiveId" clId="{AB927A8F-F56A-4424-9F9B-110CFB202602}" dt="2021-12-12T01:23:42.485" v="1096" actId="1076"/>
          <ac:spMkLst>
            <pc:docMk/>
            <pc:sldMk cId="1852737675" sldId="271"/>
            <ac:spMk id="8" creationId="{7AF66463-8734-43AB-BA90-1CA9B915BCA4}"/>
          </ac:spMkLst>
        </pc:spChg>
        <pc:picChg chg="del">
          <ac:chgData name="18572228461" userId="ecabad9eb4ccb36e" providerId="LiveId" clId="{AB927A8F-F56A-4424-9F9B-110CFB202602}" dt="2021-12-12T01:21:33.709" v="1080" actId="478"/>
          <ac:picMkLst>
            <pc:docMk/>
            <pc:sldMk cId="1852737675" sldId="271"/>
            <ac:picMk id="5" creationId="{57C30ECA-D79F-4A67-803B-FAB586B37109}"/>
          </ac:picMkLst>
        </pc:picChg>
        <pc:picChg chg="del">
          <ac:chgData name="18572228461" userId="ecabad9eb4ccb36e" providerId="LiveId" clId="{AB927A8F-F56A-4424-9F9B-110CFB202602}" dt="2021-12-12T01:21:35.118" v="1081" actId="478"/>
          <ac:picMkLst>
            <pc:docMk/>
            <pc:sldMk cId="1852737675" sldId="271"/>
            <ac:picMk id="7" creationId="{D5323137-1E34-490B-B749-59DB2039C8FB}"/>
          </ac:picMkLst>
        </pc:picChg>
      </pc:sldChg>
      <pc:sldChg chg="del">
        <pc:chgData name="18572228461" userId="ecabad9eb4ccb36e" providerId="LiveId" clId="{AB927A8F-F56A-4424-9F9B-110CFB202602}" dt="2021-12-12T01:21:44.857" v="1082" actId="47"/>
        <pc:sldMkLst>
          <pc:docMk/>
          <pc:sldMk cId="394672455" sldId="272"/>
        </pc:sldMkLst>
      </pc:sldChg>
      <pc:sldChg chg="del">
        <pc:chgData name="18572228461" userId="ecabad9eb4ccb36e" providerId="LiveId" clId="{AB927A8F-F56A-4424-9F9B-110CFB202602}" dt="2021-12-12T01:21:46.098" v="1083" actId="47"/>
        <pc:sldMkLst>
          <pc:docMk/>
          <pc:sldMk cId="1980533475" sldId="273"/>
        </pc:sldMkLst>
      </pc:sldChg>
      <pc:sldChg chg="addSp delSp del mod">
        <pc:chgData name="18572228461" userId="ecabad9eb4ccb36e" providerId="LiveId" clId="{AB927A8F-F56A-4424-9F9B-110CFB202602}" dt="2021-12-12T01:27:31.720" v="1300" actId="47"/>
        <pc:sldMkLst>
          <pc:docMk/>
          <pc:sldMk cId="2026653892" sldId="274"/>
        </pc:sldMkLst>
        <pc:picChg chg="add del">
          <ac:chgData name="18572228461" userId="ecabad9eb4ccb36e" providerId="LiveId" clId="{AB927A8F-F56A-4424-9F9B-110CFB202602}" dt="2021-12-12T01:27:23.085" v="1299" actId="478"/>
          <ac:picMkLst>
            <pc:docMk/>
            <pc:sldMk cId="2026653892" sldId="274"/>
            <ac:picMk id="4" creationId="{E3230904-40AB-4CA4-8DAD-58FA746104AC}"/>
          </ac:picMkLst>
        </pc:picChg>
      </pc:sldChg>
      <pc:sldChg chg="addSp delSp modSp new mod setBg setClrOvrMap">
        <pc:chgData name="18572228461" userId="ecabad9eb4ccb36e" providerId="LiveId" clId="{AB927A8F-F56A-4424-9F9B-110CFB202602}" dt="2021-12-12T01:33:49.106" v="1518" actId="1076"/>
        <pc:sldMkLst>
          <pc:docMk/>
          <pc:sldMk cId="2205581905" sldId="275"/>
        </pc:sldMkLst>
        <pc:spChg chg="mod">
          <ac:chgData name="18572228461" userId="ecabad9eb4ccb36e" providerId="LiveId" clId="{AB927A8F-F56A-4424-9F9B-110CFB202602}" dt="2021-12-12T01:33:42.092" v="1517" actId="1076"/>
          <ac:spMkLst>
            <pc:docMk/>
            <pc:sldMk cId="2205581905" sldId="275"/>
            <ac:spMk id="2" creationId="{97D51DBD-0C93-4702-BA39-1E6F64ADD2CE}"/>
          </ac:spMkLst>
        </pc:spChg>
        <pc:spChg chg="add del">
          <ac:chgData name="18572228461" userId="ecabad9eb4ccb36e" providerId="LiveId" clId="{AB927A8F-F56A-4424-9F9B-110CFB202602}" dt="2021-12-12T01:19:47.684" v="1006"/>
          <ac:spMkLst>
            <pc:docMk/>
            <pc:sldMk cId="2205581905" sldId="275"/>
            <ac:spMk id="3" creationId="{098D4781-9D0C-4D50-ADA3-B0362CAC8ECD}"/>
          </ac:spMkLst>
        </pc:spChg>
        <pc:spChg chg="add mod">
          <ac:chgData name="18572228461" userId="ecabad9eb4ccb36e" providerId="LiveId" clId="{AB927A8F-F56A-4424-9F9B-110CFB202602}" dt="2021-12-12T01:33:49.106" v="1518" actId="1076"/>
          <ac:spMkLst>
            <pc:docMk/>
            <pc:sldMk cId="2205581905" sldId="275"/>
            <ac:spMk id="11" creationId="{C41C7399-866F-4571-8A41-3B0CCDDFE97A}"/>
          </ac:spMkLst>
        </pc:spChg>
        <pc:spChg chg="add">
          <ac:chgData name="18572228461" userId="ecabad9eb4ccb36e" providerId="LiveId" clId="{AB927A8F-F56A-4424-9F9B-110CFB202602}" dt="2021-12-12T01:19:51.375" v="1009" actId="26606"/>
          <ac:spMkLst>
            <pc:docMk/>
            <pc:sldMk cId="2205581905" sldId="275"/>
            <ac:spMk id="14" creationId="{95CB840F-8E41-4CA5-B79B-25CC80AD234A}"/>
          </ac:spMkLst>
        </pc:spChg>
        <pc:spChg chg="add">
          <ac:chgData name="18572228461" userId="ecabad9eb4ccb36e" providerId="LiveId" clId="{AB927A8F-F56A-4424-9F9B-110CFB202602}" dt="2021-12-12T01:19:51.375" v="1009" actId="26606"/>
          <ac:spMkLst>
            <pc:docMk/>
            <pc:sldMk cId="2205581905" sldId="275"/>
            <ac:spMk id="16" creationId="{BEF75C5D-2BA1-43DF-A7EA-02C7DEC122DF}"/>
          </ac:spMkLst>
        </pc:spChg>
        <pc:picChg chg="add del mod">
          <ac:chgData name="18572228461" userId="ecabad9eb4ccb36e" providerId="LiveId" clId="{AB927A8F-F56A-4424-9F9B-110CFB202602}" dt="2021-12-12T01:19:44.960" v="1004"/>
          <ac:picMkLst>
            <pc:docMk/>
            <pc:sldMk cId="2205581905" sldId="275"/>
            <ac:picMk id="5" creationId="{31865AED-5C0C-483A-B270-52434AA4118A}"/>
          </ac:picMkLst>
        </pc:picChg>
        <pc:picChg chg="add mod">
          <ac:chgData name="18572228461" userId="ecabad9eb4ccb36e" providerId="LiveId" clId="{AB927A8F-F56A-4424-9F9B-110CFB202602}" dt="2021-12-12T01:20:09.814" v="1014" actId="14100"/>
          <ac:picMkLst>
            <pc:docMk/>
            <pc:sldMk cId="2205581905" sldId="275"/>
            <ac:picMk id="7" creationId="{64F64402-7EF8-40A7-ACEA-60944879D810}"/>
          </ac:picMkLst>
        </pc:picChg>
      </pc:sldChg>
      <pc:sldChg chg="addSp delSp modSp new mod setBg">
        <pc:chgData name="18572228461" userId="ecabad9eb4ccb36e" providerId="LiveId" clId="{AB927A8F-F56A-4424-9F9B-110CFB202602}" dt="2021-12-12T01:29:10.716" v="1345"/>
        <pc:sldMkLst>
          <pc:docMk/>
          <pc:sldMk cId="2177595269" sldId="276"/>
        </pc:sldMkLst>
        <pc:spChg chg="mod">
          <ac:chgData name="18572228461" userId="ecabad9eb4ccb36e" providerId="LiveId" clId="{AB927A8F-F56A-4424-9F9B-110CFB202602}" dt="2021-12-12T01:28:51.728" v="1342" actId="26606"/>
          <ac:spMkLst>
            <pc:docMk/>
            <pc:sldMk cId="2177595269" sldId="276"/>
            <ac:spMk id="2" creationId="{3F9696A9-2F15-4AE5-9D06-E932782381C5}"/>
          </ac:spMkLst>
        </pc:spChg>
        <pc:spChg chg="del mod">
          <ac:chgData name="18572228461" userId="ecabad9eb4ccb36e" providerId="LiveId" clId="{AB927A8F-F56A-4424-9F9B-110CFB202602}" dt="2021-12-12T01:28:16.646" v="1314" actId="26606"/>
          <ac:spMkLst>
            <pc:docMk/>
            <pc:sldMk cId="2177595269" sldId="276"/>
            <ac:spMk id="3" creationId="{3FB30A2D-3B06-4908-B27F-BB9882387BB0}"/>
          </ac:spMkLst>
        </pc:spChg>
        <pc:spChg chg="add del">
          <ac:chgData name="18572228461" userId="ecabad9eb4ccb36e" providerId="LiveId" clId="{AB927A8F-F56A-4424-9F9B-110CFB202602}" dt="2021-12-12T01:28:49.698" v="1340" actId="26606"/>
          <ac:spMkLst>
            <pc:docMk/>
            <pc:sldMk cId="2177595269" sldId="276"/>
            <ac:spMk id="16" creationId="{905E7363-5E6B-4EA2-A007-EB497636C946}"/>
          </ac:spMkLst>
        </pc:spChg>
        <pc:graphicFrameChg chg="add mod modGraphic">
          <ac:chgData name="18572228461" userId="ecabad9eb4ccb36e" providerId="LiveId" clId="{AB927A8F-F56A-4424-9F9B-110CFB202602}" dt="2021-12-12T01:29:10.716" v="1345"/>
          <ac:graphicFrameMkLst>
            <pc:docMk/>
            <pc:sldMk cId="2177595269" sldId="276"/>
            <ac:graphicFrameMk id="5" creationId="{0B96150E-8C03-43F9-9BEF-FA24E6039AFD}"/>
          </ac:graphicFrameMkLst>
        </pc:graphicFrameChg>
        <pc:picChg chg="add del">
          <ac:chgData name="18572228461" userId="ecabad9eb4ccb36e" providerId="LiveId" clId="{AB927A8F-F56A-4424-9F9B-110CFB202602}" dt="2021-12-12T01:28:51.736" v="1343" actId="26606"/>
          <ac:picMkLst>
            <pc:docMk/>
            <pc:sldMk cId="2177595269" sldId="276"/>
            <ac:picMk id="9" creationId="{A8D526D7-C782-4F65-A21F-A6B40D869B47}"/>
          </ac:picMkLst>
        </pc:picChg>
        <pc:picChg chg="add del">
          <ac:chgData name="18572228461" userId="ecabad9eb4ccb36e" providerId="LiveId" clId="{AB927A8F-F56A-4424-9F9B-110CFB202602}" dt="2021-12-12T01:28:49.698" v="1340" actId="26606"/>
          <ac:picMkLst>
            <pc:docMk/>
            <pc:sldMk cId="2177595269" sldId="276"/>
            <ac:picMk id="14" creationId="{DADD4C7D-B329-46D6-8471-04F555BCC4BC}"/>
          </ac:picMkLst>
        </pc:picChg>
        <pc:picChg chg="add del">
          <ac:chgData name="18572228461" userId="ecabad9eb4ccb36e" providerId="LiveId" clId="{AB927A8F-F56A-4424-9F9B-110CFB202602}" dt="2021-12-12T01:28:51.728" v="1342" actId="26606"/>
          <ac:picMkLst>
            <pc:docMk/>
            <pc:sldMk cId="2177595269" sldId="276"/>
            <ac:picMk id="18" creationId="{B577D423-FE81-4236-89DE-39776B81094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0D0B95-9C4E-49FA-A9EC-1B4AB7C901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9B79CB-4873-481D-BA07-ED2DEAEFBD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Exploration</a:t>
          </a:r>
        </a:p>
      </dgm:t>
    </dgm:pt>
    <dgm:pt modelId="{0CAADCC3-1873-4055-915E-C6E4F8B99B9A}" type="sibTrans" cxnId="{01653347-044F-48E4-BA81-513F9F7A6DC8}">
      <dgm:prSet/>
      <dgm:spPr/>
      <dgm:t>
        <a:bodyPr/>
        <a:lstStyle/>
        <a:p>
          <a:endParaRPr lang="en-US"/>
        </a:p>
      </dgm:t>
    </dgm:pt>
    <dgm:pt modelId="{20BFC3FF-E78D-47B7-82E4-CD16AE78B7FA}" type="parTrans" cxnId="{01653347-044F-48E4-BA81-513F9F7A6DC8}">
      <dgm:prSet/>
      <dgm:spPr/>
      <dgm:t>
        <a:bodyPr/>
        <a:lstStyle/>
        <a:p>
          <a:endParaRPr lang="en-US"/>
        </a:p>
      </dgm:t>
    </dgm:pt>
    <dgm:pt modelId="{4CB01731-81DA-4A05-AED6-06DDE6AE5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Patterns	</a:t>
          </a:r>
        </a:p>
      </dgm:t>
    </dgm:pt>
    <dgm:pt modelId="{0047DC54-199A-4FC1-8AFF-3278C8F4DBE1}" type="sibTrans" cxnId="{411FE6D4-9A89-4C30-B23E-5C4B7FE370AE}">
      <dgm:prSet/>
      <dgm:spPr/>
      <dgm:t>
        <a:bodyPr/>
        <a:lstStyle/>
        <a:p>
          <a:endParaRPr lang="en-US"/>
        </a:p>
      </dgm:t>
    </dgm:pt>
    <dgm:pt modelId="{57A6BB35-7475-479B-B0A2-6213333F1077}" type="parTrans" cxnId="{411FE6D4-9A89-4C30-B23E-5C4B7FE370AE}">
      <dgm:prSet/>
      <dgm:spPr/>
      <dgm:t>
        <a:bodyPr/>
        <a:lstStyle/>
        <a:p>
          <a:endParaRPr lang="en-US"/>
        </a:p>
      </dgm:t>
    </dgm:pt>
    <dgm:pt modelId="{0F0767F1-B6EE-40F3-98BD-890D5976BE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Interest</a:t>
          </a:r>
        </a:p>
      </dgm:t>
    </dgm:pt>
    <dgm:pt modelId="{05B98924-F47B-4DFA-A606-43FC3ABB08C3}" type="sibTrans" cxnId="{B8598333-CFD9-4C46-8E85-8F5C2BC2680B}">
      <dgm:prSet/>
      <dgm:spPr/>
      <dgm:t>
        <a:bodyPr/>
        <a:lstStyle/>
        <a:p>
          <a:endParaRPr lang="en-US"/>
        </a:p>
      </dgm:t>
    </dgm:pt>
    <dgm:pt modelId="{025CBB9A-60CD-4440-9673-4B47F833DC7A}" type="parTrans" cxnId="{B8598333-CFD9-4C46-8E85-8F5C2BC2680B}">
      <dgm:prSet/>
      <dgm:spPr/>
      <dgm:t>
        <a:bodyPr/>
        <a:lstStyle/>
        <a:p>
          <a:endParaRPr lang="en-US"/>
        </a:p>
      </dgm:t>
    </dgm:pt>
    <dgm:pt modelId="{1995829F-08AB-47CA-A74B-17137040E3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Future Scope</a:t>
          </a:r>
        </a:p>
      </dgm:t>
    </dgm:pt>
    <dgm:pt modelId="{8DA3EBA2-DCC9-46FC-8FCA-82F43500B9C0}" type="sibTrans" cxnId="{29C8BB5C-D8FD-4F70-BB29-F0D11E5E4006}">
      <dgm:prSet/>
      <dgm:spPr/>
      <dgm:t>
        <a:bodyPr/>
        <a:lstStyle/>
        <a:p>
          <a:endParaRPr lang="en-US"/>
        </a:p>
      </dgm:t>
    </dgm:pt>
    <dgm:pt modelId="{36698D99-15DD-4541-AB71-F80B19115D4C}" type="parTrans" cxnId="{29C8BB5C-D8FD-4F70-BB29-F0D11E5E4006}">
      <dgm:prSet/>
      <dgm:spPr/>
      <dgm:t>
        <a:bodyPr/>
        <a:lstStyle/>
        <a:p>
          <a:endParaRPr lang="en-US"/>
        </a:p>
      </dgm:t>
    </dgm:pt>
    <dgm:pt modelId="{95A2F833-FAA9-4A84-A221-A85ED56AF8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Prediction </a:t>
          </a:r>
          <a:endParaRPr lang="en-US" dirty="0"/>
        </a:p>
      </dgm:t>
    </dgm:pt>
    <dgm:pt modelId="{78157E18-1C6A-49F2-A534-F314DA99FCEC}" type="parTrans" cxnId="{7AD4762E-6303-4BE2-9F94-87EA0FC887E1}">
      <dgm:prSet/>
      <dgm:spPr/>
      <dgm:t>
        <a:bodyPr/>
        <a:lstStyle/>
        <a:p>
          <a:endParaRPr lang="en-US"/>
        </a:p>
      </dgm:t>
    </dgm:pt>
    <dgm:pt modelId="{B0252247-137B-4704-A2AC-84A58A40AC67}" type="sibTrans" cxnId="{7AD4762E-6303-4BE2-9F94-87EA0FC887E1}">
      <dgm:prSet/>
      <dgm:spPr/>
      <dgm:t>
        <a:bodyPr/>
        <a:lstStyle/>
        <a:p>
          <a:endParaRPr lang="en-US"/>
        </a:p>
      </dgm:t>
    </dgm:pt>
    <dgm:pt modelId="{43163C25-09F8-4C5C-9C30-C91A37D3FE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 Statement</a:t>
          </a:r>
        </a:p>
      </dgm:t>
    </dgm:pt>
    <dgm:pt modelId="{1C716C66-D46A-4183-939F-02D1003D47C6}" type="parTrans" cxnId="{995DE626-C066-4D0C-9885-041E3DAC9FA4}">
      <dgm:prSet/>
      <dgm:spPr/>
      <dgm:t>
        <a:bodyPr/>
        <a:lstStyle/>
        <a:p>
          <a:endParaRPr lang="en-US"/>
        </a:p>
      </dgm:t>
    </dgm:pt>
    <dgm:pt modelId="{4B68E5D0-3234-4BCE-8DC5-3CD414AC4763}" type="sibTrans" cxnId="{995DE626-C066-4D0C-9885-041E3DAC9FA4}">
      <dgm:prSet/>
      <dgm:spPr/>
      <dgm:t>
        <a:bodyPr/>
        <a:lstStyle/>
        <a:p>
          <a:endParaRPr lang="en-US"/>
        </a:p>
      </dgm:t>
    </dgm:pt>
    <dgm:pt modelId="{FD47AC2A-6EF6-4F88-9EBC-C62DB4341F0C}" type="pres">
      <dgm:prSet presAssocID="{F40D0B95-9C4E-49FA-A9EC-1B4AB7C901F8}" presName="root" presStyleCnt="0">
        <dgm:presLayoutVars>
          <dgm:dir/>
          <dgm:resizeHandles val="exact"/>
        </dgm:presLayoutVars>
      </dgm:prSet>
      <dgm:spPr/>
    </dgm:pt>
    <dgm:pt modelId="{840CA240-1E65-426E-A9FC-CBFB967028BD}" type="pres">
      <dgm:prSet presAssocID="{529B79CB-4873-481D-BA07-ED2DEAEFBD5E}" presName="compNode" presStyleCnt="0"/>
      <dgm:spPr/>
    </dgm:pt>
    <dgm:pt modelId="{807E83A4-BF3D-4E24-9AC3-5492F586F46E}" type="pres">
      <dgm:prSet presAssocID="{529B79CB-4873-481D-BA07-ED2DEAEFBD5E}" presName="bgRect" presStyleLbl="bgShp" presStyleIdx="0" presStyleCnt="6"/>
      <dgm:spPr/>
    </dgm:pt>
    <dgm:pt modelId="{D7C95D93-4477-49A3-8DBA-3263CDC16D8B}" type="pres">
      <dgm:prSet presAssocID="{529B79CB-4873-481D-BA07-ED2DEAEFBD5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1E633FE-D3D4-4BA9-B179-B43601517DC8}" type="pres">
      <dgm:prSet presAssocID="{529B79CB-4873-481D-BA07-ED2DEAEFBD5E}" presName="spaceRect" presStyleCnt="0"/>
      <dgm:spPr/>
    </dgm:pt>
    <dgm:pt modelId="{6FD98E06-1488-46F4-99D7-BC05F1ECF030}" type="pres">
      <dgm:prSet presAssocID="{529B79CB-4873-481D-BA07-ED2DEAEFBD5E}" presName="parTx" presStyleLbl="revTx" presStyleIdx="0" presStyleCnt="6">
        <dgm:presLayoutVars>
          <dgm:chMax val="0"/>
          <dgm:chPref val="0"/>
        </dgm:presLayoutVars>
      </dgm:prSet>
      <dgm:spPr/>
    </dgm:pt>
    <dgm:pt modelId="{A9705E47-A96C-479B-A837-7FD1216E01B9}" type="pres">
      <dgm:prSet presAssocID="{0CAADCC3-1873-4055-915E-C6E4F8B99B9A}" presName="sibTrans" presStyleCnt="0"/>
      <dgm:spPr/>
    </dgm:pt>
    <dgm:pt modelId="{EFEB6779-F1D2-4F24-B7E8-924DC2F5472C}" type="pres">
      <dgm:prSet presAssocID="{43163C25-09F8-4C5C-9C30-C91A37D3FE99}" presName="compNode" presStyleCnt="0"/>
      <dgm:spPr/>
    </dgm:pt>
    <dgm:pt modelId="{EE614C5F-7F57-42AF-9051-7465CBA23E2A}" type="pres">
      <dgm:prSet presAssocID="{43163C25-09F8-4C5C-9C30-C91A37D3FE99}" presName="bgRect" presStyleLbl="bgShp" presStyleIdx="1" presStyleCnt="6"/>
      <dgm:spPr/>
    </dgm:pt>
    <dgm:pt modelId="{6FEC4025-C1B8-49FC-B065-7C577B6B2432}" type="pres">
      <dgm:prSet presAssocID="{43163C25-09F8-4C5C-9C30-C91A37D3FE9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 with solid fill"/>
        </a:ext>
      </dgm:extLst>
    </dgm:pt>
    <dgm:pt modelId="{AC172C52-FCF6-4BAC-BFA8-62F5CCCE32CF}" type="pres">
      <dgm:prSet presAssocID="{43163C25-09F8-4C5C-9C30-C91A37D3FE99}" presName="spaceRect" presStyleCnt="0"/>
      <dgm:spPr/>
    </dgm:pt>
    <dgm:pt modelId="{243E8EFD-857C-497F-A632-E8167B8BF98E}" type="pres">
      <dgm:prSet presAssocID="{43163C25-09F8-4C5C-9C30-C91A37D3FE99}" presName="parTx" presStyleLbl="revTx" presStyleIdx="1" presStyleCnt="6">
        <dgm:presLayoutVars>
          <dgm:chMax val="0"/>
          <dgm:chPref val="0"/>
        </dgm:presLayoutVars>
      </dgm:prSet>
      <dgm:spPr/>
    </dgm:pt>
    <dgm:pt modelId="{A59161CB-1C79-4D41-9133-3DCC0D34D5BC}" type="pres">
      <dgm:prSet presAssocID="{4B68E5D0-3234-4BCE-8DC5-3CD414AC4763}" presName="sibTrans" presStyleCnt="0"/>
      <dgm:spPr/>
    </dgm:pt>
    <dgm:pt modelId="{00D6A134-B262-497B-9F2A-8EF957A032A9}" type="pres">
      <dgm:prSet presAssocID="{4CB01731-81DA-4A05-AED6-06DDE6AE57AE}" presName="compNode" presStyleCnt="0"/>
      <dgm:spPr/>
    </dgm:pt>
    <dgm:pt modelId="{871DF190-FF18-44FE-A3F9-B2AA4CDC1881}" type="pres">
      <dgm:prSet presAssocID="{4CB01731-81DA-4A05-AED6-06DDE6AE57AE}" presName="bgRect" presStyleLbl="bgShp" presStyleIdx="2" presStyleCnt="6"/>
      <dgm:spPr/>
    </dgm:pt>
    <dgm:pt modelId="{20391175-05CD-41E9-9963-B6DC2EBCD71E}" type="pres">
      <dgm:prSet presAssocID="{4CB01731-81DA-4A05-AED6-06DDE6AE57A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storm with solid fill"/>
        </a:ext>
      </dgm:extLst>
    </dgm:pt>
    <dgm:pt modelId="{B07253FA-EA71-43EC-BD48-0E49FDC6ECF5}" type="pres">
      <dgm:prSet presAssocID="{4CB01731-81DA-4A05-AED6-06DDE6AE57AE}" presName="spaceRect" presStyleCnt="0"/>
      <dgm:spPr/>
    </dgm:pt>
    <dgm:pt modelId="{191A8B16-B096-4282-8AEB-C5409433D461}" type="pres">
      <dgm:prSet presAssocID="{4CB01731-81DA-4A05-AED6-06DDE6AE57AE}" presName="parTx" presStyleLbl="revTx" presStyleIdx="2" presStyleCnt="6">
        <dgm:presLayoutVars>
          <dgm:chMax val="0"/>
          <dgm:chPref val="0"/>
        </dgm:presLayoutVars>
      </dgm:prSet>
      <dgm:spPr/>
    </dgm:pt>
    <dgm:pt modelId="{F4BA93B5-FF4E-4BC7-8FD7-AF5ED22C2D83}" type="pres">
      <dgm:prSet presAssocID="{0047DC54-199A-4FC1-8AFF-3278C8F4DBE1}" presName="sibTrans" presStyleCnt="0"/>
      <dgm:spPr/>
    </dgm:pt>
    <dgm:pt modelId="{EA955412-77B5-470F-ACD7-FC6EE960BC5C}" type="pres">
      <dgm:prSet presAssocID="{0F0767F1-B6EE-40F3-98BD-890D5976BE56}" presName="compNode" presStyleCnt="0"/>
      <dgm:spPr/>
    </dgm:pt>
    <dgm:pt modelId="{6517668E-61EB-412B-B28B-747C86CDD8EC}" type="pres">
      <dgm:prSet presAssocID="{0F0767F1-B6EE-40F3-98BD-890D5976BE56}" presName="bgRect" presStyleLbl="bgShp" presStyleIdx="3" presStyleCnt="6"/>
      <dgm:spPr/>
    </dgm:pt>
    <dgm:pt modelId="{BFFB0D4F-F1FC-4F88-9B69-47D129EFE89F}" type="pres">
      <dgm:prSet presAssocID="{0F0767F1-B6EE-40F3-98BD-890D5976BE5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tterplot with solid fill"/>
        </a:ext>
      </dgm:extLst>
    </dgm:pt>
    <dgm:pt modelId="{3D6136C2-036A-4451-865B-668B188B4CFE}" type="pres">
      <dgm:prSet presAssocID="{0F0767F1-B6EE-40F3-98BD-890D5976BE56}" presName="spaceRect" presStyleCnt="0"/>
      <dgm:spPr/>
    </dgm:pt>
    <dgm:pt modelId="{D4D4B5A4-2441-4900-923D-7EC1FF1F5FF2}" type="pres">
      <dgm:prSet presAssocID="{0F0767F1-B6EE-40F3-98BD-890D5976BE56}" presName="parTx" presStyleLbl="revTx" presStyleIdx="3" presStyleCnt="6">
        <dgm:presLayoutVars>
          <dgm:chMax val="0"/>
          <dgm:chPref val="0"/>
        </dgm:presLayoutVars>
      </dgm:prSet>
      <dgm:spPr/>
    </dgm:pt>
    <dgm:pt modelId="{CE7BDBCA-1441-46FF-A8CD-12513BD76B21}" type="pres">
      <dgm:prSet presAssocID="{05B98924-F47B-4DFA-A606-43FC3ABB08C3}" presName="sibTrans" presStyleCnt="0"/>
      <dgm:spPr/>
    </dgm:pt>
    <dgm:pt modelId="{E0FCF125-5BFC-4E87-AC9F-AC8991486295}" type="pres">
      <dgm:prSet presAssocID="{95A2F833-FAA9-4A84-A221-A85ED56AF8A9}" presName="compNode" presStyleCnt="0"/>
      <dgm:spPr/>
    </dgm:pt>
    <dgm:pt modelId="{4A555241-5D43-45BB-B736-17E0E56A40AB}" type="pres">
      <dgm:prSet presAssocID="{95A2F833-FAA9-4A84-A221-A85ED56AF8A9}" presName="bgRect" presStyleLbl="bgShp" presStyleIdx="4" presStyleCnt="6"/>
      <dgm:spPr/>
    </dgm:pt>
    <dgm:pt modelId="{07D919E9-7BCF-4660-98E2-66D807784720}" type="pres">
      <dgm:prSet presAssocID="{95A2F833-FAA9-4A84-A221-A85ED56AF8A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45F6D5C3-0100-4180-A4DB-716FC4B0B1DA}" type="pres">
      <dgm:prSet presAssocID="{95A2F833-FAA9-4A84-A221-A85ED56AF8A9}" presName="spaceRect" presStyleCnt="0"/>
      <dgm:spPr/>
    </dgm:pt>
    <dgm:pt modelId="{6C0012AD-83A5-4B03-AF86-E362073EA1A0}" type="pres">
      <dgm:prSet presAssocID="{95A2F833-FAA9-4A84-A221-A85ED56AF8A9}" presName="parTx" presStyleLbl="revTx" presStyleIdx="4" presStyleCnt="6">
        <dgm:presLayoutVars>
          <dgm:chMax val="0"/>
          <dgm:chPref val="0"/>
        </dgm:presLayoutVars>
      </dgm:prSet>
      <dgm:spPr/>
    </dgm:pt>
    <dgm:pt modelId="{5D2673E8-A16A-45DB-985B-7B74316B75D4}" type="pres">
      <dgm:prSet presAssocID="{B0252247-137B-4704-A2AC-84A58A40AC67}" presName="sibTrans" presStyleCnt="0"/>
      <dgm:spPr/>
    </dgm:pt>
    <dgm:pt modelId="{5BD9ACBC-E8C1-47A1-B497-6D7C61EFFC58}" type="pres">
      <dgm:prSet presAssocID="{1995829F-08AB-47CA-A74B-17137040E3CB}" presName="compNode" presStyleCnt="0"/>
      <dgm:spPr/>
    </dgm:pt>
    <dgm:pt modelId="{B0540945-B97A-46FD-8EB3-1BFE65E87F35}" type="pres">
      <dgm:prSet presAssocID="{1995829F-08AB-47CA-A74B-17137040E3CB}" presName="bgRect" presStyleLbl="bgShp" presStyleIdx="5" presStyleCnt="6"/>
      <dgm:spPr/>
    </dgm:pt>
    <dgm:pt modelId="{D91A2186-7A62-4038-9B7E-2158B1D1A307}" type="pres">
      <dgm:prSet presAssocID="{1995829F-08AB-47CA-A74B-17137040E3C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6B2B6C9-BE9D-4C63-8E85-AB48B3BD8DBA}" type="pres">
      <dgm:prSet presAssocID="{1995829F-08AB-47CA-A74B-17137040E3CB}" presName="spaceRect" presStyleCnt="0"/>
      <dgm:spPr/>
    </dgm:pt>
    <dgm:pt modelId="{53AD2771-9A4B-4C21-8E9E-BA8FD941D6E9}" type="pres">
      <dgm:prSet presAssocID="{1995829F-08AB-47CA-A74B-17137040E3C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95DE626-C066-4D0C-9885-041E3DAC9FA4}" srcId="{F40D0B95-9C4E-49FA-A9EC-1B4AB7C901F8}" destId="{43163C25-09F8-4C5C-9C30-C91A37D3FE99}" srcOrd="1" destOrd="0" parTransId="{1C716C66-D46A-4183-939F-02D1003D47C6}" sibTransId="{4B68E5D0-3234-4BCE-8DC5-3CD414AC4763}"/>
    <dgm:cxn modelId="{7AD4762E-6303-4BE2-9F94-87EA0FC887E1}" srcId="{F40D0B95-9C4E-49FA-A9EC-1B4AB7C901F8}" destId="{95A2F833-FAA9-4A84-A221-A85ED56AF8A9}" srcOrd="4" destOrd="0" parTransId="{78157E18-1C6A-49F2-A534-F314DA99FCEC}" sibTransId="{B0252247-137B-4704-A2AC-84A58A40AC67}"/>
    <dgm:cxn modelId="{B8598333-CFD9-4C46-8E85-8F5C2BC2680B}" srcId="{F40D0B95-9C4E-49FA-A9EC-1B4AB7C901F8}" destId="{0F0767F1-B6EE-40F3-98BD-890D5976BE56}" srcOrd="3" destOrd="0" parTransId="{025CBB9A-60CD-4440-9673-4B47F833DC7A}" sibTransId="{05B98924-F47B-4DFA-A606-43FC3ABB08C3}"/>
    <dgm:cxn modelId="{53A13B3C-D680-4A93-A557-998095290E8D}" type="presOf" srcId="{F40D0B95-9C4E-49FA-A9EC-1B4AB7C901F8}" destId="{FD47AC2A-6EF6-4F88-9EBC-C62DB4341F0C}" srcOrd="0" destOrd="0" presId="urn:microsoft.com/office/officeart/2018/2/layout/IconVerticalSolidList"/>
    <dgm:cxn modelId="{29C8BB5C-D8FD-4F70-BB29-F0D11E5E4006}" srcId="{F40D0B95-9C4E-49FA-A9EC-1B4AB7C901F8}" destId="{1995829F-08AB-47CA-A74B-17137040E3CB}" srcOrd="5" destOrd="0" parTransId="{36698D99-15DD-4541-AB71-F80B19115D4C}" sibTransId="{8DA3EBA2-DCC9-46FC-8FCA-82F43500B9C0}"/>
    <dgm:cxn modelId="{3EAE0464-E917-47D9-A055-F0819BA9FC96}" type="presOf" srcId="{1995829F-08AB-47CA-A74B-17137040E3CB}" destId="{53AD2771-9A4B-4C21-8E9E-BA8FD941D6E9}" srcOrd="0" destOrd="0" presId="urn:microsoft.com/office/officeart/2018/2/layout/IconVerticalSolidList"/>
    <dgm:cxn modelId="{A60D0864-FB2A-4866-84A2-8955E20B0B1A}" type="presOf" srcId="{4CB01731-81DA-4A05-AED6-06DDE6AE57AE}" destId="{191A8B16-B096-4282-8AEB-C5409433D461}" srcOrd="0" destOrd="0" presId="urn:microsoft.com/office/officeart/2018/2/layout/IconVerticalSolidList"/>
    <dgm:cxn modelId="{01653347-044F-48E4-BA81-513F9F7A6DC8}" srcId="{F40D0B95-9C4E-49FA-A9EC-1B4AB7C901F8}" destId="{529B79CB-4873-481D-BA07-ED2DEAEFBD5E}" srcOrd="0" destOrd="0" parTransId="{20BFC3FF-E78D-47B7-82E4-CD16AE78B7FA}" sibTransId="{0CAADCC3-1873-4055-915E-C6E4F8B99B9A}"/>
    <dgm:cxn modelId="{38D76F4C-D3EA-4A67-95F5-3100FC26B1D6}" type="presOf" srcId="{43163C25-09F8-4C5C-9C30-C91A37D3FE99}" destId="{243E8EFD-857C-497F-A632-E8167B8BF98E}" srcOrd="0" destOrd="0" presId="urn:microsoft.com/office/officeart/2018/2/layout/IconVerticalSolidList"/>
    <dgm:cxn modelId="{58BF6C86-F625-41D6-858C-2E1161EE7490}" type="presOf" srcId="{529B79CB-4873-481D-BA07-ED2DEAEFBD5E}" destId="{6FD98E06-1488-46F4-99D7-BC05F1ECF030}" srcOrd="0" destOrd="0" presId="urn:microsoft.com/office/officeart/2018/2/layout/IconVerticalSolidList"/>
    <dgm:cxn modelId="{411FE6D4-9A89-4C30-B23E-5C4B7FE370AE}" srcId="{F40D0B95-9C4E-49FA-A9EC-1B4AB7C901F8}" destId="{4CB01731-81DA-4A05-AED6-06DDE6AE57AE}" srcOrd="2" destOrd="0" parTransId="{57A6BB35-7475-479B-B0A2-6213333F1077}" sibTransId="{0047DC54-199A-4FC1-8AFF-3278C8F4DBE1}"/>
    <dgm:cxn modelId="{5EEBBBDA-0394-457B-AFC5-D24E458E6D66}" type="presOf" srcId="{95A2F833-FAA9-4A84-A221-A85ED56AF8A9}" destId="{6C0012AD-83A5-4B03-AF86-E362073EA1A0}" srcOrd="0" destOrd="0" presId="urn:microsoft.com/office/officeart/2018/2/layout/IconVerticalSolidList"/>
    <dgm:cxn modelId="{FB6232FC-30E1-422A-AC75-9C821B85A860}" type="presOf" srcId="{0F0767F1-B6EE-40F3-98BD-890D5976BE56}" destId="{D4D4B5A4-2441-4900-923D-7EC1FF1F5FF2}" srcOrd="0" destOrd="0" presId="urn:microsoft.com/office/officeart/2018/2/layout/IconVerticalSolidList"/>
    <dgm:cxn modelId="{856A4F2B-10C5-4FD7-9B5E-618FFC0E2BB9}" type="presParOf" srcId="{FD47AC2A-6EF6-4F88-9EBC-C62DB4341F0C}" destId="{840CA240-1E65-426E-A9FC-CBFB967028BD}" srcOrd="0" destOrd="0" presId="urn:microsoft.com/office/officeart/2018/2/layout/IconVerticalSolidList"/>
    <dgm:cxn modelId="{F704071F-C247-4EB7-BC8A-DC5631579897}" type="presParOf" srcId="{840CA240-1E65-426E-A9FC-CBFB967028BD}" destId="{807E83A4-BF3D-4E24-9AC3-5492F586F46E}" srcOrd="0" destOrd="0" presId="urn:microsoft.com/office/officeart/2018/2/layout/IconVerticalSolidList"/>
    <dgm:cxn modelId="{E3B2C997-D2EE-4545-87F4-E1FE209CED21}" type="presParOf" srcId="{840CA240-1E65-426E-A9FC-CBFB967028BD}" destId="{D7C95D93-4477-49A3-8DBA-3263CDC16D8B}" srcOrd="1" destOrd="0" presId="urn:microsoft.com/office/officeart/2018/2/layout/IconVerticalSolidList"/>
    <dgm:cxn modelId="{3355475B-736D-430F-9EEF-BE269CC6C363}" type="presParOf" srcId="{840CA240-1E65-426E-A9FC-CBFB967028BD}" destId="{51E633FE-D3D4-4BA9-B179-B43601517DC8}" srcOrd="2" destOrd="0" presId="urn:microsoft.com/office/officeart/2018/2/layout/IconVerticalSolidList"/>
    <dgm:cxn modelId="{6339952A-E817-494F-9DCF-0ECF12AD5228}" type="presParOf" srcId="{840CA240-1E65-426E-A9FC-CBFB967028BD}" destId="{6FD98E06-1488-46F4-99D7-BC05F1ECF030}" srcOrd="3" destOrd="0" presId="urn:microsoft.com/office/officeart/2018/2/layout/IconVerticalSolidList"/>
    <dgm:cxn modelId="{6D4307AF-B8F0-41B1-81DC-E3233F396E3A}" type="presParOf" srcId="{FD47AC2A-6EF6-4F88-9EBC-C62DB4341F0C}" destId="{A9705E47-A96C-479B-A837-7FD1216E01B9}" srcOrd="1" destOrd="0" presId="urn:microsoft.com/office/officeart/2018/2/layout/IconVerticalSolidList"/>
    <dgm:cxn modelId="{59C31D5F-28CF-491D-AB4D-BC231E50F1AF}" type="presParOf" srcId="{FD47AC2A-6EF6-4F88-9EBC-C62DB4341F0C}" destId="{EFEB6779-F1D2-4F24-B7E8-924DC2F5472C}" srcOrd="2" destOrd="0" presId="urn:microsoft.com/office/officeart/2018/2/layout/IconVerticalSolidList"/>
    <dgm:cxn modelId="{F8FDCDF8-7887-4152-91F8-BD94E4043771}" type="presParOf" srcId="{EFEB6779-F1D2-4F24-B7E8-924DC2F5472C}" destId="{EE614C5F-7F57-42AF-9051-7465CBA23E2A}" srcOrd="0" destOrd="0" presId="urn:microsoft.com/office/officeart/2018/2/layout/IconVerticalSolidList"/>
    <dgm:cxn modelId="{4542A4BB-743D-45FE-A051-34B5BF49F5D1}" type="presParOf" srcId="{EFEB6779-F1D2-4F24-B7E8-924DC2F5472C}" destId="{6FEC4025-C1B8-49FC-B065-7C577B6B2432}" srcOrd="1" destOrd="0" presId="urn:microsoft.com/office/officeart/2018/2/layout/IconVerticalSolidList"/>
    <dgm:cxn modelId="{1A152A74-37F6-47F8-B8DD-816A6F11031B}" type="presParOf" srcId="{EFEB6779-F1D2-4F24-B7E8-924DC2F5472C}" destId="{AC172C52-FCF6-4BAC-BFA8-62F5CCCE32CF}" srcOrd="2" destOrd="0" presId="urn:microsoft.com/office/officeart/2018/2/layout/IconVerticalSolidList"/>
    <dgm:cxn modelId="{A9EE080D-0287-466C-9C63-74B61255194C}" type="presParOf" srcId="{EFEB6779-F1D2-4F24-B7E8-924DC2F5472C}" destId="{243E8EFD-857C-497F-A632-E8167B8BF98E}" srcOrd="3" destOrd="0" presId="urn:microsoft.com/office/officeart/2018/2/layout/IconVerticalSolidList"/>
    <dgm:cxn modelId="{E35691DA-8C1E-4BEA-88B6-6F25032D1ED8}" type="presParOf" srcId="{FD47AC2A-6EF6-4F88-9EBC-C62DB4341F0C}" destId="{A59161CB-1C79-4D41-9133-3DCC0D34D5BC}" srcOrd="3" destOrd="0" presId="urn:microsoft.com/office/officeart/2018/2/layout/IconVerticalSolidList"/>
    <dgm:cxn modelId="{EC15DEF1-EB32-4F5A-9D46-FC8FC5D85DB7}" type="presParOf" srcId="{FD47AC2A-6EF6-4F88-9EBC-C62DB4341F0C}" destId="{00D6A134-B262-497B-9F2A-8EF957A032A9}" srcOrd="4" destOrd="0" presId="urn:microsoft.com/office/officeart/2018/2/layout/IconVerticalSolidList"/>
    <dgm:cxn modelId="{9113D73C-FB9A-439A-9B5B-236338106B5E}" type="presParOf" srcId="{00D6A134-B262-497B-9F2A-8EF957A032A9}" destId="{871DF190-FF18-44FE-A3F9-B2AA4CDC1881}" srcOrd="0" destOrd="0" presId="urn:microsoft.com/office/officeart/2018/2/layout/IconVerticalSolidList"/>
    <dgm:cxn modelId="{914DC609-0135-4D84-B4EB-CBDC06FC2D37}" type="presParOf" srcId="{00D6A134-B262-497B-9F2A-8EF957A032A9}" destId="{20391175-05CD-41E9-9963-B6DC2EBCD71E}" srcOrd="1" destOrd="0" presId="urn:microsoft.com/office/officeart/2018/2/layout/IconVerticalSolidList"/>
    <dgm:cxn modelId="{9E8F5F2C-F4C4-44AD-9B73-ABFA689EF8F2}" type="presParOf" srcId="{00D6A134-B262-497B-9F2A-8EF957A032A9}" destId="{B07253FA-EA71-43EC-BD48-0E49FDC6ECF5}" srcOrd="2" destOrd="0" presId="urn:microsoft.com/office/officeart/2018/2/layout/IconVerticalSolidList"/>
    <dgm:cxn modelId="{6ED75A9B-0B3B-4F24-8871-E2949E248842}" type="presParOf" srcId="{00D6A134-B262-497B-9F2A-8EF957A032A9}" destId="{191A8B16-B096-4282-8AEB-C5409433D461}" srcOrd="3" destOrd="0" presId="urn:microsoft.com/office/officeart/2018/2/layout/IconVerticalSolidList"/>
    <dgm:cxn modelId="{2F17BFA1-5C07-4585-900F-24690D65C792}" type="presParOf" srcId="{FD47AC2A-6EF6-4F88-9EBC-C62DB4341F0C}" destId="{F4BA93B5-FF4E-4BC7-8FD7-AF5ED22C2D83}" srcOrd="5" destOrd="0" presId="urn:microsoft.com/office/officeart/2018/2/layout/IconVerticalSolidList"/>
    <dgm:cxn modelId="{FC8E552D-8018-484B-98C2-C716A4039192}" type="presParOf" srcId="{FD47AC2A-6EF6-4F88-9EBC-C62DB4341F0C}" destId="{EA955412-77B5-470F-ACD7-FC6EE960BC5C}" srcOrd="6" destOrd="0" presId="urn:microsoft.com/office/officeart/2018/2/layout/IconVerticalSolidList"/>
    <dgm:cxn modelId="{88BF6CDD-3103-4007-A834-5451B4DBED0B}" type="presParOf" srcId="{EA955412-77B5-470F-ACD7-FC6EE960BC5C}" destId="{6517668E-61EB-412B-B28B-747C86CDD8EC}" srcOrd="0" destOrd="0" presId="urn:microsoft.com/office/officeart/2018/2/layout/IconVerticalSolidList"/>
    <dgm:cxn modelId="{C0265DEE-136C-411D-8140-7BF6047283CC}" type="presParOf" srcId="{EA955412-77B5-470F-ACD7-FC6EE960BC5C}" destId="{BFFB0D4F-F1FC-4F88-9B69-47D129EFE89F}" srcOrd="1" destOrd="0" presId="urn:microsoft.com/office/officeart/2018/2/layout/IconVerticalSolidList"/>
    <dgm:cxn modelId="{7F7233E8-A2CD-49EF-BF02-6DABB85CD975}" type="presParOf" srcId="{EA955412-77B5-470F-ACD7-FC6EE960BC5C}" destId="{3D6136C2-036A-4451-865B-668B188B4CFE}" srcOrd="2" destOrd="0" presId="urn:microsoft.com/office/officeart/2018/2/layout/IconVerticalSolidList"/>
    <dgm:cxn modelId="{8210CB20-9F49-4E19-BEFD-44E717F6F9B1}" type="presParOf" srcId="{EA955412-77B5-470F-ACD7-FC6EE960BC5C}" destId="{D4D4B5A4-2441-4900-923D-7EC1FF1F5FF2}" srcOrd="3" destOrd="0" presId="urn:microsoft.com/office/officeart/2018/2/layout/IconVerticalSolidList"/>
    <dgm:cxn modelId="{9678524D-951C-4723-A5A6-4F246F1B579D}" type="presParOf" srcId="{FD47AC2A-6EF6-4F88-9EBC-C62DB4341F0C}" destId="{CE7BDBCA-1441-46FF-A8CD-12513BD76B21}" srcOrd="7" destOrd="0" presId="urn:microsoft.com/office/officeart/2018/2/layout/IconVerticalSolidList"/>
    <dgm:cxn modelId="{9E8207CB-0040-4B1D-B4A0-FBD7EA3C161E}" type="presParOf" srcId="{FD47AC2A-6EF6-4F88-9EBC-C62DB4341F0C}" destId="{E0FCF125-5BFC-4E87-AC9F-AC8991486295}" srcOrd="8" destOrd="0" presId="urn:microsoft.com/office/officeart/2018/2/layout/IconVerticalSolidList"/>
    <dgm:cxn modelId="{50A5B7C4-775F-4402-881B-5743A71F41DF}" type="presParOf" srcId="{E0FCF125-5BFC-4E87-AC9F-AC8991486295}" destId="{4A555241-5D43-45BB-B736-17E0E56A40AB}" srcOrd="0" destOrd="0" presId="urn:microsoft.com/office/officeart/2018/2/layout/IconVerticalSolidList"/>
    <dgm:cxn modelId="{B71B44C4-1E23-4F28-8A90-296E2794BA20}" type="presParOf" srcId="{E0FCF125-5BFC-4E87-AC9F-AC8991486295}" destId="{07D919E9-7BCF-4660-98E2-66D807784720}" srcOrd="1" destOrd="0" presId="urn:microsoft.com/office/officeart/2018/2/layout/IconVerticalSolidList"/>
    <dgm:cxn modelId="{EDDDCBB9-7875-4B38-BA73-D617054FAC4C}" type="presParOf" srcId="{E0FCF125-5BFC-4E87-AC9F-AC8991486295}" destId="{45F6D5C3-0100-4180-A4DB-716FC4B0B1DA}" srcOrd="2" destOrd="0" presId="urn:microsoft.com/office/officeart/2018/2/layout/IconVerticalSolidList"/>
    <dgm:cxn modelId="{363C3850-D4AE-4889-9AC9-1B9A01C2DD6B}" type="presParOf" srcId="{E0FCF125-5BFC-4E87-AC9F-AC8991486295}" destId="{6C0012AD-83A5-4B03-AF86-E362073EA1A0}" srcOrd="3" destOrd="0" presId="urn:microsoft.com/office/officeart/2018/2/layout/IconVerticalSolidList"/>
    <dgm:cxn modelId="{47D6CBC0-4FD8-479E-B20F-D81DBFCF308B}" type="presParOf" srcId="{FD47AC2A-6EF6-4F88-9EBC-C62DB4341F0C}" destId="{5D2673E8-A16A-45DB-985B-7B74316B75D4}" srcOrd="9" destOrd="0" presId="urn:microsoft.com/office/officeart/2018/2/layout/IconVerticalSolidList"/>
    <dgm:cxn modelId="{82D6349E-582B-4F5A-BE08-B110BF07640F}" type="presParOf" srcId="{FD47AC2A-6EF6-4F88-9EBC-C62DB4341F0C}" destId="{5BD9ACBC-E8C1-47A1-B497-6D7C61EFFC58}" srcOrd="10" destOrd="0" presId="urn:microsoft.com/office/officeart/2018/2/layout/IconVerticalSolidList"/>
    <dgm:cxn modelId="{740B6B3B-7267-47C7-BC83-6B4E55544C70}" type="presParOf" srcId="{5BD9ACBC-E8C1-47A1-B497-6D7C61EFFC58}" destId="{B0540945-B97A-46FD-8EB3-1BFE65E87F35}" srcOrd="0" destOrd="0" presId="urn:microsoft.com/office/officeart/2018/2/layout/IconVerticalSolidList"/>
    <dgm:cxn modelId="{9D5CAC87-4FB6-4D63-8EBE-0EEBA8D1E008}" type="presParOf" srcId="{5BD9ACBC-E8C1-47A1-B497-6D7C61EFFC58}" destId="{D91A2186-7A62-4038-9B7E-2158B1D1A307}" srcOrd="1" destOrd="0" presId="urn:microsoft.com/office/officeart/2018/2/layout/IconVerticalSolidList"/>
    <dgm:cxn modelId="{4D9AFC80-1107-4B36-B7B3-3BD3F7AA7C56}" type="presParOf" srcId="{5BD9ACBC-E8C1-47A1-B497-6D7C61EFFC58}" destId="{46B2B6C9-BE9D-4C63-8E85-AB48B3BD8DBA}" srcOrd="2" destOrd="0" presId="urn:microsoft.com/office/officeart/2018/2/layout/IconVerticalSolidList"/>
    <dgm:cxn modelId="{B27EDE24-970C-48A5-BD3B-9D2655B3ED7D}" type="presParOf" srcId="{5BD9ACBC-E8C1-47A1-B497-6D7C61EFFC58}" destId="{53AD2771-9A4B-4C21-8E9E-BA8FD941D6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EDA094-9EBE-4C0A-B76F-866F483AF22D}" type="doc">
      <dgm:prSet loTypeId="urn:microsoft.com/office/officeart/2005/8/layout/vProcess5" loCatId="process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4276EFE-8A59-4781-9CA2-284FF2C0FFEF}">
      <dgm:prSet/>
      <dgm:spPr/>
      <dgm:t>
        <a:bodyPr/>
        <a:lstStyle/>
        <a:p>
          <a:r>
            <a:rPr lang="en-US"/>
            <a:t>Joined all CSV’s together</a:t>
          </a:r>
        </a:p>
      </dgm:t>
    </dgm:pt>
    <dgm:pt modelId="{FA7F2878-9F7C-4266-AF03-BB95F09762D7}" type="parTrans" cxnId="{BDB93961-31B8-4DAC-B9FC-BA41623CA966}">
      <dgm:prSet/>
      <dgm:spPr/>
      <dgm:t>
        <a:bodyPr/>
        <a:lstStyle/>
        <a:p>
          <a:endParaRPr lang="en-US"/>
        </a:p>
      </dgm:t>
    </dgm:pt>
    <dgm:pt modelId="{F5F27A3F-3C91-4B06-8E69-E536431F2A5D}" type="sibTrans" cxnId="{BDB93961-31B8-4DAC-B9FC-BA41623CA966}">
      <dgm:prSet/>
      <dgm:spPr/>
      <dgm:t>
        <a:bodyPr/>
        <a:lstStyle/>
        <a:p>
          <a:endParaRPr lang="en-US"/>
        </a:p>
      </dgm:t>
    </dgm:pt>
    <dgm:pt modelId="{6BF00EE5-B9A9-4943-8854-A80B2C72E351}">
      <dgm:prSet/>
      <dgm:spPr/>
      <dgm:t>
        <a:bodyPr/>
        <a:lstStyle/>
        <a:p>
          <a:r>
            <a:rPr lang="en-US"/>
            <a:t>Not highly co-related </a:t>
          </a:r>
        </a:p>
      </dgm:t>
    </dgm:pt>
    <dgm:pt modelId="{4C34D06C-0216-44C4-B785-48F958EE3EDA}" type="parTrans" cxnId="{2C7B7655-A9A7-427A-A412-33DA61209288}">
      <dgm:prSet/>
      <dgm:spPr/>
      <dgm:t>
        <a:bodyPr/>
        <a:lstStyle/>
        <a:p>
          <a:endParaRPr lang="en-US"/>
        </a:p>
      </dgm:t>
    </dgm:pt>
    <dgm:pt modelId="{F61CC64A-20C0-434A-A849-C0429FBE5557}" type="sibTrans" cxnId="{2C7B7655-A9A7-427A-A412-33DA61209288}">
      <dgm:prSet/>
      <dgm:spPr/>
      <dgm:t>
        <a:bodyPr/>
        <a:lstStyle/>
        <a:p>
          <a:endParaRPr lang="en-US"/>
        </a:p>
      </dgm:t>
    </dgm:pt>
    <dgm:pt modelId="{883CF941-DE30-46A3-9190-53410811A97B}">
      <dgm:prSet/>
      <dgm:spPr/>
      <dgm:t>
        <a:bodyPr/>
        <a:lstStyle/>
        <a:p>
          <a:r>
            <a:rPr lang="en-US"/>
            <a:t>‘Reordered’ and ‘order number’ co-related +vely while ‘order numbe’r and ‘days_since_prior_order’ is –vely corelated max out of all columns </a:t>
          </a:r>
        </a:p>
      </dgm:t>
    </dgm:pt>
    <dgm:pt modelId="{493DB194-E41B-4D0D-B20F-93AEE9885038}" type="parTrans" cxnId="{0121D15C-7BEA-4F0E-8861-4F44341AC4BC}">
      <dgm:prSet/>
      <dgm:spPr/>
      <dgm:t>
        <a:bodyPr/>
        <a:lstStyle/>
        <a:p>
          <a:endParaRPr lang="en-US"/>
        </a:p>
      </dgm:t>
    </dgm:pt>
    <dgm:pt modelId="{F8B2EA45-266D-413E-AC6C-3C0CFF3AE6A6}" type="sibTrans" cxnId="{0121D15C-7BEA-4F0E-8861-4F44341AC4BC}">
      <dgm:prSet/>
      <dgm:spPr/>
      <dgm:t>
        <a:bodyPr/>
        <a:lstStyle/>
        <a:p>
          <a:endParaRPr lang="en-US"/>
        </a:p>
      </dgm:t>
    </dgm:pt>
    <dgm:pt modelId="{453A50C1-9614-42C6-ABF4-601764F60E41}" type="pres">
      <dgm:prSet presAssocID="{57EDA094-9EBE-4C0A-B76F-866F483AF22D}" presName="outerComposite" presStyleCnt="0">
        <dgm:presLayoutVars>
          <dgm:chMax val="5"/>
          <dgm:dir/>
          <dgm:resizeHandles val="exact"/>
        </dgm:presLayoutVars>
      </dgm:prSet>
      <dgm:spPr/>
    </dgm:pt>
    <dgm:pt modelId="{3E818E6F-EA87-45BF-B76E-D180E6F4E460}" type="pres">
      <dgm:prSet presAssocID="{57EDA094-9EBE-4C0A-B76F-866F483AF22D}" presName="dummyMaxCanvas" presStyleCnt="0">
        <dgm:presLayoutVars/>
      </dgm:prSet>
      <dgm:spPr/>
    </dgm:pt>
    <dgm:pt modelId="{83873FBA-AE33-4F42-8926-8418190273EB}" type="pres">
      <dgm:prSet presAssocID="{57EDA094-9EBE-4C0A-B76F-866F483AF22D}" presName="ThreeNodes_1" presStyleLbl="node1" presStyleIdx="0" presStyleCnt="3">
        <dgm:presLayoutVars>
          <dgm:bulletEnabled val="1"/>
        </dgm:presLayoutVars>
      </dgm:prSet>
      <dgm:spPr/>
    </dgm:pt>
    <dgm:pt modelId="{83058B54-DC16-4168-80AE-992FA5D226C2}" type="pres">
      <dgm:prSet presAssocID="{57EDA094-9EBE-4C0A-B76F-866F483AF22D}" presName="ThreeNodes_2" presStyleLbl="node1" presStyleIdx="1" presStyleCnt="3">
        <dgm:presLayoutVars>
          <dgm:bulletEnabled val="1"/>
        </dgm:presLayoutVars>
      </dgm:prSet>
      <dgm:spPr/>
    </dgm:pt>
    <dgm:pt modelId="{2B2BF9D0-174F-4035-90C7-C4DD8994FB6D}" type="pres">
      <dgm:prSet presAssocID="{57EDA094-9EBE-4C0A-B76F-866F483AF22D}" presName="ThreeNodes_3" presStyleLbl="node1" presStyleIdx="2" presStyleCnt="3">
        <dgm:presLayoutVars>
          <dgm:bulletEnabled val="1"/>
        </dgm:presLayoutVars>
      </dgm:prSet>
      <dgm:spPr/>
    </dgm:pt>
    <dgm:pt modelId="{BDB4E2CE-911E-4B35-A551-3697766E4617}" type="pres">
      <dgm:prSet presAssocID="{57EDA094-9EBE-4C0A-B76F-866F483AF22D}" presName="ThreeConn_1-2" presStyleLbl="fgAccFollowNode1" presStyleIdx="0" presStyleCnt="2">
        <dgm:presLayoutVars>
          <dgm:bulletEnabled val="1"/>
        </dgm:presLayoutVars>
      </dgm:prSet>
      <dgm:spPr/>
    </dgm:pt>
    <dgm:pt modelId="{62F860EF-8C8C-404B-A293-4879674330DC}" type="pres">
      <dgm:prSet presAssocID="{57EDA094-9EBE-4C0A-B76F-866F483AF22D}" presName="ThreeConn_2-3" presStyleLbl="fgAccFollowNode1" presStyleIdx="1" presStyleCnt="2">
        <dgm:presLayoutVars>
          <dgm:bulletEnabled val="1"/>
        </dgm:presLayoutVars>
      </dgm:prSet>
      <dgm:spPr/>
    </dgm:pt>
    <dgm:pt modelId="{74A1CB8D-0590-4D52-9AF4-5D3A75ECDBF5}" type="pres">
      <dgm:prSet presAssocID="{57EDA094-9EBE-4C0A-B76F-866F483AF22D}" presName="ThreeNodes_1_text" presStyleLbl="node1" presStyleIdx="2" presStyleCnt="3">
        <dgm:presLayoutVars>
          <dgm:bulletEnabled val="1"/>
        </dgm:presLayoutVars>
      </dgm:prSet>
      <dgm:spPr/>
    </dgm:pt>
    <dgm:pt modelId="{1CBAF839-3875-4278-AE92-BC4490C60CB9}" type="pres">
      <dgm:prSet presAssocID="{57EDA094-9EBE-4C0A-B76F-866F483AF22D}" presName="ThreeNodes_2_text" presStyleLbl="node1" presStyleIdx="2" presStyleCnt="3">
        <dgm:presLayoutVars>
          <dgm:bulletEnabled val="1"/>
        </dgm:presLayoutVars>
      </dgm:prSet>
      <dgm:spPr/>
    </dgm:pt>
    <dgm:pt modelId="{16951366-90B2-4F8C-BA91-C439B6B9FDE5}" type="pres">
      <dgm:prSet presAssocID="{57EDA094-9EBE-4C0A-B76F-866F483AF22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6550916-4960-4E4F-B8A0-CE4366F5DF19}" type="presOf" srcId="{57EDA094-9EBE-4C0A-B76F-866F483AF22D}" destId="{453A50C1-9614-42C6-ABF4-601764F60E41}" srcOrd="0" destOrd="0" presId="urn:microsoft.com/office/officeart/2005/8/layout/vProcess5"/>
    <dgm:cxn modelId="{434AC22E-C0F0-4C8A-98AB-A44AFA83F036}" type="presOf" srcId="{6BF00EE5-B9A9-4943-8854-A80B2C72E351}" destId="{1CBAF839-3875-4278-AE92-BC4490C60CB9}" srcOrd="1" destOrd="0" presId="urn:microsoft.com/office/officeart/2005/8/layout/vProcess5"/>
    <dgm:cxn modelId="{0121D15C-7BEA-4F0E-8861-4F44341AC4BC}" srcId="{57EDA094-9EBE-4C0A-B76F-866F483AF22D}" destId="{883CF941-DE30-46A3-9190-53410811A97B}" srcOrd="2" destOrd="0" parTransId="{493DB194-E41B-4D0D-B20F-93AEE9885038}" sibTransId="{F8B2EA45-266D-413E-AC6C-3C0CFF3AE6A6}"/>
    <dgm:cxn modelId="{BDB93961-31B8-4DAC-B9FC-BA41623CA966}" srcId="{57EDA094-9EBE-4C0A-B76F-866F483AF22D}" destId="{A4276EFE-8A59-4781-9CA2-284FF2C0FFEF}" srcOrd="0" destOrd="0" parTransId="{FA7F2878-9F7C-4266-AF03-BB95F09762D7}" sibTransId="{F5F27A3F-3C91-4B06-8E69-E536431F2A5D}"/>
    <dgm:cxn modelId="{36ACFE45-CF58-4BD0-9A2D-C98C6559160B}" type="presOf" srcId="{883CF941-DE30-46A3-9190-53410811A97B}" destId="{16951366-90B2-4F8C-BA91-C439B6B9FDE5}" srcOrd="1" destOrd="0" presId="urn:microsoft.com/office/officeart/2005/8/layout/vProcess5"/>
    <dgm:cxn modelId="{42F88572-D906-4461-866C-F5DE4ADA71F7}" type="presOf" srcId="{883CF941-DE30-46A3-9190-53410811A97B}" destId="{2B2BF9D0-174F-4035-90C7-C4DD8994FB6D}" srcOrd="0" destOrd="0" presId="urn:microsoft.com/office/officeart/2005/8/layout/vProcess5"/>
    <dgm:cxn modelId="{2C7B7655-A9A7-427A-A412-33DA61209288}" srcId="{57EDA094-9EBE-4C0A-B76F-866F483AF22D}" destId="{6BF00EE5-B9A9-4943-8854-A80B2C72E351}" srcOrd="1" destOrd="0" parTransId="{4C34D06C-0216-44C4-B785-48F958EE3EDA}" sibTransId="{F61CC64A-20C0-434A-A849-C0429FBE5557}"/>
    <dgm:cxn modelId="{4F13D082-560C-4D7F-AF20-605B50003066}" type="presOf" srcId="{A4276EFE-8A59-4781-9CA2-284FF2C0FFEF}" destId="{74A1CB8D-0590-4D52-9AF4-5D3A75ECDBF5}" srcOrd="1" destOrd="0" presId="urn:microsoft.com/office/officeart/2005/8/layout/vProcess5"/>
    <dgm:cxn modelId="{E0B4F48C-710F-4809-85B0-EE3591E03B34}" type="presOf" srcId="{F5F27A3F-3C91-4B06-8E69-E536431F2A5D}" destId="{BDB4E2CE-911E-4B35-A551-3697766E4617}" srcOrd="0" destOrd="0" presId="urn:microsoft.com/office/officeart/2005/8/layout/vProcess5"/>
    <dgm:cxn modelId="{6496A7D5-6505-4540-88C4-427668D09614}" type="presOf" srcId="{A4276EFE-8A59-4781-9CA2-284FF2C0FFEF}" destId="{83873FBA-AE33-4F42-8926-8418190273EB}" srcOrd="0" destOrd="0" presId="urn:microsoft.com/office/officeart/2005/8/layout/vProcess5"/>
    <dgm:cxn modelId="{38099AEC-1CCE-418C-BCC4-5FD97D49C6F4}" type="presOf" srcId="{F61CC64A-20C0-434A-A849-C0429FBE5557}" destId="{62F860EF-8C8C-404B-A293-4879674330DC}" srcOrd="0" destOrd="0" presId="urn:microsoft.com/office/officeart/2005/8/layout/vProcess5"/>
    <dgm:cxn modelId="{202727FC-F8E7-4B21-92C9-BEFCA2C4F05C}" type="presOf" srcId="{6BF00EE5-B9A9-4943-8854-A80B2C72E351}" destId="{83058B54-DC16-4168-80AE-992FA5D226C2}" srcOrd="0" destOrd="0" presId="urn:microsoft.com/office/officeart/2005/8/layout/vProcess5"/>
    <dgm:cxn modelId="{4BDD0A37-4866-45FA-82B4-8D687E7D3790}" type="presParOf" srcId="{453A50C1-9614-42C6-ABF4-601764F60E41}" destId="{3E818E6F-EA87-45BF-B76E-D180E6F4E460}" srcOrd="0" destOrd="0" presId="urn:microsoft.com/office/officeart/2005/8/layout/vProcess5"/>
    <dgm:cxn modelId="{249B7AC8-89A4-4CAC-B184-91C769405C42}" type="presParOf" srcId="{453A50C1-9614-42C6-ABF4-601764F60E41}" destId="{83873FBA-AE33-4F42-8926-8418190273EB}" srcOrd="1" destOrd="0" presId="urn:microsoft.com/office/officeart/2005/8/layout/vProcess5"/>
    <dgm:cxn modelId="{7559FD79-0D84-454C-B0FD-A20409704A70}" type="presParOf" srcId="{453A50C1-9614-42C6-ABF4-601764F60E41}" destId="{83058B54-DC16-4168-80AE-992FA5D226C2}" srcOrd="2" destOrd="0" presId="urn:microsoft.com/office/officeart/2005/8/layout/vProcess5"/>
    <dgm:cxn modelId="{997BDD9B-1D2A-45EA-9AFB-2FE24C194608}" type="presParOf" srcId="{453A50C1-9614-42C6-ABF4-601764F60E41}" destId="{2B2BF9D0-174F-4035-90C7-C4DD8994FB6D}" srcOrd="3" destOrd="0" presId="urn:microsoft.com/office/officeart/2005/8/layout/vProcess5"/>
    <dgm:cxn modelId="{C08DBB65-774E-40A1-8146-479848B9D4F9}" type="presParOf" srcId="{453A50C1-9614-42C6-ABF4-601764F60E41}" destId="{BDB4E2CE-911E-4B35-A551-3697766E4617}" srcOrd="4" destOrd="0" presId="urn:microsoft.com/office/officeart/2005/8/layout/vProcess5"/>
    <dgm:cxn modelId="{8225C046-F2B1-4C09-90D6-E93F85FF1615}" type="presParOf" srcId="{453A50C1-9614-42C6-ABF4-601764F60E41}" destId="{62F860EF-8C8C-404B-A293-4879674330DC}" srcOrd="5" destOrd="0" presId="urn:microsoft.com/office/officeart/2005/8/layout/vProcess5"/>
    <dgm:cxn modelId="{7190B62C-B4E4-4DC0-8EBD-A889A4C748F0}" type="presParOf" srcId="{453A50C1-9614-42C6-ABF4-601764F60E41}" destId="{74A1CB8D-0590-4D52-9AF4-5D3A75ECDBF5}" srcOrd="6" destOrd="0" presId="urn:microsoft.com/office/officeart/2005/8/layout/vProcess5"/>
    <dgm:cxn modelId="{395E9550-25E7-4EE6-B4F8-EFF4A8AF62CF}" type="presParOf" srcId="{453A50C1-9614-42C6-ABF4-601764F60E41}" destId="{1CBAF839-3875-4278-AE92-BC4490C60CB9}" srcOrd="7" destOrd="0" presId="urn:microsoft.com/office/officeart/2005/8/layout/vProcess5"/>
    <dgm:cxn modelId="{6D77512E-5EF5-4335-BF58-1B2D6113EEA7}" type="presParOf" srcId="{453A50C1-9614-42C6-ABF4-601764F60E41}" destId="{16951366-90B2-4F8C-BA91-C439B6B9FDE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AE2C6A-F436-4628-807A-400F51839D80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015657-FFFD-4BA1-A880-CFEA5AF7CB27}">
      <dgm:prSet/>
      <dgm:spPr/>
      <dgm:t>
        <a:bodyPr/>
        <a:lstStyle/>
        <a:p>
          <a:r>
            <a:rPr lang="en-US" dirty="0"/>
            <a:t>To</a:t>
          </a:r>
          <a:r>
            <a:rPr lang="en-US" baseline="0" dirty="0"/>
            <a:t> analyze and provide analytics from the raw data of customer buying products</a:t>
          </a:r>
          <a:endParaRPr lang="en-US" dirty="0"/>
        </a:p>
      </dgm:t>
    </dgm:pt>
    <dgm:pt modelId="{F21D8DF8-A591-486F-B259-742F4B9962EB}" type="parTrans" cxnId="{F735ABDD-DBB4-4592-B1ED-7163D18567C6}">
      <dgm:prSet/>
      <dgm:spPr/>
      <dgm:t>
        <a:bodyPr/>
        <a:lstStyle/>
        <a:p>
          <a:endParaRPr lang="en-US"/>
        </a:p>
      </dgm:t>
    </dgm:pt>
    <dgm:pt modelId="{F128089A-203C-4118-B6BC-F9A6748AD44D}" type="sibTrans" cxnId="{F735ABDD-DBB4-4592-B1ED-7163D18567C6}">
      <dgm:prSet/>
      <dgm:spPr/>
      <dgm:t>
        <a:bodyPr/>
        <a:lstStyle/>
        <a:p>
          <a:endParaRPr lang="en-US"/>
        </a:p>
      </dgm:t>
    </dgm:pt>
    <dgm:pt modelId="{7B5D0CB1-7340-4D88-9E2A-95687B296761}">
      <dgm:prSet/>
      <dgm:spPr/>
      <dgm:t>
        <a:bodyPr/>
        <a:lstStyle/>
        <a:p>
          <a:r>
            <a:rPr lang="en-US" b="0" i="0"/>
            <a:t>To check if there could be a correlation to help us in prediction?</a:t>
          </a:r>
          <a:endParaRPr lang="en-US"/>
        </a:p>
      </dgm:t>
    </dgm:pt>
    <dgm:pt modelId="{5F39C568-CDB2-4C5F-BE6D-243EF5279BFB}" type="parTrans" cxnId="{C00B275A-15B7-44B9-89D2-E952878FEB8E}">
      <dgm:prSet/>
      <dgm:spPr/>
      <dgm:t>
        <a:bodyPr/>
        <a:lstStyle/>
        <a:p>
          <a:endParaRPr lang="en-US"/>
        </a:p>
      </dgm:t>
    </dgm:pt>
    <dgm:pt modelId="{C2FAAE2C-0212-4FB9-BE7F-B0CB9D9D1A26}" type="sibTrans" cxnId="{C00B275A-15B7-44B9-89D2-E952878FEB8E}">
      <dgm:prSet/>
      <dgm:spPr/>
      <dgm:t>
        <a:bodyPr/>
        <a:lstStyle/>
        <a:p>
          <a:endParaRPr lang="en-US"/>
        </a:p>
      </dgm:t>
    </dgm:pt>
    <dgm:pt modelId="{99DD592D-D017-4BD5-A34F-657F233E2977}">
      <dgm:prSet/>
      <dgm:spPr/>
      <dgm:t>
        <a:bodyPr/>
        <a:lstStyle/>
        <a:p>
          <a:r>
            <a:rPr lang="en-US" b="0" i="0"/>
            <a:t>Are there any other parameters that can predict better?</a:t>
          </a:r>
          <a:endParaRPr lang="en-US"/>
        </a:p>
      </dgm:t>
    </dgm:pt>
    <dgm:pt modelId="{BA7B1262-8F5C-4A27-A79F-671854181D49}" type="parTrans" cxnId="{4315D4AE-706A-45D8-A64F-2BB201BF5029}">
      <dgm:prSet/>
      <dgm:spPr/>
      <dgm:t>
        <a:bodyPr/>
        <a:lstStyle/>
        <a:p>
          <a:endParaRPr lang="en-US"/>
        </a:p>
      </dgm:t>
    </dgm:pt>
    <dgm:pt modelId="{3F281192-1C75-453F-8B2B-2FEFE4862846}" type="sibTrans" cxnId="{4315D4AE-706A-45D8-A64F-2BB201BF5029}">
      <dgm:prSet/>
      <dgm:spPr/>
      <dgm:t>
        <a:bodyPr/>
        <a:lstStyle/>
        <a:p>
          <a:endParaRPr lang="en-US"/>
        </a:p>
      </dgm:t>
    </dgm:pt>
    <dgm:pt modelId="{70F9D037-16FA-4FA6-B58C-7F6E0DB84FB0}">
      <dgm:prSet/>
      <dgm:spPr/>
      <dgm:t>
        <a:bodyPr/>
        <a:lstStyle/>
        <a:p>
          <a:r>
            <a:rPr lang="en-US" dirty="0"/>
            <a:t>Predictions</a:t>
          </a:r>
        </a:p>
      </dgm:t>
    </dgm:pt>
    <dgm:pt modelId="{097E18B0-2C75-41A8-84F5-6A62BC7C6908}" type="parTrans" cxnId="{AF429C06-4C1B-4128-969E-16BFA7F4040F}">
      <dgm:prSet/>
      <dgm:spPr/>
      <dgm:t>
        <a:bodyPr/>
        <a:lstStyle/>
        <a:p>
          <a:endParaRPr lang="en-US"/>
        </a:p>
      </dgm:t>
    </dgm:pt>
    <dgm:pt modelId="{38B0C905-5308-499B-B408-FC1684C836F4}" type="sibTrans" cxnId="{AF429C06-4C1B-4128-969E-16BFA7F4040F}">
      <dgm:prSet/>
      <dgm:spPr/>
      <dgm:t>
        <a:bodyPr/>
        <a:lstStyle/>
        <a:p>
          <a:endParaRPr lang="en-US"/>
        </a:p>
      </dgm:t>
    </dgm:pt>
    <dgm:pt modelId="{34038CBB-0F07-4D59-A2B2-0D5DC44CACDE}" type="pres">
      <dgm:prSet presAssocID="{D9AE2C6A-F436-4628-807A-400F51839D80}" presName="linear" presStyleCnt="0">
        <dgm:presLayoutVars>
          <dgm:animLvl val="lvl"/>
          <dgm:resizeHandles val="exact"/>
        </dgm:presLayoutVars>
      </dgm:prSet>
      <dgm:spPr/>
    </dgm:pt>
    <dgm:pt modelId="{5FA905C1-3E05-4534-B380-C9F6E82D7413}" type="pres">
      <dgm:prSet presAssocID="{5C015657-FFFD-4BA1-A880-CFEA5AF7CB2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8D6CD26-7642-4ABE-9EF4-0F34D8F526EE}" type="pres">
      <dgm:prSet presAssocID="{F128089A-203C-4118-B6BC-F9A6748AD44D}" presName="spacer" presStyleCnt="0"/>
      <dgm:spPr/>
    </dgm:pt>
    <dgm:pt modelId="{0C6A62D1-7F36-4EE5-B97D-9F10C0520786}" type="pres">
      <dgm:prSet presAssocID="{7B5D0CB1-7340-4D88-9E2A-95687B2967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2462B5A-207F-4D4C-A355-4C6E4427988E}" type="pres">
      <dgm:prSet presAssocID="{C2FAAE2C-0212-4FB9-BE7F-B0CB9D9D1A26}" presName="spacer" presStyleCnt="0"/>
      <dgm:spPr/>
    </dgm:pt>
    <dgm:pt modelId="{399651EA-093D-41B3-B1E8-EC5E81D2C15D}" type="pres">
      <dgm:prSet presAssocID="{99DD592D-D017-4BD5-A34F-657F233E29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0FF85AD-EF26-4F52-8E79-48DA1E8CC849}" type="pres">
      <dgm:prSet presAssocID="{3F281192-1C75-453F-8B2B-2FEFE4862846}" presName="spacer" presStyleCnt="0"/>
      <dgm:spPr/>
    </dgm:pt>
    <dgm:pt modelId="{746F3E0C-587B-4928-B91C-4472E7DC7DBD}" type="pres">
      <dgm:prSet presAssocID="{70F9D037-16FA-4FA6-B58C-7F6E0DB84FB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F429C06-4C1B-4128-969E-16BFA7F4040F}" srcId="{D9AE2C6A-F436-4628-807A-400F51839D80}" destId="{70F9D037-16FA-4FA6-B58C-7F6E0DB84FB0}" srcOrd="3" destOrd="0" parTransId="{097E18B0-2C75-41A8-84F5-6A62BC7C6908}" sibTransId="{38B0C905-5308-499B-B408-FC1684C836F4}"/>
    <dgm:cxn modelId="{14628971-DA63-4F02-A187-C7C30FCF8C77}" type="presOf" srcId="{70F9D037-16FA-4FA6-B58C-7F6E0DB84FB0}" destId="{746F3E0C-587B-4928-B91C-4472E7DC7DBD}" srcOrd="0" destOrd="0" presId="urn:microsoft.com/office/officeart/2005/8/layout/vList2"/>
    <dgm:cxn modelId="{C00B275A-15B7-44B9-89D2-E952878FEB8E}" srcId="{D9AE2C6A-F436-4628-807A-400F51839D80}" destId="{7B5D0CB1-7340-4D88-9E2A-95687B296761}" srcOrd="1" destOrd="0" parTransId="{5F39C568-CDB2-4C5F-BE6D-243EF5279BFB}" sibTransId="{C2FAAE2C-0212-4FB9-BE7F-B0CB9D9D1A26}"/>
    <dgm:cxn modelId="{E7954088-4359-4CCE-993E-26A17E188571}" type="presOf" srcId="{7B5D0CB1-7340-4D88-9E2A-95687B296761}" destId="{0C6A62D1-7F36-4EE5-B97D-9F10C0520786}" srcOrd="0" destOrd="0" presId="urn:microsoft.com/office/officeart/2005/8/layout/vList2"/>
    <dgm:cxn modelId="{4315D4AE-706A-45D8-A64F-2BB201BF5029}" srcId="{D9AE2C6A-F436-4628-807A-400F51839D80}" destId="{99DD592D-D017-4BD5-A34F-657F233E2977}" srcOrd="2" destOrd="0" parTransId="{BA7B1262-8F5C-4A27-A79F-671854181D49}" sibTransId="{3F281192-1C75-453F-8B2B-2FEFE4862846}"/>
    <dgm:cxn modelId="{22DB00B4-C5D7-4792-9471-94B6A04470EC}" type="presOf" srcId="{99DD592D-D017-4BD5-A34F-657F233E2977}" destId="{399651EA-093D-41B3-B1E8-EC5E81D2C15D}" srcOrd="0" destOrd="0" presId="urn:microsoft.com/office/officeart/2005/8/layout/vList2"/>
    <dgm:cxn modelId="{8F478DBD-FC1C-4EF0-AA39-A5567EA8C396}" type="presOf" srcId="{D9AE2C6A-F436-4628-807A-400F51839D80}" destId="{34038CBB-0F07-4D59-A2B2-0D5DC44CACDE}" srcOrd="0" destOrd="0" presId="urn:microsoft.com/office/officeart/2005/8/layout/vList2"/>
    <dgm:cxn modelId="{F735ABDD-DBB4-4592-B1ED-7163D18567C6}" srcId="{D9AE2C6A-F436-4628-807A-400F51839D80}" destId="{5C015657-FFFD-4BA1-A880-CFEA5AF7CB27}" srcOrd="0" destOrd="0" parTransId="{F21D8DF8-A591-486F-B259-742F4B9962EB}" sibTransId="{F128089A-203C-4118-B6BC-F9A6748AD44D}"/>
    <dgm:cxn modelId="{1689F0EE-7989-48F6-B4D5-65B0A5BE4B81}" type="presOf" srcId="{5C015657-FFFD-4BA1-A880-CFEA5AF7CB27}" destId="{5FA905C1-3E05-4534-B380-C9F6E82D7413}" srcOrd="0" destOrd="0" presId="urn:microsoft.com/office/officeart/2005/8/layout/vList2"/>
    <dgm:cxn modelId="{50BA1796-43C9-48AF-B591-D3C8E2DA31ED}" type="presParOf" srcId="{34038CBB-0F07-4D59-A2B2-0D5DC44CACDE}" destId="{5FA905C1-3E05-4534-B380-C9F6E82D7413}" srcOrd="0" destOrd="0" presId="urn:microsoft.com/office/officeart/2005/8/layout/vList2"/>
    <dgm:cxn modelId="{B8DC59EB-CB63-472F-9638-C9537BD31179}" type="presParOf" srcId="{34038CBB-0F07-4D59-A2B2-0D5DC44CACDE}" destId="{68D6CD26-7642-4ABE-9EF4-0F34D8F526EE}" srcOrd="1" destOrd="0" presId="urn:microsoft.com/office/officeart/2005/8/layout/vList2"/>
    <dgm:cxn modelId="{2FD19048-6110-48DD-96B0-0BE23AD88A0B}" type="presParOf" srcId="{34038CBB-0F07-4D59-A2B2-0D5DC44CACDE}" destId="{0C6A62D1-7F36-4EE5-B97D-9F10C0520786}" srcOrd="2" destOrd="0" presId="urn:microsoft.com/office/officeart/2005/8/layout/vList2"/>
    <dgm:cxn modelId="{13D2D8BB-7D4A-45D6-9DD1-7EC107C9C05A}" type="presParOf" srcId="{34038CBB-0F07-4D59-A2B2-0D5DC44CACDE}" destId="{E2462B5A-207F-4D4C-A355-4C6E4427988E}" srcOrd="3" destOrd="0" presId="urn:microsoft.com/office/officeart/2005/8/layout/vList2"/>
    <dgm:cxn modelId="{0832E59A-64D8-4022-B387-BA4D1A057282}" type="presParOf" srcId="{34038CBB-0F07-4D59-A2B2-0D5DC44CACDE}" destId="{399651EA-093D-41B3-B1E8-EC5E81D2C15D}" srcOrd="4" destOrd="0" presId="urn:microsoft.com/office/officeart/2005/8/layout/vList2"/>
    <dgm:cxn modelId="{7112533C-5F7F-480A-8588-D5AC7B4A843E}" type="presParOf" srcId="{34038CBB-0F07-4D59-A2B2-0D5DC44CACDE}" destId="{B0FF85AD-EF26-4F52-8E79-48DA1E8CC849}" srcOrd="5" destOrd="0" presId="urn:microsoft.com/office/officeart/2005/8/layout/vList2"/>
    <dgm:cxn modelId="{CB86D0AC-3C8D-4745-A0B7-1A2B688142D0}" type="presParOf" srcId="{34038CBB-0F07-4D59-A2B2-0D5DC44CACDE}" destId="{746F3E0C-587B-4928-B91C-4472E7DC7DB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FBA3B1-3718-411B-9724-08B0FAB9882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D430AC2-5C27-4B83-A700-C69C4952B2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Maximum Orders: Fresh Fruits  [Product]</a:t>
          </a:r>
        </a:p>
      </dgm:t>
    </dgm:pt>
    <dgm:pt modelId="{0703ED13-8756-48A2-ABEA-39BBD03A7BF2}" type="parTrans" cxnId="{7901CECC-E095-4821-A37F-9D2008083EB9}">
      <dgm:prSet/>
      <dgm:spPr/>
      <dgm:t>
        <a:bodyPr/>
        <a:lstStyle/>
        <a:p>
          <a:endParaRPr lang="en-US"/>
        </a:p>
      </dgm:t>
    </dgm:pt>
    <dgm:pt modelId="{E83E9399-C3D2-4D4A-8150-3711FD70E43B}" type="sibTrans" cxnId="{7901CECC-E095-4821-A37F-9D2008083EB9}">
      <dgm:prSet/>
      <dgm:spPr/>
      <dgm:t>
        <a:bodyPr/>
        <a:lstStyle/>
        <a:p>
          <a:endParaRPr lang="en-US"/>
        </a:p>
      </dgm:t>
    </dgm:pt>
    <dgm:pt modelId="{6C3439FB-40CC-466B-9A5F-FCABBCCACD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Maximum Orders: Indian Foods [Department]</a:t>
          </a:r>
        </a:p>
      </dgm:t>
    </dgm:pt>
    <dgm:pt modelId="{ABB8EB59-F160-40EC-8751-D27172F58900}" type="parTrans" cxnId="{417B9596-5FA4-4E49-A565-5D1BFFF4716B}">
      <dgm:prSet/>
      <dgm:spPr/>
      <dgm:t>
        <a:bodyPr/>
        <a:lstStyle/>
        <a:p>
          <a:endParaRPr lang="en-US"/>
        </a:p>
      </dgm:t>
    </dgm:pt>
    <dgm:pt modelId="{EAB9196E-0827-45A4-96CE-9E6095C6CE1D}" type="sibTrans" cxnId="{417B9596-5FA4-4E49-A565-5D1BFFF4716B}">
      <dgm:prSet/>
      <dgm:spPr/>
      <dgm:t>
        <a:bodyPr/>
        <a:lstStyle/>
        <a:p>
          <a:endParaRPr lang="en-US"/>
        </a:p>
      </dgm:t>
    </dgm:pt>
    <dgm:pt modelId="{E07759F6-4119-44B4-A000-BB1C353CE807}" type="pres">
      <dgm:prSet presAssocID="{A6FBA3B1-3718-411B-9724-08B0FAB9882E}" presName="root" presStyleCnt="0">
        <dgm:presLayoutVars>
          <dgm:dir/>
          <dgm:resizeHandles val="exact"/>
        </dgm:presLayoutVars>
      </dgm:prSet>
      <dgm:spPr/>
    </dgm:pt>
    <dgm:pt modelId="{0447D68C-EE5A-46E2-B5CE-3052B7AC4657}" type="pres">
      <dgm:prSet presAssocID="{5D430AC2-5C27-4B83-A700-C69C4952B289}" presName="compNode" presStyleCnt="0"/>
      <dgm:spPr/>
    </dgm:pt>
    <dgm:pt modelId="{8DB4CC3A-22DE-4A0A-905A-7CFEADB0B8D1}" type="pres">
      <dgm:prSet presAssocID="{5D430AC2-5C27-4B83-A700-C69C4952B2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rries"/>
        </a:ext>
      </dgm:extLst>
    </dgm:pt>
    <dgm:pt modelId="{AC55F711-20F4-4569-94BF-D7AB017E3DD2}" type="pres">
      <dgm:prSet presAssocID="{5D430AC2-5C27-4B83-A700-C69C4952B289}" presName="spaceRect" presStyleCnt="0"/>
      <dgm:spPr/>
    </dgm:pt>
    <dgm:pt modelId="{0FADDEF7-2C32-4B7C-BF1D-E38EAFDEAF98}" type="pres">
      <dgm:prSet presAssocID="{5D430AC2-5C27-4B83-A700-C69C4952B289}" presName="textRect" presStyleLbl="revTx" presStyleIdx="0" presStyleCnt="2">
        <dgm:presLayoutVars>
          <dgm:chMax val="1"/>
          <dgm:chPref val="1"/>
        </dgm:presLayoutVars>
      </dgm:prSet>
      <dgm:spPr/>
    </dgm:pt>
    <dgm:pt modelId="{3F1BEBBC-4AAA-4589-8398-3820032F6827}" type="pres">
      <dgm:prSet presAssocID="{E83E9399-C3D2-4D4A-8150-3711FD70E43B}" presName="sibTrans" presStyleCnt="0"/>
      <dgm:spPr/>
    </dgm:pt>
    <dgm:pt modelId="{197D3ED4-3282-4EB1-AE31-9E7A94EC7657}" type="pres">
      <dgm:prSet presAssocID="{6C3439FB-40CC-466B-9A5F-FCABBCCACDC9}" presName="compNode" presStyleCnt="0"/>
      <dgm:spPr/>
    </dgm:pt>
    <dgm:pt modelId="{F01AC562-8ACE-48FC-9E32-056D1C43FFC8}" type="pres">
      <dgm:prSet presAssocID="{6C3439FB-40CC-466B-9A5F-FCABBCCACD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an building with solid fill"/>
        </a:ext>
      </dgm:extLst>
    </dgm:pt>
    <dgm:pt modelId="{7375C1A4-2DB3-4D95-9CA3-06B1E6E517EB}" type="pres">
      <dgm:prSet presAssocID="{6C3439FB-40CC-466B-9A5F-FCABBCCACDC9}" presName="spaceRect" presStyleCnt="0"/>
      <dgm:spPr/>
    </dgm:pt>
    <dgm:pt modelId="{BAE8F15B-7E24-4F16-AE98-8E9331639C88}" type="pres">
      <dgm:prSet presAssocID="{6C3439FB-40CC-466B-9A5F-FCABBCCACDC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C036421-D9D4-4D53-BE05-804EA797F6F9}" type="presOf" srcId="{6C3439FB-40CC-466B-9A5F-FCABBCCACDC9}" destId="{BAE8F15B-7E24-4F16-AE98-8E9331639C88}" srcOrd="0" destOrd="0" presId="urn:microsoft.com/office/officeart/2018/2/layout/IconLabelList"/>
    <dgm:cxn modelId="{71DE5C3B-FE2A-4CB9-8AD8-EAE12FEE1957}" type="presOf" srcId="{A6FBA3B1-3718-411B-9724-08B0FAB9882E}" destId="{E07759F6-4119-44B4-A000-BB1C353CE807}" srcOrd="0" destOrd="0" presId="urn:microsoft.com/office/officeart/2018/2/layout/IconLabelList"/>
    <dgm:cxn modelId="{F8C5DD57-0CE7-4268-B937-F40B5CF7EE94}" type="presOf" srcId="{5D430AC2-5C27-4B83-A700-C69C4952B289}" destId="{0FADDEF7-2C32-4B7C-BF1D-E38EAFDEAF98}" srcOrd="0" destOrd="0" presId="urn:microsoft.com/office/officeart/2018/2/layout/IconLabelList"/>
    <dgm:cxn modelId="{417B9596-5FA4-4E49-A565-5D1BFFF4716B}" srcId="{A6FBA3B1-3718-411B-9724-08B0FAB9882E}" destId="{6C3439FB-40CC-466B-9A5F-FCABBCCACDC9}" srcOrd="1" destOrd="0" parTransId="{ABB8EB59-F160-40EC-8751-D27172F58900}" sibTransId="{EAB9196E-0827-45A4-96CE-9E6095C6CE1D}"/>
    <dgm:cxn modelId="{7901CECC-E095-4821-A37F-9D2008083EB9}" srcId="{A6FBA3B1-3718-411B-9724-08B0FAB9882E}" destId="{5D430AC2-5C27-4B83-A700-C69C4952B289}" srcOrd="0" destOrd="0" parTransId="{0703ED13-8756-48A2-ABEA-39BBD03A7BF2}" sibTransId="{E83E9399-C3D2-4D4A-8150-3711FD70E43B}"/>
    <dgm:cxn modelId="{3531D893-E427-4B78-A94B-2F32233DAD43}" type="presParOf" srcId="{E07759F6-4119-44B4-A000-BB1C353CE807}" destId="{0447D68C-EE5A-46E2-B5CE-3052B7AC4657}" srcOrd="0" destOrd="0" presId="urn:microsoft.com/office/officeart/2018/2/layout/IconLabelList"/>
    <dgm:cxn modelId="{AED0DA6F-225C-40F4-85DA-D008A3AF4C7F}" type="presParOf" srcId="{0447D68C-EE5A-46E2-B5CE-3052B7AC4657}" destId="{8DB4CC3A-22DE-4A0A-905A-7CFEADB0B8D1}" srcOrd="0" destOrd="0" presId="urn:microsoft.com/office/officeart/2018/2/layout/IconLabelList"/>
    <dgm:cxn modelId="{0DD41686-1F5D-4251-985D-4731DB2E18E7}" type="presParOf" srcId="{0447D68C-EE5A-46E2-B5CE-3052B7AC4657}" destId="{AC55F711-20F4-4569-94BF-D7AB017E3DD2}" srcOrd="1" destOrd="0" presId="urn:microsoft.com/office/officeart/2018/2/layout/IconLabelList"/>
    <dgm:cxn modelId="{6D2C6EE7-33EA-4481-9EA3-F1F435FFB884}" type="presParOf" srcId="{0447D68C-EE5A-46E2-B5CE-3052B7AC4657}" destId="{0FADDEF7-2C32-4B7C-BF1D-E38EAFDEAF98}" srcOrd="2" destOrd="0" presId="urn:microsoft.com/office/officeart/2018/2/layout/IconLabelList"/>
    <dgm:cxn modelId="{D08970F0-ACBE-4747-B55C-EC006ADA5755}" type="presParOf" srcId="{E07759F6-4119-44B4-A000-BB1C353CE807}" destId="{3F1BEBBC-4AAA-4589-8398-3820032F6827}" srcOrd="1" destOrd="0" presId="urn:microsoft.com/office/officeart/2018/2/layout/IconLabelList"/>
    <dgm:cxn modelId="{B993A425-009F-4369-93B4-A32FD2E489EE}" type="presParOf" srcId="{E07759F6-4119-44B4-A000-BB1C353CE807}" destId="{197D3ED4-3282-4EB1-AE31-9E7A94EC7657}" srcOrd="2" destOrd="0" presId="urn:microsoft.com/office/officeart/2018/2/layout/IconLabelList"/>
    <dgm:cxn modelId="{6BE84ECD-6E18-4270-881D-F918EADB3734}" type="presParOf" srcId="{197D3ED4-3282-4EB1-AE31-9E7A94EC7657}" destId="{F01AC562-8ACE-48FC-9E32-056D1C43FFC8}" srcOrd="0" destOrd="0" presId="urn:microsoft.com/office/officeart/2018/2/layout/IconLabelList"/>
    <dgm:cxn modelId="{8C686928-4C6A-4758-BDB2-3D898922C4F3}" type="presParOf" srcId="{197D3ED4-3282-4EB1-AE31-9E7A94EC7657}" destId="{7375C1A4-2DB3-4D95-9CA3-06B1E6E517EB}" srcOrd="1" destOrd="0" presId="urn:microsoft.com/office/officeart/2018/2/layout/IconLabelList"/>
    <dgm:cxn modelId="{3355AF97-14C4-4284-8651-1C766A29E683}" type="presParOf" srcId="{197D3ED4-3282-4EB1-AE31-9E7A94EC7657}" destId="{BAE8F15B-7E24-4F16-AE98-8E9331639C8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E83A4-BF3D-4E24-9AC3-5492F586F46E}">
      <dsp:nvSpPr>
        <dsp:cNvPr id="0" name=""/>
        <dsp:cNvSpPr/>
      </dsp:nvSpPr>
      <dsp:spPr>
        <a:xfrm>
          <a:off x="0" y="1584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95D93-4477-49A3-8DBA-3263CDC16D8B}">
      <dsp:nvSpPr>
        <dsp:cNvPr id="0" name=""/>
        <dsp:cNvSpPr/>
      </dsp:nvSpPr>
      <dsp:spPr>
        <a:xfrm>
          <a:off x="204297" y="153541"/>
          <a:ext cx="371449" cy="371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98E06-1488-46F4-99D7-BC05F1ECF030}">
      <dsp:nvSpPr>
        <dsp:cNvPr id="0" name=""/>
        <dsp:cNvSpPr/>
      </dsp:nvSpPr>
      <dsp:spPr>
        <a:xfrm>
          <a:off x="780043" y="1584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Exploration</a:t>
          </a:r>
        </a:p>
      </dsp:txBody>
      <dsp:txXfrm>
        <a:off x="780043" y="1584"/>
        <a:ext cx="5485967" cy="675362"/>
      </dsp:txXfrm>
    </dsp:sp>
    <dsp:sp modelId="{EE614C5F-7F57-42AF-9051-7465CBA23E2A}">
      <dsp:nvSpPr>
        <dsp:cNvPr id="0" name=""/>
        <dsp:cNvSpPr/>
      </dsp:nvSpPr>
      <dsp:spPr>
        <a:xfrm>
          <a:off x="0" y="845787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C4025-C1B8-49FC-B065-7C577B6B2432}">
      <dsp:nvSpPr>
        <dsp:cNvPr id="0" name=""/>
        <dsp:cNvSpPr/>
      </dsp:nvSpPr>
      <dsp:spPr>
        <a:xfrm>
          <a:off x="204297" y="997744"/>
          <a:ext cx="371449" cy="371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E8EFD-857C-497F-A632-E8167B8BF98E}">
      <dsp:nvSpPr>
        <dsp:cNvPr id="0" name=""/>
        <dsp:cNvSpPr/>
      </dsp:nvSpPr>
      <dsp:spPr>
        <a:xfrm>
          <a:off x="780043" y="845787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Problem Statement</a:t>
          </a:r>
        </a:p>
      </dsp:txBody>
      <dsp:txXfrm>
        <a:off x="780043" y="845787"/>
        <a:ext cx="5485967" cy="675362"/>
      </dsp:txXfrm>
    </dsp:sp>
    <dsp:sp modelId="{871DF190-FF18-44FE-A3F9-B2AA4CDC1881}">
      <dsp:nvSpPr>
        <dsp:cNvPr id="0" name=""/>
        <dsp:cNvSpPr/>
      </dsp:nvSpPr>
      <dsp:spPr>
        <a:xfrm>
          <a:off x="0" y="1689990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91175-05CD-41E9-9963-B6DC2EBCD71E}">
      <dsp:nvSpPr>
        <dsp:cNvPr id="0" name=""/>
        <dsp:cNvSpPr/>
      </dsp:nvSpPr>
      <dsp:spPr>
        <a:xfrm>
          <a:off x="204297" y="1841947"/>
          <a:ext cx="371449" cy="371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A8B16-B096-4282-8AEB-C5409433D461}">
      <dsp:nvSpPr>
        <dsp:cNvPr id="0" name=""/>
        <dsp:cNvSpPr/>
      </dsp:nvSpPr>
      <dsp:spPr>
        <a:xfrm>
          <a:off x="780043" y="1689990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Patterns	</a:t>
          </a:r>
        </a:p>
      </dsp:txBody>
      <dsp:txXfrm>
        <a:off x="780043" y="1689990"/>
        <a:ext cx="5485967" cy="675362"/>
      </dsp:txXfrm>
    </dsp:sp>
    <dsp:sp modelId="{6517668E-61EB-412B-B28B-747C86CDD8EC}">
      <dsp:nvSpPr>
        <dsp:cNvPr id="0" name=""/>
        <dsp:cNvSpPr/>
      </dsp:nvSpPr>
      <dsp:spPr>
        <a:xfrm>
          <a:off x="0" y="2534193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B0D4F-F1FC-4F88-9B69-47D129EFE89F}">
      <dsp:nvSpPr>
        <dsp:cNvPr id="0" name=""/>
        <dsp:cNvSpPr/>
      </dsp:nvSpPr>
      <dsp:spPr>
        <a:xfrm>
          <a:off x="204297" y="2686150"/>
          <a:ext cx="371449" cy="371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4B5A4-2441-4900-923D-7EC1FF1F5FF2}">
      <dsp:nvSpPr>
        <dsp:cNvPr id="0" name=""/>
        <dsp:cNvSpPr/>
      </dsp:nvSpPr>
      <dsp:spPr>
        <a:xfrm>
          <a:off x="780043" y="2534193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Interest</a:t>
          </a:r>
        </a:p>
      </dsp:txBody>
      <dsp:txXfrm>
        <a:off x="780043" y="2534193"/>
        <a:ext cx="5485967" cy="675362"/>
      </dsp:txXfrm>
    </dsp:sp>
    <dsp:sp modelId="{4A555241-5D43-45BB-B736-17E0E56A40AB}">
      <dsp:nvSpPr>
        <dsp:cNvPr id="0" name=""/>
        <dsp:cNvSpPr/>
      </dsp:nvSpPr>
      <dsp:spPr>
        <a:xfrm>
          <a:off x="0" y="3378396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919E9-7BCF-4660-98E2-66D807784720}">
      <dsp:nvSpPr>
        <dsp:cNvPr id="0" name=""/>
        <dsp:cNvSpPr/>
      </dsp:nvSpPr>
      <dsp:spPr>
        <a:xfrm>
          <a:off x="204297" y="3530353"/>
          <a:ext cx="371449" cy="3714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012AD-83A5-4B03-AF86-E362073EA1A0}">
      <dsp:nvSpPr>
        <dsp:cNvPr id="0" name=""/>
        <dsp:cNvSpPr/>
      </dsp:nvSpPr>
      <dsp:spPr>
        <a:xfrm>
          <a:off x="780043" y="3378396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Prediction </a:t>
          </a:r>
          <a:endParaRPr lang="en-US" sz="1900" kern="1200" dirty="0"/>
        </a:p>
      </dsp:txBody>
      <dsp:txXfrm>
        <a:off x="780043" y="3378396"/>
        <a:ext cx="5485967" cy="675362"/>
      </dsp:txXfrm>
    </dsp:sp>
    <dsp:sp modelId="{B0540945-B97A-46FD-8EB3-1BFE65E87F35}">
      <dsp:nvSpPr>
        <dsp:cNvPr id="0" name=""/>
        <dsp:cNvSpPr/>
      </dsp:nvSpPr>
      <dsp:spPr>
        <a:xfrm>
          <a:off x="0" y="4222599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A2186-7A62-4038-9B7E-2158B1D1A307}">
      <dsp:nvSpPr>
        <dsp:cNvPr id="0" name=""/>
        <dsp:cNvSpPr/>
      </dsp:nvSpPr>
      <dsp:spPr>
        <a:xfrm>
          <a:off x="204297" y="4374556"/>
          <a:ext cx="371449" cy="3714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D2771-9A4B-4C21-8E9E-BA8FD941D6E9}">
      <dsp:nvSpPr>
        <dsp:cNvPr id="0" name=""/>
        <dsp:cNvSpPr/>
      </dsp:nvSpPr>
      <dsp:spPr>
        <a:xfrm>
          <a:off x="780043" y="4222599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Future Scope</a:t>
          </a:r>
        </a:p>
      </dsp:txBody>
      <dsp:txXfrm>
        <a:off x="780043" y="4222599"/>
        <a:ext cx="5485967" cy="675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73FBA-AE33-4F42-8926-8418190273EB}">
      <dsp:nvSpPr>
        <dsp:cNvPr id="0" name=""/>
        <dsp:cNvSpPr/>
      </dsp:nvSpPr>
      <dsp:spPr>
        <a:xfrm>
          <a:off x="0" y="0"/>
          <a:ext cx="4392844" cy="11887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Joined all CSV’s together</a:t>
          </a:r>
        </a:p>
      </dsp:txBody>
      <dsp:txXfrm>
        <a:off x="34816" y="34816"/>
        <a:ext cx="3110123" cy="1119088"/>
      </dsp:txXfrm>
    </dsp:sp>
    <dsp:sp modelId="{83058B54-DC16-4168-80AE-992FA5D226C2}">
      <dsp:nvSpPr>
        <dsp:cNvPr id="0" name=""/>
        <dsp:cNvSpPr/>
      </dsp:nvSpPr>
      <dsp:spPr>
        <a:xfrm>
          <a:off x="387603" y="1386839"/>
          <a:ext cx="4392844" cy="11887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Not highly co-related </a:t>
          </a:r>
        </a:p>
      </dsp:txBody>
      <dsp:txXfrm>
        <a:off x="422419" y="1421655"/>
        <a:ext cx="3162940" cy="1119088"/>
      </dsp:txXfrm>
    </dsp:sp>
    <dsp:sp modelId="{2B2BF9D0-174F-4035-90C7-C4DD8994FB6D}">
      <dsp:nvSpPr>
        <dsp:cNvPr id="0" name=""/>
        <dsp:cNvSpPr/>
      </dsp:nvSpPr>
      <dsp:spPr>
        <a:xfrm>
          <a:off x="775207" y="2773679"/>
          <a:ext cx="4392844" cy="11887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‘Reordered’ and ‘order number’ co-related +vely while ‘order numbe’r and ‘days_since_prior_order’ is –vely corelated max out of all columns </a:t>
          </a:r>
        </a:p>
      </dsp:txBody>
      <dsp:txXfrm>
        <a:off x="810023" y="2808495"/>
        <a:ext cx="3162940" cy="1119088"/>
      </dsp:txXfrm>
    </dsp:sp>
    <dsp:sp modelId="{BDB4E2CE-911E-4B35-A551-3697766E4617}">
      <dsp:nvSpPr>
        <dsp:cNvPr id="0" name=""/>
        <dsp:cNvSpPr/>
      </dsp:nvSpPr>
      <dsp:spPr>
        <a:xfrm>
          <a:off x="3620176" y="901446"/>
          <a:ext cx="772668" cy="772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794026" y="901446"/>
        <a:ext cx="424968" cy="581433"/>
      </dsp:txXfrm>
    </dsp:sp>
    <dsp:sp modelId="{62F860EF-8C8C-404B-A293-4879674330DC}">
      <dsp:nvSpPr>
        <dsp:cNvPr id="0" name=""/>
        <dsp:cNvSpPr/>
      </dsp:nvSpPr>
      <dsp:spPr>
        <a:xfrm>
          <a:off x="4007780" y="2280361"/>
          <a:ext cx="772668" cy="772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181630" y="2280361"/>
        <a:ext cx="424968" cy="581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905C1-3E05-4534-B380-C9F6E82D7413}">
      <dsp:nvSpPr>
        <dsp:cNvPr id="0" name=""/>
        <dsp:cNvSpPr/>
      </dsp:nvSpPr>
      <dsp:spPr>
        <a:xfrm>
          <a:off x="0" y="773424"/>
          <a:ext cx="10353675" cy="538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</a:t>
          </a:r>
          <a:r>
            <a:rPr lang="en-US" sz="2300" kern="1200" baseline="0" dirty="0"/>
            <a:t> analyze and provide analytics from the raw data of customer buying products</a:t>
          </a:r>
          <a:endParaRPr lang="en-US" sz="2300" kern="1200" dirty="0"/>
        </a:p>
      </dsp:txBody>
      <dsp:txXfrm>
        <a:off x="26273" y="799697"/>
        <a:ext cx="10301129" cy="485654"/>
      </dsp:txXfrm>
    </dsp:sp>
    <dsp:sp modelId="{0C6A62D1-7F36-4EE5-B97D-9F10C0520786}">
      <dsp:nvSpPr>
        <dsp:cNvPr id="0" name=""/>
        <dsp:cNvSpPr/>
      </dsp:nvSpPr>
      <dsp:spPr>
        <a:xfrm>
          <a:off x="0" y="1377864"/>
          <a:ext cx="10353675" cy="538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To check if there could be a correlation to help us in prediction?</a:t>
          </a:r>
          <a:endParaRPr lang="en-US" sz="2300" kern="1200"/>
        </a:p>
      </dsp:txBody>
      <dsp:txXfrm>
        <a:off x="26273" y="1404137"/>
        <a:ext cx="10301129" cy="485654"/>
      </dsp:txXfrm>
    </dsp:sp>
    <dsp:sp modelId="{399651EA-093D-41B3-B1E8-EC5E81D2C15D}">
      <dsp:nvSpPr>
        <dsp:cNvPr id="0" name=""/>
        <dsp:cNvSpPr/>
      </dsp:nvSpPr>
      <dsp:spPr>
        <a:xfrm>
          <a:off x="0" y="1982304"/>
          <a:ext cx="10353675" cy="538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Are there any other parameters that can predict better?</a:t>
          </a:r>
          <a:endParaRPr lang="en-US" sz="2300" kern="1200"/>
        </a:p>
      </dsp:txBody>
      <dsp:txXfrm>
        <a:off x="26273" y="2008577"/>
        <a:ext cx="10301129" cy="485654"/>
      </dsp:txXfrm>
    </dsp:sp>
    <dsp:sp modelId="{746F3E0C-587B-4928-B91C-4472E7DC7DBD}">
      <dsp:nvSpPr>
        <dsp:cNvPr id="0" name=""/>
        <dsp:cNvSpPr/>
      </dsp:nvSpPr>
      <dsp:spPr>
        <a:xfrm>
          <a:off x="0" y="2586744"/>
          <a:ext cx="10353675" cy="538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Predictions</a:t>
          </a:r>
        </a:p>
      </dsp:txBody>
      <dsp:txXfrm>
        <a:off x="26273" y="2613017"/>
        <a:ext cx="10301129" cy="485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4CC3A-22DE-4A0A-905A-7CFEADB0B8D1}">
      <dsp:nvSpPr>
        <dsp:cNvPr id="0" name=""/>
        <dsp:cNvSpPr/>
      </dsp:nvSpPr>
      <dsp:spPr>
        <a:xfrm>
          <a:off x="1666837" y="46250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DDEF7-2C32-4B7C-BF1D-E38EAFDEAF98}">
      <dsp:nvSpPr>
        <dsp:cNvPr id="0" name=""/>
        <dsp:cNvSpPr/>
      </dsp:nvSpPr>
      <dsp:spPr>
        <a:xfrm>
          <a:off x="478837" y="287672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Maximum Orders: Fresh Fruits  [Product]</a:t>
          </a:r>
        </a:p>
      </dsp:txBody>
      <dsp:txXfrm>
        <a:off x="478837" y="2876729"/>
        <a:ext cx="4320000" cy="720000"/>
      </dsp:txXfrm>
    </dsp:sp>
    <dsp:sp modelId="{F01AC562-8ACE-48FC-9E32-056D1C43FFC8}">
      <dsp:nvSpPr>
        <dsp:cNvPr id="0" name=""/>
        <dsp:cNvSpPr/>
      </dsp:nvSpPr>
      <dsp:spPr>
        <a:xfrm>
          <a:off x="6742837" y="46250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8F15B-7E24-4F16-AE98-8E9331639C88}">
      <dsp:nvSpPr>
        <dsp:cNvPr id="0" name=""/>
        <dsp:cNvSpPr/>
      </dsp:nvSpPr>
      <dsp:spPr>
        <a:xfrm>
          <a:off x="5554837" y="287672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Maximum Orders: Indian Foods [Department]</a:t>
          </a:r>
        </a:p>
      </dsp:txBody>
      <dsp:txXfrm>
        <a:off x="5554837" y="2876729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F0585-C564-4637-B371-62D286047040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B3FF1-3149-4862-8F54-B6AED116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5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B3FF1-3149-4862-8F54-B6AED11617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1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B3FF1-3149-4862-8F54-B6AED11617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6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776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5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9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39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9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9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6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0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6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3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744-2A03-4134-AF8C-DFA63DA26F4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7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A107744-2A03-4134-AF8C-DFA63DA26F4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9851415-E293-4A78-913C-1BD8DFB6F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70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21.png"/><Relationship Id="rId10" Type="http://schemas.microsoft.com/office/2007/relationships/diagramDrawing" Target="../diagrams/drawing2.xml"/><Relationship Id="rId4" Type="http://schemas.openxmlformats.org/officeDocument/2006/relationships/image" Target="../media/image20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4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mputer script on a screen">
            <a:extLst>
              <a:ext uri="{FF2B5EF4-FFF2-40B4-BE49-F238E27FC236}">
                <a16:creationId xmlns:a16="http://schemas.microsoft.com/office/drawing/2014/main" id="{97DE1E55-0BCA-44F6-A575-D364F0AF49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4D947-5259-4CD1-9125-CAC28098A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1682" y="3496574"/>
            <a:ext cx="6436104" cy="92575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b="1" dirty="0"/>
              <a:t>BMW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11F8C-23C1-4EA0-921D-155C1EA09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1682" y="4548996"/>
            <a:ext cx="6436104" cy="53483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endParaRPr lang="en-US" sz="1100" dirty="0">
              <a:solidFill>
                <a:srgbClr val="04D3EE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1100" dirty="0">
                <a:solidFill>
                  <a:srgbClr val="04D3EE"/>
                </a:solidFill>
              </a:rPr>
              <a:t>              </a:t>
            </a:r>
            <a:endParaRPr lang="en-US" sz="1100" b="1" dirty="0">
              <a:solidFill>
                <a:srgbClr val="04D3EE"/>
              </a:solidFill>
            </a:endParaRPr>
          </a:p>
        </p:txBody>
      </p:sp>
      <p:pic>
        <p:nvPicPr>
          <p:cNvPr id="1028" name="Picture 4" descr="Screenshot">
            <a:extLst>
              <a:ext uri="{FF2B5EF4-FFF2-40B4-BE49-F238E27FC236}">
                <a16:creationId xmlns:a16="http://schemas.microsoft.com/office/drawing/2014/main" id="{E16F1653-93BB-4FA8-B3BC-1D733C98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918" y="4548996"/>
            <a:ext cx="1163419" cy="53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69492ED-D6C7-4D42-8161-B840F4A498D3}"/>
              </a:ext>
            </a:extLst>
          </p:cNvPr>
          <p:cNvSpPr txBox="1">
            <a:spLocks/>
          </p:cNvSpPr>
          <p:nvPr/>
        </p:nvSpPr>
        <p:spPr>
          <a:xfrm>
            <a:off x="5461682" y="4245120"/>
            <a:ext cx="1676236" cy="6968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>
                <a:solidFill>
                  <a:srgbClr val="DADADA"/>
                </a:solidFill>
              </a:rPr>
              <a:t>Customer Purchase Data</a:t>
            </a:r>
          </a:p>
        </p:txBody>
      </p:sp>
    </p:spTree>
    <p:extLst>
      <p:ext uri="{BB962C8B-B14F-4D97-AF65-F5344CB8AC3E}">
        <p14:creationId xmlns:p14="http://schemas.microsoft.com/office/powerpoint/2010/main" val="105615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A70B-C577-4B05-B99F-FA79893C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b="1" dirty="0"/>
              <a:t>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39E184-1BD1-48BD-864C-AFC6D03C0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392484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675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4D7C-3A9E-4C46-A87A-835402C7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r>
              <a:rPr lang="en-US" b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Data Exploration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8F976CB-081E-4FDD-AF06-2CA6218BD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36" y="884848"/>
            <a:ext cx="3874581" cy="1956663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88B3F1C-048A-4FBA-BAA1-226413940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36" y="3552873"/>
            <a:ext cx="3874581" cy="1956663"/>
          </a:xfrm>
          <a:prstGeom prst="rect">
            <a:avLst/>
          </a:prstGeom>
        </p:spPr>
      </p:pic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59E5526B-70F5-43AE-B53A-C3B630B0F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118482"/>
              </p:ext>
            </p:extLst>
          </p:nvPr>
        </p:nvGraphicFramePr>
        <p:xfrm>
          <a:off x="913796" y="1828800"/>
          <a:ext cx="5168052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1155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3B68-ADF5-41EE-BC67-B68B99A3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b="1" dirty="0"/>
              <a:t>Problem Statement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63" name="Content Placeholder 2">
            <a:extLst>
              <a:ext uri="{FF2B5EF4-FFF2-40B4-BE49-F238E27FC236}">
                <a16:creationId xmlns:a16="http://schemas.microsoft.com/office/drawing/2014/main" id="{E7F41A8E-A8B3-4698-8897-559A27205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957451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9686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51DBD-0C93-4702-BA39-1E6F64AD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5" y="0"/>
            <a:ext cx="3078749" cy="970450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Patterns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41C7399-866F-4571-8A41-3B0CCDDF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95" y="1399624"/>
            <a:ext cx="3078749" cy="4058751"/>
          </a:xfrm>
        </p:spPr>
        <p:txBody>
          <a:bodyPr anchor="t">
            <a:normAutofit lnSpcReduction="10000"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Orders v/s Day of Week</a:t>
            </a: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Most Quantity orders: 4 Business days</a:t>
            </a: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Most Number of Orders: Weekends</a:t>
            </a: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Large Orders usually at Night</a:t>
            </a: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4 clusters</a:t>
            </a: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64F64402-7EF8-40A7-ACEA-60944879D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9" y="965197"/>
            <a:ext cx="6581364" cy="478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81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96A9-2F15-4AE5-9D06-E9327823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Interest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96150E-8C03-43F9-9BEF-FA24E6039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175736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759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AF53-AABE-4A77-BFB7-F2ACD79F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7224"/>
            <a:ext cx="10353762" cy="970450"/>
          </a:xfrm>
        </p:spPr>
        <p:txBody>
          <a:bodyPr/>
          <a:lstStyle/>
          <a:p>
            <a:r>
              <a:rPr lang="en-US" b="1" dirty="0"/>
              <a:t>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45FE27-308A-45A1-AC89-5F7472128DD6}"/>
              </a:ext>
            </a:extLst>
          </p:cNvPr>
          <p:cNvSpPr txBox="1"/>
          <p:nvPr/>
        </p:nvSpPr>
        <p:spPr>
          <a:xfrm>
            <a:off x="6090676" y="70610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Standard Deviation: 0.16 %</a:t>
            </a:r>
          </a:p>
          <a:p>
            <a:endParaRPr lang="en-US" dirty="0"/>
          </a:p>
          <a:p>
            <a:r>
              <a:rPr lang="en-US" dirty="0"/>
              <a:t>TPR = 0.0</a:t>
            </a:r>
          </a:p>
          <a:p>
            <a:r>
              <a:rPr lang="en-US" dirty="0"/>
              <a:t>TNR = 1.0</a:t>
            </a:r>
          </a:p>
          <a:p>
            <a:r>
              <a:rPr lang="en-US" dirty="0"/>
              <a:t>Accuracy = 99.06%</a:t>
            </a:r>
          </a:p>
          <a:p>
            <a:endParaRPr lang="en-US" dirty="0"/>
          </a:p>
          <a:p>
            <a:r>
              <a:rPr lang="en-US" dirty="0"/>
              <a:t>Average Accuracy using 10-fold Cross validation = 98.69%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66463-8734-43AB-BA90-1CA9B915BCA4}"/>
              </a:ext>
            </a:extLst>
          </p:cNvPr>
          <p:cNvSpPr txBox="1"/>
          <p:nvPr/>
        </p:nvSpPr>
        <p:spPr>
          <a:xfrm>
            <a:off x="457200" y="1998762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precision    recall  f1-score   support</a:t>
            </a:r>
          </a:p>
          <a:p>
            <a:endParaRPr lang="en-US" dirty="0"/>
          </a:p>
          <a:p>
            <a:r>
              <a:rPr lang="en-US" dirty="0"/>
              <a:t>           0       0.99      1.00      1.00      1377</a:t>
            </a:r>
          </a:p>
          <a:p>
            <a:r>
              <a:rPr lang="en-US" dirty="0"/>
              <a:t>           1       0.00      0.00      0.00        13</a:t>
            </a:r>
          </a:p>
          <a:p>
            <a:endParaRPr lang="en-US" dirty="0"/>
          </a:p>
          <a:p>
            <a:r>
              <a:rPr lang="en-US" dirty="0"/>
              <a:t>    accuracy                           0.99      1390</a:t>
            </a:r>
          </a:p>
          <a:p>
            <a:r>
              <a:rPr lang="en-US" dirty="0"/>
              <a:t>   macro avg       0.50      0.50      0.50      1390</a:t>
            </a:r>
          </a:p>
          <a:p>
            <a:r>
              <a:rPr lang="en-US" dirty="0"/>
              <a:t>weighted avg       0.98      0.99      0.99      1390</a:t>
            </a:r>
          </a:p>
          <a:p>
            <a:endParaRPr lang="en-US" dirty="0"/>
          </a:p>
          <a:p>
            <a:r>
              <a:rPr lang="en-US" dirty="0"/>
              <a:t>####### Confusion Matrix</a:t>
            </a:r>
          </a:p>
          <a:p>
            <a:r>
              <a:rPr lang="en-US" dirty="0"/>
              <a:t> [[1377    0]</a:t>
            </a:r>
          </a:p>
          <a:p>
            <a:r>
              <a:rPr lang="en-US" dirty="0"/>
              <a:t> [  13    0]]</a:t>
            </a:r>
          </a:p>
          <a:p>
            <a:r>
              <a:rPr lang="en-US" dirty="0"/>
              <a:t>Area Under Curve 0.5</a:t>
            </a:r>
          </a:p>
        </p:txBody>
      </p:sp>
    </p:spTree>
    <p:extLst>
      <p:ext uri="{BB962C8B-B14F-4D97-AF65-F5344CB8AC3E}">
        <p14:creationId xmlns:p14="http://schemas.microsoft.com/office/powerpoint/2010/main" val="185273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digital stock market graph">
            <a:extLst>
              <a:ext uri="{FF2B5EF4-FFF2-40B4-BE49-F238E27FC236}">
                <a16:creationId xmlns:a16="http://schemas.microsoft.com/office/drawing/2014/main" id="{22BD01D4-3321-47EE-848B-3C5D66C871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t="6698" b="105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9E6C8-70F1-414E-AF77-CFD8D895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71368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49F1-B6E4-4FD5-BF32-24476949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2904066"/>
            <a:ext cx="9440034" cy="1049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24D9B3"/>
                </a:solidFill>
              </a:rPr>
              <a:t>If Order ID is input, we can Assume the number of orders if it’ll me more than Average (17 orders) or not</a:t>
            </a:r>
          </a:p>
        </p:txBody>
      </p:sp>
    </p:spTree>
    <p:extLst>
      <p:ext uri="{BB962C8B-B14F-4D97-AF65-F5344CB8AC3E}">
        <p14:creationId xmlns:p14="http://schemas.microsoft.com/office/powerpoint/2010/main" val="1298485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725</TotalTime>
  <Words>252</Words>
  <Application>Microsoft Office PowerPoint</Application>
  <PresentationFormat>Widescreen</PresentationFormat>
  <Paragraphs>62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Wingdings 2</vt:lpstr>
      <vt:lpstr>Slate</vt:lpstr>
      <vt:lpstr>BMW CASE STUDY</vt:lpstr>
      <vt:lpstr>Content</vt:lpstr>
      <vt:lpstr>Data Exploration</vt:lpstr>
      <vt:lpstr>Problem Statement</vt:lpstr>
      <vt:lpstr>Patterns</vt:lpstr>
      <vt:lpstr>Interest</vt:lpstr>
      <vt:lpstr>Prediction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677 Data Science with Python</dc:title>
  <dc:creator>18572228461</dc:creator>
  <cp:lastModifiedBy>18572228461</cp:lastModifiedBy>
  <cp:revision>2</cp:revision>
  <dcterms:created xsi:type="dcterms:W3CDTF">2021-04-27T17:53:21Z</dcterms:created>
  <dcterms:modified xsi:type="dcterms:W3CDTF">2021-12-12T01:36:12Z</dcterms:modified>
</cp:coreProperties>
</file>