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71" r:id="rId4"/>
    <p:sldId id="258" r:id="rId5"/>
    <p:sldId id="259" r:id="rId6"/>
    <p:sldId id="269" r:id="rId7"/>
    <p:sldId id="270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572228461" initials="1" lastIdx="1" clrIdx="0">
    <p:extLst>
      <p:ext uri="{19B8F6BF-5375-455C-9EA6-DF929625EA0E}">
        <p15:presenceInfo xmlns:p15="http://schemas.microsoft.com/office/powerpoint/2012/main" userId="ecabad9eb4ccb3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E2308-C275-42BD-AB3E-8C98DB2CFE7F}" v="108" dt="2021-12-10T04:04:40.046"/>
    <p1510:client id="{898AC1C0-A516-464E-A755-16896A97CE08}" v="1079" dt="2021-12-10T01:38:35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572228461" userId="ecabad9eb4ccb36e" providerId="LiveId" clId="{898AC1C0-A516-464E-A755-16896A97CE08}"/>
    <pc:docChg chg="undo custSel addSld delSld modSld">
      <pc:chgData name="18572228461" userId="ecabad9eb4ccb36e" providerId="LiveId" clId="{898AC1C0-A516-464E-A755-16896A97CE08}" dt="2021-12-10T01:39:05.149" v="1606" actId="1076"/>
      <pc:docMkLst>
        <pc:docMk/>
      </pc:docMkLst>
      <pc:sldChg chg="addSp delSp modSp mod modAnim">
        <pc:chgData name="18572228461" userId="ecabad9eb4ccb36e" providerId="LiveId" clId="{898AC1C0-A516-464E-A755-16896A97CE08}" dt="2021-12-10T01:05:35.067" v="610" actId="14100"/>
        <pc:sldMkLst>
          <pc:docMk/>
          <pc:sldMk cId="1056155320" sldId="256"/>
        </pc:sldMkLst>
        <pc:spChg chg="mod">
          <ac:chgData name="18572228461" userId="ecabad9eb4ccb36e" providerId="LiveId" clId="{898AC1C0-A516-464E-A755-16896A97CE08}" dt="2021-12-09T23:01:50.081" v="116" actId="20577"/>
          <ac:spMkLst>
            <pc:docMk/>
            <pc:sldMk cId="1056155320" sldId="256"/>
            <ac:spMk id="2" creationId="{3A34D947-5259-4CD1-9125-CAC28098A794}"/>
          </ac:spMkLst>
        </pc:spChg>
        <pc:spChg chg="mod">
          <ac:chgData name="18572228461" userId="ecabad9eb4ccb36e" providerId="LiveId" clId="{898AC1C0-A516-464E-A755-16896A97CE08}" dt="2021-12-10T01:05:20.741" v="606" actId="20577"/>
          <ac:spMkLst>
            <pc:docMk/>
            <pc:sldMk cId="1056155320" sldId="256"/>
            <ac:spMk id="3" creationId="{2D311F8C-23C1-4EA0-921D-155C1EA09488}"/>
          </ac:spMkLst>
        </pc:spChg>
        <pc:picChg chg="add mod">
          <ac:chgData name="18572228461" userId="ecabad9eb4ccb36e" providerId="LiveId" clId="{898AC1C0-A516-464E-A755-16896A97CE08}" dt="2021-12-10T01:05:35.067" v="610" actId="14100"/>
          <ac:picMkLst>
            <pc:docMk/>
            <pc:sldMk cId="1056155320" sldId="256"/>
            <ac:picMk id="5" creationId="{1B7E33E0-3543-4DDA-9B9C-729F1A90FDD0}"/>
          </ac:picMkLst>
        </pc:picChg>
        <pc:picChg chg="mod">
          <ac:chgData name="18572228461" userId="ecabad9eb4ccb36e" providerId="LiveId" clId="{898AC1C0-A516-464E-A755-16896A97CE08}" dt="2021-12-09T23:01:51.921" v="117" actId="1076"/>
          <ac:picMkLst>
            <pc:docMk/>
            <pc:sldMk cId="1056155320" sldId="256"/>
            <ac:picMk id="12" creationId="{97DE1E55-0BCA-44F6-A575-D364F0AF492A}"/>
          </ac:picMkLst>
        </pc:picChg>
        <pc:picChg chg="add del">
          <ac:chgData name="18572228461" userId="ecabad9eb4ccb36e" providerId="LiveId" clId="{898AC1C0-A516-464E-A755-16896A97CE08}" dt="2021-12-10T00:49:45.588" v="172" actId="478"/>
          <ac:picMkLst>
            <pc:docMk/>
            <pc:sldMk cId="1056155320" sldId="256"/>
            <ac:picMk id="1032" creationId="{910EA93A-E8FB-4A0A-8439-FF308BB9539F}"/>
          </ac:picMkLst>
        </pc:picChg>
      </pc:sldChg>
      <pc:sldChg chg="modSp">
        <pc:chgData name="18572228461" userId="ecabad9eb4ccb36e" providerId="LiveId" clId="{898AC1C0-A516-464E-A755-16896A97CE08}" dt="2021-12-10T01:36:44.177" v="1583" actId="16804"/>
        <pc:sldMkLst>
          <pc:docMk/>
          <pc:sldMk cId="1076756501" sldId="257"/>
        </pc:sldMkLst>
        <pc:graphicFrameChg chg="mod">
          <ac:chgData name="18572228461" userId="ecabad9eb4ccb36e" providerId="LiveId" clId="{898AC1C0-A516-464E-A755-16896A97CE08}" dt="2021-12-10T01:36:44.177" v="1583" actId="16804"/>
          <ac:graphicFrameMkLst>
            <pc:docMk/>
            <pc:sldMk cId="1076756501" sldId="257"/>
            <ac:graphicFrameMk id="5" creationId="{F839E184-1BD1-48BD-864C-AFC6D03C0215}"/>
          </ac:graphicFrameMkLst>
        </pc:graphicFrameChg>
      </pc:sldChg>
      <pc:sldChg chg="addSp delSp modSp mod">
        <pc:chgData name="18572228461" userId="ecabad9eb4ccb36e" providerId="LiveId" clId="{898AC1C0-A516-464E-A755-16896A97CE08}" dt="2021-12-10T01:00:31.433" v="515" actId="20577"/>
        <pc:sldMkLst>
          <pc:docMk/>
          <pc:sldMk cId="1611553311" sldId="258"/>
        </pc:sldMkLst>
        <pc:spChg chg="mod">
          <ac:chgData name="18572228461" userId="ecabad9eb4ccb36e" providerId="LiveId" clId="{898AC1C0-A516-464E-A755-16896A97CE08}" dt="2021-12-10T00:53:03.642" v="420" actId="20577"/>
          <ac:spMkLst>
            <pc:docMk/>
            <pc:sldMk cId="1611553311" sldId="258"/>
            <ac:spMk id="2" creationId="{53264D7C-3A9E-4C46-A87A-835402C7534B}"/>
          </ac:spMkLst>
        </pc:spChg>
        <pc:spChg chg="mod">
          <ac:chgData name="18572228461" userId="ecabad9eb4ccb36e" providerId="LiveId" clId="{898AC1C0-A516-464E-A755-16896A97CE08}" dt="2021-12-10T01:00:31.433" v="515" actId="20577"/>
          <ac:spMkLst>
            <pc:docMk/>
            <pc:sldMk cId="1611553311" sldId="258"/>
            <ac:spMk id="3" creationId="{142E5413-D140-4DA7-83A8-8CEB56EF705B}"/>
          </ac:spMkLst>
        </pc:spChg>
        <pc:spChg chg="del">
          <ac:chgData name="18572228461" userId="ecabad9eb4ccb36e" providerId="LiveId" clId="{898AC1C0-A516-464E-A755-16896A97CE08}" dt="2021-12-10T00:53:53.286" v="429" actId="26606"/>
          <ac:spMkLst>
            <pc:docMk/>
            <pc:sldMk cId="1611553311" sldId="258"/>
            <ac:spMk id="19" creationId="{95CB840F-8E41-4CA5-B79B-25CC80AD234A}"/>
          </ac:spMkLst>
        </pc:spChg>
        <pc:spChg chg="add">
          <ac:chgData name="18572228461" userId="ecabad9eb4ccb36e" providerId="LiveId" clId="{898AC1C0-A516-464E-A755-16896A97CE08}" dt="2021-12-10T00:53:53.286" v="429" actId="26606"/>
          <ac:spMkLst>
            <pc:docMk/>
            <pc:sldMk cId="1611553311" sldId="258"/>
            <ac:spMk id="24" creationId="{95CB840F-8E41-4CA5-B79B-25CC80AD234A}"/>
          </ac:spMkLst>
        </pc:spChg>
        <pc:picChg chg="add mod">
          <ac:chgData name="18572228461" userId="ecabad9eb4ccb36e" providerId="LiveId" clId="{898AC1C0-A516-464E-A755-16896A97CE08}" dt="2021-12-10T00:53:53.286" v="429" actId="26606"/>
          <ac:picMkLst>
            <pc:docMk/>
            <pc:sldMk cId="1611553311" sldId="258"/>
            <ac:picMk id="5" creationId="{2761C2A9-F43B-42F8-B30A-8D0813953EF3}"/>
          </ac:picMkLst>
        </pc:picChg>
        <pc:picChg chg="del">
          <ac:chgData name="18572228461" userId="ecabad9eb4ccb36e" providerId="LiveId" clId="{898AC1C0-A516-464E-A755-16896A97CE08}" dt="2021-12-10T00:53:06.769" v="421" actId="478"/>
          <ac:picMkLst>
            <pc:docMk/>
            <pc:sldMk cId="1611553311" sldId="258"/>
            <ac:picMk id="20" creationId="{AB2D1160-F328-41ED-99D1-95527450B6A0}"/>
          </ac:picMkLst>
        </pc:picChg>
      </pc:sldChg>
      <pc:sldChg chg="addSp delSp modSp mod setBg addAnim delAnim setClrOvrMap">
        <pc:chgData name="18572228461" userId="ecabad9eb4ccb36e" providerId="LiveId" clId="{898AC1C0-A516-464E-A755-16896A97CE08}" dt="2021-12-10T01:03:44.831" v="568" actId="14100"/>
        <pc:sldMkLst>
          <pc:docMk/>
          <pc:sldMk cId="3696865508" sldId="259"/>
        </pc:sldMkLst>
        <pc:spChg chg="mod">
          <ac:chgData name="18572228461" userId="ecabad9eb4ccb36e" providerId="LiveId" clId="{898AC1C0-A516-464E-A755-16896A97CE08}" dt="2021-12-10T01:03:23.937" v="565" actId="26606"/>
          <ac:spMkLst>
            <pc:docMk/>
            <pc:sldMk cId="3696865508" sldId="259"/>
            <ac:spMk id="2" creationId="{A95F3B68-ADF5-41EE-BC67-B68B99A3BA8F}"/>
          </ac:spMkLst>
        </pc:spChg>
        <pc:spChg chg="add del mod">
          <ac:chgData name="18572228461" userId="ecabad9eb4ccb36e" providerId="LiveId" clId="{898AC1C0-A516-464E-A755-16896A97CE08}" dt="2021-12-10T01:01:47.845" v="525" actId="478"/>
          <ac:spMkLst>
            <pc:docMk/>
            <pc:sldMk cId="3696865508" sldId="259"/>
            <ac:spMk id="4" creationId="{01A7538A-EF7D-4D47-BC99-DFDFE875903A}"/>
          </ac:spMkLst>
        </pc:spChg>
        <pc:spChg chg="add del">
          <ac:chgData name="18572228461" userId="ecabad9eb4ccb36e" providerId="LiveId" clId="{898AC1C0-A516-464E-A755-16896A97CE08}" dt="2021-12-10T01:01:54.611" v="530" actId="26606"/>
          <ac:spMkLst>
            <pc:docMk/>
            <pc:sldMk cId="3696865508" sldId="259"/>
            <ac:spMk id="11" creationId="{8E482A67-6CD8-49D7-9F85-52ECF99152D0}"/>
          </ac:spMkLst>
        </pc:spChg>
        <pc:spChg chg="add del">
          <ac:chgData name="18572228461" userId="ecabad9eb4ccb36e" providerId="LiveId" clId="{898AC1C0-A516-464E-A755-16896A97CE08}" dt="2021-12-10T01:02:18.231" v="535" actId="26606"/>
          <ac:spMkLst>
            <pc:docMk/>
            <pc:sldMk cId="3696865508" sldId="259"/>
            <ac:spMk id="12" creationId="{8E482A67-6CD8-49D7-9F85-52ECF99152D0}"/>
          </ac:spMkLst>
        </pc:spChg>
        <pc:spChg chg="add del">
          <ac:chgData name="18572228461" userId="ecabad9eb4ccb36e" providerId="LiveId" clId="{898AC1C0-A516-464E-A755-16896A97CE08}" dt="2021-12-10T01:01:54.611" v="530" actId="26606"/>
          <ac:spMkLst>
            <pc:docMk/>
            <pc:sldMk cId="3696865508" sldId="259"/>
            <ac:spMk id="13" creationId="{418F941B-B7E9-44F2-9A2C-5D35ACF9A678}"/>
          </ac:spMkLst>
        </pc:spChg>
        <pc:spChg chg="add del">
          <ac:chgData name="18572228461" userId="ecabad9eb4ccb36e" providerId="LiveId" clId="{898AC1C0-A516-464E-A755-16896A97CE08}" dt="2021-12-10T01:02:18.231" v="535" actId="26606"/>
          <ac:spMkLst>
            <pc:docMk/>
            <pc:sldMk cId="3696865508" sldId="259"/>
            <ac:spMk id="14" creationId="{418F941B-B7E9-44F2-9A2C-5D35ACF9A678}"/>
          </ac:spMkLst>
        </pc:spChg>
        <pc:spChg chg="add del">
          <ac:chgData name="18572228461" userId="ecabad9eb4ccb36e" providerId="LiveId" clId="{898AC1C0-A516-464E-A755-16896A97CE08}" dt="2021-12-10T01:03:22.003" v="560" actId="26606"/>
          <ac:spMkLst>
            <pc:docMk/>
            <pc:sldMk cId="3696865508" sldId="259"/>
            <ac:spMk id="27" creationId="{93A46EEB-10AB-4E52-AF22-A848AE9259F9}"/>
          </ac:spMkLst>
        </pc:spChg>
        <pc:graphicFrameChg chg="del mod">
          <ac:chgData name="18572228461" userId="ecabad9eb4ccb36e" providerId="LiveId" clId="{898AC1C0-A516-464E-A755-16896A97CE08}" dt="2021-12-10T01:01:43.666" v="524" actId="478"/>
          <ac:graphicFrameMkLst>
            <pc:docMk/>
            <pc:sldMk cId="3696865508" sldId="259"/>
            <ac:graphicFrameMk id="63" creationId="{E7F41A8E-A8B3-4698-8897-559A2720502D}"/>
          </ac:graphicFrameMkLst>
        </pc:graphicFrameChg>
        <pc:picChg chg="add del mod">
          <ac:chgData name="18572228461" userId="ecabad9eb4ccb36e" providerId="LiveId" clId="{898AC1C0-A516-464E-A755-16896A97CE08}" dt="2021-12-10T01:02:18.938" v="537"/>
          <ac:picMkLst>
            <pc:docMk/>
            <pc:sldMk cId="3696865508" sldId="259"/>
            <ac:picMk id="6" creationId="{313682BD-2970-4138-BA48-DF535030AFEE}"/>
          </ac:picMkLst>
        </pc:picChg>
        <pc:picChg chg="add del">
          <ac:chgData name="18572228461" userId="ecabad9eb4ccb36e" providerId="LiveId" clId="{898AC1C0-A516-464E-A755-16896A97CE08}" dt="2021-12-10T01:02:06.773" v="533" actId="26606"/>
          <ac:picMkLst>
            <pc:docMk/>
            <pc:sldMk cId="3696865508" sldId="259"/>
            <ac:picMk id="8" creationId="{08187575-5CB4-477B-AA47-020C6D2A786E}"/>
          </ac:picMkLst>
        </pc:picChg>
        <pc:picChg chg="add del">
          <ac:chgData name="18572228461" userId="ecabad9eb4ccb36e" providerId="LiveId" clId="{898AC1C0-A516-464E-A755-16896A97CE08}" dt="2021-12-10T01:02:06.773" v="533" actId="26606"/>
          <ac:picMkLst>
            <pc:docMk/>
            <pc:sldMk cId="3696865508" sldId="259"/>
            <ac:picMk id="9" creationId="{EE585F70-7C5D-424E-A182-39507AF48A0C}"/>
          </ac:picMkLst>
        </pc:picChg>
        <pc:picChg chg="add del mod">
          <ac:chgData name="18572228461" userId="ecabad9eb4ccb36e" providerId="LiveId" clId="{898AC1C0-A516-464E-A755-16896A97CE08}" dt="2021-12-10T01:03:44.831" v="568" actId="14100"/>
          <ac:picMkLst>
            <pc:docMk/>
            <pc:sldMk cId="3696865508" sldId="259"/>
            <ac:picMk id="10" creationId="{2FA26A55-65A9-4381-A348-DE63024263CD}"/>
          </ac:picMkLst>
        </pc:picChg>
        <pc:picChg chg="add del">
          <ac:chgData name="18572228461" userId="ecabad9eb4ccb36e" providerId="LiveId" clId="{898AC1C0-A516-464E-A755-16896A97CE08}" dt="2021-12-10T01:03:23.937" v="565" actId="26606"/>
          <ac:picMkLst>
            <pc:docMk/>
            <pc:sldMk cId="3696865508" sldId="259"/>
            <ac:picMk id="15" creationId="{08187575-5CB4-477B-AA47-020C6D2A786E}"/>
          </ac:picMkLst>
        </pc:picChg>
        <pc:picChg chg="add del">
          <ac:chgData name="18572228461" userId="ecabad9eb4ccb36e" providerId="LiveId" clId="{898AC1C0-A516-464E-A755-16896A97CE08}" dt="2021-12-10T01:03:23.937" v="565" actId="26606"/>
          <ac:picMkLst>
            <pc:docMk/>
            <pc:sldMk cId="3696865508" sldId="259"/>
            <ac:picMk id="17" creationId="{EE585F70-7C5D-424E-A182-39507AF48A0C}"/>
          </ac:picMkLst>
        </pc:picChg>
        <pc:picChg chg="add del mod">
          <ac:chgData name="18572228461" userId="ecabad9eb4ccb36e" providerId="LiveId" clId="{898AC1C0-A516-464E-A755-16896A97CE08}" dt="2021-12-10T01:03:22.774" v="563"/>
          <ac:picMkLst>
            <pc:docMk/>
            <pc:sldMk cId="3696865508" sldId="259"/>
            <ac:picMk id="18" creationId="{DC5DC497-07C7-43A4-B80D-AB39578D99F0}"/>
          </ac:picMkLst>
        </pc:picChg>
        <pc:picChg chg="add del">
          <ac:chgData name="18572228461" userId="ecabad9eb4ccb36e" providerId="LiveId" clId="{898AC1C0-A516-464E-A755-16896A97CE08}" dt="2021-12-10T01:03:20.081" v="557" actId="26606"/>
          <ac:picMkLst>
            <pc:docMk/>
            <pc:sldMk cId="3696865508" sldId="259"/>
            <ac:picMk id="23" creationId="{08187575-5CB4-477B-AA47-020C6D2A786E}"/>
          </ac:picMkLst>
        </pc:picChg>
        <pc:picChg chg="add del">
          <ac:chgData name="18572228461" userId="ecabad9eb4ccb36e" providerId="LiveId" clId="{898AC1C0-A516-464E-A755-16896A97CE08}" dt="2021-12-10T01:03:20.081" v="557" actId="26606"/>
          <ac:picMkLst>
            <pc:docMk/>
            <pc:sldMk cId="3696865508" sldId="259"/>
            <ac:picMk id="25" creationId="{EE585F70-7C5D-424E-A182-39507AF48A0C}"/>
          </ac:picMkLst>
        </pc:picChg>
      </pc:sldChg>
      <pc:sldChg chg="modSp mod">
        <pc:chgData name="18572228461" userId="ecabad9eb4ccb36e" providerId="LiveId" clId="{898AC1C0-A516-464E-A755-16896A97CE08}" dt="2021-12-10T01:24:18.876" v="887" actId="20577"/>
        <pc:sldMkLst>
          <pc:docMk/>
          <pc:sldMk cId="1298485311" sldId="263"/>
        </pc:sldMkLst>
        <pc:spChg chg="mod">
          <ac:chgData name="18572228461" userId="ecabad9eb4ccb36e" providerId="LiveId" clId="{898AC1C0-A516-464E-A755-16896A97CE08}" dt="2021-12-10T01:24:18.876" v="887" actId="20577"/>
          <ac:spMkLst>
            <pc:docMk/>
            <pc:sldMk cId="1298485311" sldId="263"/>
            <ac:spMk id="3" creationId="{09C249F1-B6E4-4FD5-BF32-244769496943}"/>
          </ac:spMkLst>
        </pc:spChg>
      </pc:sldChg>
      <pc:sldChg chg="del">
        <pc:chgData name="18572228461" userId="ecabad9eb4ccb36e" providerId="LiveId" clId="{898AC1C0-A516-464E-A755-16896A97CE08}" dt="2021-12-10T01:04:53.492" v="576" actId="47"/>
        <pc:sldMkLst>
          <pc:docMk/>
          <pc:sldMk cId="3195561481" sldId="264"/>
        </pc:sldMkLst>
      </pc:sldChg>
      <pc:sldChg chg="del">
        <pc:chgData name="18572228461" userId="ecabad9eb4ccb36e" providerId="LiveId" clId="{898AC1C0-A516-464E-A755-16896A97CE08}" dt="2021-12-10T01:04:41.148" v="570" actId="47"/>
        <pc:sldMkLst>
          <pc:docMk/>
          <pc:sldMk cId="1758700632" sldId="267"/>
        </pc:sldMkLst>
      </pc:sldChg>
      <pc:sldChg chg="modSp">
        <pc:chgData name="18572228461" userId="ecabad9eb4ccb36e" providerId="LiveId" clId="{898AC1C0-A516-464E-A755-16896A97CE08}" dt="2021-12-10T01:36:14.814" v="1581" actId="20577"/>
        <pc:sldMkLst>
          <pc:docMk/>
          <pc:sldMk cId="2315875368" sldId="268"/>
        </pc:sldMkLst>
        <pc:graphicFrameChg chg="mod">
          <ac:chgData name="18572228461" userId="ecabad9eb4ccb36e" providerId="LiveId" clId="{898AC1C0-A516-464E-A755-16896A97CE08}" dt="2021-12-10T01:36:14.814" v="1581" actId="20577"/>
          <ac:graphicFrameMkLst>
            <pc:docMk/>
            <pc:sldMk cId="2315875368" sldId="268"/>
            <ac:graphicFrameMk id="7" creationId="{CB898FB0-0893-4AA5-B1A1-7186D528BB97}"/>
          </ac:graphicFrameMkLst>
        </pc:graphicFrameChg>
      </pc:sldChg>
      <pc:sldChg chg="del">
        <pc:chgData name="18572228461" userId="ecabad9eb4ccb36e" providerId="LiveId" clId="{898AC1C0-A516-464E-A755-16896A97CE08}" dt="2021-12-10T01:04:40.247" v="569" actId="47"/>
        <pc:sldMkLst>
          <pc:docMk/>
          <pc:sldMk cId="2328858589" sldId="269"/>
        </pc:sldMkLst>
      </pc:sldChg>
      <pc:sldChg chg="addSp delSp modSp add mod addAnim delAnim">
        <pc:chgData name="18572228461" userId="ecabad9eb4ccb36e" providerId="LiveId" clId="{898AC1C0-A516-464E-A755-16896A97CE08}" dt="2021-12-10T01:16:49.359" v="662" actId="20577"/>
        <pc:sldMkLst>
          <pc:docMk/>
          <pc:sldMk cId="2626483159" sldId="269"/>
        </pc:sldMkLst>
        <pc:spChg chg="mod">
          <ac:chgData name="18572228461" userId="ecabad9eb4ccb36e" providerId="LiveId" clId="{898AC1C0-A516-464E-A755-16896A97CE08}" dt="2021-12-10T01:08:14.938" v="620" actId="20577"/>
          <ac:spMkLst>
            <pc:docMk/>
            <pc:sldMk cId="2626483159" sldId="269"/>
            <ac:spMk id="2" creationId="{A95F3B68-ADF5-41EE-BC67-B68B99A3BA8F}"/>
          </ac:spMkLst>
        </pc:spChg>
        <pc:spChg chg="add mod">
          <ac:chgData name="18572228461" userId="ecabad9eb4ccb36e" providerId="LiveId" clId="{898AC1C0-A516-464E-A755-16896A97CE08}" dt="2021-12-10T01:16:49.359" v="662" actId="20577"/>
          <ac:spMkLst>
            <pc:docMk/>
            <pc:sldMk cId="2626483159" sldId="269"/>
            <ac:spMk id="12" creationId="{09E20B1E-FAFF-4ADE-A551-17AD9FC7E09A}"/>
          </ac:spMkLst>
        </pc:spChg>
        <pc:picChg chg="add mod">
          <ac:chgData name="18572228461" userId="ecabad9eb4ccb36e" providerId="LiveId" clId="{898AC1C0-A516-464E-A755-16896A97CE08}" dt="2021-12-10T01:08:29.228" v="623" actId="1076"/>
          <ac:picMkLst>
            <pc:docMk/>
            <pc:sldMk cId="2626483159" sldId="269"/>
            <ac:picMk id="4" creationId="{ABEB7DBC-7893-4282-AE13-DE14E144BE2B}"/>
          </ac:picMkLst>
        </pc:picChg>
        <pc:picChg chg="add del">
          <ac:chgData name="18572228461" userId="ecabad9eb4ccb36e" providerId="LiveId" clId="{898AC1C0-A516-464E-A755-16896A97CE08}" dt="2021-12-10T01:07:53.673" v="617" actId="26606"/>
          <ac:picMkLst>
            <pc:docMk/>
            <pc:sldMk cId="2626483159" sldId="269"/>
            <ac:picMk id="6" creationId="{08187575-5CB4-477B-AA47-020C6D2A786E}"/>
          </ac:picMkLst>
        </pc:picChg>
        <pc:picChg chg="add del">
          <ac:chgData name="18572228461" userId="ecabad9eb4ccb36e" providerId="LiveId" clId="{898AC1C0-A516-464E-A755-16896A97CE08}" dt="2021-12-10T01:07:45.792" v="614" actId="26606"/>
          <ac:picMkLst>
            <pc:docMk/>
            <pc:sldMk cId="2626483159" sldId="269"/>
            <ac:picMk id="9" creationId="{9B0DB875-49E3-4B9D-8AAE-D81A127B6647}"/>
          </ac:picMkLst>
        </pc:picChg>
        <pc:picChg chg="del">
          <ac:chgData name="18572228461" userId="ecabad9eb4ccb36e" providerId="LiveId" clId="{898AC1C0-A516-464E-A755-16896A97CE08}" dt="2021-12-10T01:05:59.624" v="611" actId="478"/>
          <ac:picMkLst>
            <pc:docMk/>
            <pc:sldMk cId="2626483159" sldId="269"/>
            <ac:picMk id="10" creationId="{2FA26A55-65A9-4381-A348-DE63024263CD}"/>
          </ac:picMkLst>
        </pc:picChg>
        <pc:picChg chg="add del">
          <ac:chgData name="18572228461" userId="ecabad9eb4ccb36e" providerId="LiveId" clId="{898AC1C0-A516-464E-A755-16896A97CE08}" dt="2021-12-10T01:07:53.673" v="617" actId="26606"/>
          <ac:picMkLst>
            <pc:docMk/>
            <pc:sldMk cId="2626483159" sldId="269"/>
            <ac:picMk id="11" creationId="{EE585F70-7C5D-424E-A182-39507AF48A0C}"/>
          </ac:picMkLst>
        </pc:picChg>
      </pc:sldChg>
      <pc:sldChg chg="addSp delSp modSp add mod">
        <pc:chgData name="18572228461" userId="ecabad9eb4ccb36e" providerId="LiveId" clId="{898AC1C0-A516-464E-A755-16896A97CE08}" dt="2021-12-10T01:21:00.705" v="725" actId="1076"/>
        <pc:sldMkLst>
          <pc:docMk/>
          <pc:sldMk cId="590643506" sldId="270"/>
        </pc:sldMkLst>
        <pc:spChg chg="mod">
          <ac:chgData name="18572228461" userId="ecabad9eb4ccb36e" providerId="LiveId" clId="{898AC1C0-A516-464E-A755-16896A97CE08}" dt="2021-12-10T01:14:33.130" v="644" actId="120"/>
          <ac:spMkLst>
            <pc:docMk/>
            <pc:sldMk cId="590643506" sldId="270"/>
            <ac:spMk id="2" creationId="{A95F3B68-ADF5-41EE-BC67-B68B99A3BA8F}"/>
          </ac:spMkLst>
        </pc:spChg>
        <pc:spChg chg="add mod">
          <ac:chgData name="18572228461" userId="ecabad9eb4ccb36e" providerId="LiveId" clId="{898AC1C0-A516-464E-A755-16896A97CE08}" dt="2021-12-10T01:21:00.705" v="725" actId="1076"/>
          <ac:spMkLst>
            <pc:docMk/>
            <pc:sldMk cId="590643506" sldId="270"/>
            <ac:spMk id="10" creationId="{EB2C5555-1A38-4921-AB6F-E651CC7FFBD2}"/>
          </ac:spMkLst>
        </pc:spChg>
        <pc:picChg chg="del">
          <ac:chgData name="18572228461" userId="ecabad9eb4ccb36e" providerId="LiveId" clId="{898AC1C0-A516-464E-A755-16896A97CE08}" dt="2021-12-10T01:10:16.798" v="626" actId="478"/>
          <ac:picMkLst>
            <pc:docMk/>
            <pc:sldMk cId="590643506" sldId="270"/>
            <ac:picMk id="4" creationId="{ABEB7DBC-7893-4282-AE13-DE14E144BE2B}"/>
          </ac:picMkLst>
        </pc:picChg>
        <pc:picChg chg="add mod">
          <ac:chgData name="18572228461" userId="ecabad9eb4ccb36e" providerId="LiveId" clId="{898AC1C0-A516-464E-A755-16896A97CE08}" dt="2021-12-10T01:14:20.076" v="642" actId="26606"/>
          <ac:picMkLst>
            <pc:docMk/>
            <pc:sldMk cId="590643506" sldId="270"/>
            <ac:picMk id="5" creationId="{44AF9072-478E-457D-8880-171E79DBDFF0}"/>
          </ac:picMkLst>
        </pc:picChg>
        <pc:picChg chg="add mod">
          <ac:chgData name="18572228461" userId="ecabad9eb4ccb36e" providerId="LiveId" clId="{898AC1C0-A516-464E-A755-16896A97CE08}" dt="2021-12-10T01:14:20.076" v="642" actId="26606"/>
          <ac:picMkLst>
            <pc:docMk/>
            <pc:sldMk cId="590643506" sldId="270"/>
            <ac:picMk id="7" creationId="{5E2C5563-6E94-4523-AFCF-5C11583FE7B3}"/>
          </ac:picMkLst>
        </pc:picChg>
        <pc:picChg chg="add">
          <ac:chgData name="18572228461" userId="ecabad9eb4ccb36e" providerId="LiveId" clId="{898AC1C0-A516-464E-A755-16896A97CE08}" dt="2021-12-10T01:14:20.076" v="642" actId="26606"/>
          <ac:picMkLst>
            <pc:docMk/>
            <pc:sldMk cId="590643506" sldId="270"/>
            <ac:picMk id="9" creationId="{D04C0182-96E7-4A1B-8EAB-F910C2F3ED48}"/>
          </ac:picMkLst>
        </pc:picChg>
        <pc:picChg chg="add del">
          <ac:chgData name="18572228461" userId="ecabad9eb4ccb36e" providerId="LiveId" clId="{898AC1C0-A516-464E-A755-16896A97CE08}" dt="2021-12-10T01:14:03.423" v="641" actId="26606"/>
          <ac:picMkLst>
            <pc:docMk/>
            <pc:sldMk cId="590643506" sldId="270"/>
            <ac:picMk id="12" creationId="{D04C0182-96E7-4A1B-8EAB-F910C2F3ED48}"/>
          </ac:picMkLst>
        </pc:picChg>
      </pc:sldChg>
      <pc:sldChg chg="del">
        <pc:chgData name="18572228461" userId="ecabad9eb4ccb36e" providerId="LiveId" clId="{898AC1C0-A516-464E-A755-16896A97CE08}" dt="2021-12-10T01:04:42.888" v="571" actId="47"/>
        <pc:sldMkLst>
          <pc:docMk/>
          <pc:sldMk cId="2411757379" sldId="270"/>
        </pc:sldMkLst>
      </pc:sldChg>
      <pc:sldChg chg="delSp add del mod">
        <pc:chgData name="18572228461" userId="ecabad9eb4ccb36e" providerId="LiveId" clId="{898AC1C0-A516-464E-A755-16896A97CE08}" dt="2021-12-10T01:22:48.932" v="726" actId="47"/>
        <pc:sldMkLst>
          <pc:docMk/>
          <pc:sldMk cId="396415570" sldId="271"/>
        </pc:sldMkLst>
        <pc:picChg chg="del">
          <ac:chgData name="18572228461" userId="ecabad9eb4ccb36e" providerId="LiveId" clId="{898AC1C0-A516-464E-A755-16896A97CE08}" dt="2021-12-10T01:13:31.967" v="635" actId="478"/>
          <ac:picMkLst>
            <pc:docMk/>
            <pc:sldMk cId="396415570" sldId="271"/>
            <ac:picMk id="4" creationId="{ABEB7DBC-7893-4282-AE13-DE14E144BE2B}"/>
          </ac:picMkLst>
        </pc:picChg>
      </pc:sldChg>
      <pc:sldChg chg="addSp delSp modSp new mod">
        <pc:chgData name="18572228461" userId="ecabad9eb4ccb36e" providerId="LiveId" clId="{898AC1C0-A516-464E-A755-16896A97CE08}" dt="2021-12-10T01:39:05.149" v="1606" actId="1076"/>
        <pc:sldMkLst>
          <pc:docMk/>
          <pc:sldMk cId="770695298" sldId="271"/>
        </pc:sldMkLst>
        <pc:spChg chg="mod">
          <ac:chgData name="18572228461" userId="ecabad9eb4ccb36e" providerId="LiveId" clId="{898AC1C0-A516-464E-A755-16896A97CE08}" dt="2021-12-10T01:38:26.315" v="1597" actId="113"/>
          <ac:spMkLst>
            <pc:docMk/>
            <pc:sldMk cId="770695298" sldId="271"/>
            <ac:spMk id="2" creationId="{1E072341-DDB4-479C-BC9C-9990A4A9DABD}"/>
          </ac:spMkLst>
        </pc:spChg>
        <pc:spChg chg="del">
          <ac:chgData name="18572228461" userId="ecabad9eb4ccb36e" providerId="LiveId" clId="{898AC1C0-A516-464E-A755-16896A97CE08}" dt="2021-12-10T01:38:34.074" v="1598" actId="478"/>
          <ac:spMkLst>
            <pc:docMk/>
            <pc:sldMk cId="770695298" sldId="271"/>
            <ac:spMk id="3" creationId="{EAAE64F4-2271-4FCC-885C-AD6D31F526D9}"/>
          </ac:spMkLst>
        </pc:spChg>
        <pc:picChg chg="add mod">
          <ac:chgData name="18572228461" userId="ecabad9eb4ccb36e" providerId="LiveId" clId="{898AC1C0-A516-464E-A755-16896A97CE08}" dt="2021-12-10T01:39:05.149" v="1606" actId="1076"/>
          <ac:picMkLst>
            <pc:docMk/>
            <pc:sldMk cId="770695298" sldId="271"/>
            <ac:picMk id="4" creationId="{C960ECEE-5406-4D16-92DF-FC43779300ED}"/>
          </ac:picMkLst>
        </pc:picChg>
      </pc:sldChg>
      <pc:sldChg chg="del">
        <pc:chgData name="18572228461" userId="ecabad9eb4ccb36e" providerId="LiveId" clId="{898AC1C0-A516-464E-A755-16896A97CE08}" dt="2021-12-10T01:04:43.655" v="572" actId="47"/>
        <pc:sldMkLst>
          <pc:docMk/>
          <pc:sldMk cId="1852737675" sldId="271"/>
        </pc:sldMkLst>
      </pc:sldChg>
      <pc:sldChg chg="del">
        <pc:chgData name="18572228461" userId="ecabad9eb4ccb36e" providerId="LiveId" clId="{898AC1C0-A516-464E-A755-16896A97CE08}" dt="2021-12-10T01:04:47.429" v="574" actId="47"/>
        <pc:sldMkLst>
          <pc:docMk/>
          <pc:sldMk cId="394672455" sldId="272"/>
        </pc:sldMkLst>
      </pc:sldChg>
      <pc:sldChg chg="del">
        <pc:chgData name="18572228461" userId="ecabad9eb4ccb36e" providerId="LiveId" clId="{898AC1C0-A516-464E-A755-16896A97CE08}" dt="2021-12-10T01:04:47.440" v="575" actId="47"/>
        <pc:sldMkLst>
          <pc:docMk/>
          <pc:sldMk cId="1980533475" sldId="273"/>
        </pc:sldMkLst>
      </pc:sldChg>
      <pc:sldChg chg="del">
        <pc:chgData name="18572228461" userId="ecabad9eb4ccb36e" providerId="LiveId" clId="{898AC1C0-A516-464E-A755-16896A97CE08}" dt="2021-12-10T01:04:45.585" v="573" actId="47"/>
        <pc:sldMkLst>
          <pc:docMk/>
          <pc:sldMk cId="2026653892" sldId="274"/>
        </pc:sldMkLst>
      </pc:sldChg>
    </pc:docChg>
  </pc:docChgLst>
  <pc:docChgLst>
    <pc:chgData name="18572228461" userId="ecabad9eb4ccb36e" providerId="LiveId" clId="{304E2308-C275-42BD-AB3E-8C98DB2CFE7F}"/>
    <pc:docChg chg="modSld">
      <pc:chgData name="18572228461" userId="ecabad9eb4ccb36e" providerId="LiveId" clId="{304E2308-C275-42BD-AB3E-8C98DB2CFE7F}" dt="2021-12-10T04:19:59.427" v="114" actId="1036"/>
      <pc:docMkLst>
        <pc:docMk/>
      </pc:docMkLst>
      <pc:sldChg chg="modSp mod">
        <pc:chgData name="18572228461" userId="ecabad9eb4ccb36e" providerId="LiveId" clId="{304E2308-C275-42BD-AB3E-8C98DB2CFE7F}" dt="2021-12-10T04:19:59.427" v="114" actId="1036"/>
        <pc:sldMkLst>
          <pc:docMk/>
          <pc:sldMk cId="1056155320" sldId="256"/>
        </pc:sldMkLst>
        <pc:spChg chg="mod">
          <ac:chgData name="18572228461" userId="ecabad9eb4ccb36e" providerId="LiveId" clId="{304E2308-C275-42BD-AB3E-8C98DB2CFE7F}" dt="2021-12-10T04:04:40.046" v="111" actId="20577"/>
          <ac:spMkLst>
            <pc:docMk/>
            <pc:sldMk cId="1056155320" sldId="256"/>
            <ac:spMk id="3" creationId="{2D311F8C-23C1-4EA0-921D-155C1EA09488}"/>
          </ac:spMkLst>
        </pc:spChg>
        <pc:picChg chg="mod">
          <ac:chgData name="18572228461" userId="ecabad9eb4ccb36e" providerId="LiveId" clId="{304E2308-C275-42BD-AB3E-8C98DB2CFE7F}" dt="2021-12-10T04:19:59.427" v="114" actId="1036"/>
          <ac:picMkLst>
            <pc:docMk/>
            <pc:sldMk cId="1056155320" sldId="256"/>
            <ac:picMk id="12" creationId="{97DE1E55-0BCA-44F6-A575-D364F0AF492A}"/>
          </ac:picMkLst>
        </pc:picChg>
      </pc:sldChg>
      <pc:sldChg chg="modSp mod">
        <pc:chgData name="18572228461" userId="ecabad9eb4ccb36e" providerId="LiveId" clId="{304E2308-C275-42BD-AB3E-8C98DB2CFE7F}" dt="2021-12-10T03:10:57.474" v="3" actId="20577"/>
        <pc:sldMkLst>
          <pc:docMk/>
          <pc:sldMk cId="1611553311" sldId="258"/>
        </pc:sldMkLst>
        <pc:spChg chg="mod">
          <ac:chgData name="18572228461" userId="ecabad9eb4ccb36e" providerId="LiveId" clId="{304E2308-C275-42BD-AB3E-8C98DB2CFE7F}" dt="2021-12-10T03:10:57.474" v="3" actId="20577"/>
          <ac:spMkLst>
            <pc:docMk/>
            <pc:sldMk cId="1611553311" sldId="258"/>
            <ac:spMk id="3" creationId="{142E5413-D140-4DA7-83A8-8CEB56EF705B}"/>
          </ac:spMkLst>
        </pc:spChg>
      </pc:sldChg>
      <pc:sldChg chg="modSp">
        <pc:chgData name="18572228461" userId="ecabad9eb4ccb36e" providerId="LiveId" clId="{304E2308-C275-42BD-AB3E-8C98DB2CFE7F}" dt="2021-12-10T03:38:10.271" v="86" actId="20577"/>
        <pc:sldMkLst>
          <pc:docMk/>
          <pc:sldMk cId="2315875368" sldId="268"/>
        </pc:sldMkLst>
        <pc:graphicFrameChg chg="mod">
          <ac:chgData name="18572228461" userId="ecabad9eb4ccb36e" providerId="LiveId" clId="{304E2308-C275-42BD-AB3E-8C98DB2CFE7F}" dt="2021-12-10T03:38:10.271" v="86" actId="20577"/>
          <ac:graphicFrameMkLst>
            <pc:docMk/>
            <pc:sldMk cId="2315875368" sldId="268"/>
            <ac:graphicFrameMk id="7" creationId="{CB898FB0-0893-4AA5-B1A1-7186D528BB9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D0B95-9C4E-49FA-A9EC-1B4AB7C901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9B79CB-4873-481D-BA07-ED2DEAEFBD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Environment Info</a:t>
          </a:r>
        </a:p>
      </dgm:t>
    </dgm:pt>
    <dgm:pt modelId="{0CAADCC3-1873-4055-915E-C6E4F8B99B9A}" type="sibTrans" cxnId="{01653347-044F-48E4-BA81-513F9F7A6DC8}">
      <dgm:prSet/>
      <dgm:spPr/>
      <dgm:t>
        <a:bodyPr/>
        <a:lstStyle/>
        <a:p>
          <a:endParaRPr lang="en-US"/>
        </a:p>
      </dgm:t>
    </dgm:pt>
    <dgm:pt modelId="{20BFC3FF-E78D-47B7-82E4-CD16AE78B7FA}" type="parTrans" cxnId="{01653347-044F-48E4-BA81-513F9F7A6DC8}">
      <dgm:prSet/>
      <dgm:spPr/>
      <dgm:t>
        <a:bodyPr/>
        <a:lstStyle/>
        <a:p>
          <a:endParaRPr lang="en-US"/>
        </a:p>
      </dgm:t>
    </dgm:pt>
    <dgm:pt modelId="{4CB01731-81DA-4A05-AED6-06DDE6AE5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	</a:t>
          </a:r>
        </a:p>
      </dgm:t>
    </dgm:pt>
    <dgm:pt modelId="{0047DC54-199A-4FC1-8AFF-3278C8F4DBE1}" type="sibTrans" cxnId="{411FE6D4-9A89-4C30-B23E-5C4B7FE370AE}">
      <dgm:prSet/>
      <dgm:spPr/>
      <dgm:t>
        <a:bodyPr/>
        <a:lstStyle/>
        <a:p>
          <a:endParaRPr lang="en-US"/>
        </a:p>
      </dgm:t>
    </dgm:pt>
    <dgm:pt modelId="{57A6BB35-7475-479B-B0A2-6213333F1077}" type="parTrans" cxnId="{411FE6D4-9A89-4C30-B23E-5C4B7FE370AE}">
      <dgm:prSet/>
      <dgm:spPr/>
      <dgm:t>
        <a:bodyPr/>
        <a:lstStyle/>
        <a:p>
          <a:endParaRPr lang="en-US"/>
        </a:p>
      </dgm:t>
    </dgm:pt>
    <dgm:pt modelId="{0F0767F1-B6EE-40F3-98BD-890D5976B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Concepts</a:t>
          </a:r>
        </a:p>
      </dgm:t>
    </dgm:pt>
    <dgm:pt modelId="{05B98924-F47B-4DFA-A606-43FC3ABB08C3}" type="sibTrans" cxnId="{B8598333-CFD9-4C46-8E85-8F5C2BC2680B}">
      <dgm:prSet/>
      <dgm:spPr/>
      <dgm:t>
        <a:bodyPr/>
        <a:lstStyle/>
        <a:p>
          <a:endParaRPr lang="en-US"/>
        </a:p>
      </dgm:t>
    </dgm:pt>
    <dgm:pt modelId="{025CBB9A-60CD-4440-9673-4B47F833DC7A}" type="parTrans" cxnId="{B8598333-CFD9-4C46-8E85-8F5C2BC2680B}">
      <dgm:prSet/>
      <dgm:spPr/>
      <dgm:t>
        <a:bodyPr/>
        <a:lstStyle/>
        <a:p>
          <a:endParaRPr lang="en-US"/>
        </a:p>
      </dgm:t>
    </dgm:pt>
    <dgm:pt modelId="{1995829F-08AB-47CA-A74B-17137040E3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Scope</a:t>
          </a:r>
        </a:p>
      </dgm:t>
    </dgm:pt>
    <dgm:pt modelId="{8DA3EBA2-DCC9-46FC-8FCA-82F43500B9C0}" type="sibTrans" cxnId="{29C8BB5C-D8FD-4F70-BB29-F0D11E5E4006}">
      <dgm:prSet/>
      <dgm:spPr/>
      <dgm:t>
        <a:bodyPr/>
        <a:lstStyle/>
        <a:p>
          <a:endParaRPr lang="en-US"/>
        </a:p>
      </dgm:t>
    </dgm:pt>
    <dgm:pt modelId="{36698D99-15DD-4541-AB71-F80B19115D4C}" type="parTrans" cxnId="{29C8BB5C-D8FD-4F70-BB29-F0D11E5E4006}">
      <dgm:prSet/>
      <dgm:spPr/>
      <dgm:t>
        <a:bodyPr/>
        <a:lstStyle/>
        <a:p>
          <a:endParaRPr lang="en-US"/>
        </a:p>
      </dgm:t>
    </dgm:pt>
    <dgm:pt modelId="{5BF53189-D33D-4DC6-8172-258F08EAE6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Observation</a:t>
          </a:r>
        </a:p>
      </dgm:t>
    </dgm:pt>
    <dgm:pt modelId="{680B82B8-293D-4E87-B0A7-8D90B1FB6331}" type="parTrans" cxnId="{FFD09FC2-93C8-47F1-9F16-1ABADB031D2F}">
      <dgm:prSet/>
      <dgm:spPr/>
      <dgm:t>
        <a:bodyPr/>
        <a:lstStyle/>
        <a:p>
          <a:endParaRPr lang="en-US"/>
        </a:p>
      </dgm:t>
    </dgm:pt>
    <dgm:pt modelId="{9FAF3E47-FE41-46F6-BDF9-A7655FEA4812}" type="sibTrans" cxnId="{FFD09FC2-93C8-47F1-9F16-1ABADB031D2F}">
      <dgm:prSet/>
      <dgm:spPr/>
      <dgm:t>
        <a:bodyPr/>
        <a:lstStyle/>
        <a:p>
          <a:endParaRPr lang="en-US"/>
        </a:p>
      </dgm:t>
    </dgm:pt>
    <dgm:pt modelId="{95A2F833-FAA9-4A84-A221-A85ED56AF8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Output</a:t>
          </a:r>
        </a:p>
      </dgm:t>
    </dgm:pt>
    <dgm:pt modelId="{78157E18-1C6A-49F2-A534-F314DA99FCEC}" type="parTrans" cxnId="{7AD4762E-6303-4BE2-9F94-87EA0FC887E1}">
      <dgm:prSet/>
      <dgm:spPr/>
      <dgm:t>
        <a:bodyPr/>
        <a:lstStyle/>
        <a:p>
          <a:endParaRPr lang="en-US"/>
        </a:p>
      </dgm:t>
    </dgm:pt>
    <dgm:pt modelId="{B0252247-137B-4704-A2AC-84A58A40AC67}" type="sibTrans" cxnId="{7AD4762E-6303-4BE2-9F94-87EA0FC887E1}">
      <dgm:prSet/>
      <dgm:spPr/>
      <dgm:t>
        <a:bodyPr/>
        <a:lstStyle/>
        <a:p>
          <a:endParaRPr lang="en-US"/>
        </a:p>
      </dgm:t>
    </dgm:pt>
    <dgm:pt modelId="{FD47AC2A-6EF6-4F88-9EBC-C62DB4341F0C}" type="pres">
      <dgm:prSet presAssocID="{F40D0B95-9C4E-49FA-A9EC-1B4AB7C901F8}" presName="root" presStyleCnt="0">
        <dgm:presLayoutVars>
          <dgm:dir/>
          <dgm:resizeHandles val="exact"/>
        </dgm:presLayoutVars>
      </dgm:prSet>
      <dgm:spPr/>
    </dgm:pt>
    <dgm:pt modelId="{840CA240-1E65-426E-A9FC-CBFB967028BD}" type="pres">
      <dgm:prSet presAssocID="{529B79CB-4873-481D-BA07-ED2DEAEFBD5E}" presName="compNode" presStyleCnt="0"/>
      <dgm:spPr/>
    </dgm:pt>
    <dgm:pt modelId="{807E83A4-BF3D-4E24-9AC3-5492F586F46E}" type="pres">
      <dgm:prSet presAssocID="{529B79CB-4873-481D-BA07-ED2DEAEFBD5E}" presName="bgRect" presStyleLbl="bgShp" presStyleIdx="0" presStyleCnt="6"/>
      <dgm:spPr/>
    </dgm:pt>
    <dgm:pt modelId="{D7C95D93-4477-49A3-8DBA-3263CDC16D8B}" type="pres">
      <dgm:prSet presAssocID="{529B79CB-4873-481D-BA07-ED2DEAEFBD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E633FE-D3D4-4BA9-B179-B43601517DC8}" type="pres">
      <dgm:prSet presAssocID="{529B79CB-4873-481D-BA07-ED2DEAEFBD5E}" presName="spaceRect" presStyleCnt="0"/>
      <dgm:spPr/>
    </dgm:pt>
    <dgm:pt modelId="{6FD98E06-1488-46F4-99D7-BC05F1ECF030}" type="pres">
      <dgm:prSet presAssocID="{529B79CB-4873-481D-BA07-ED2DEAEFBD5E}" presName="parTx" presStyleLbl="revTx" presStyleIdx="0" presStyleCnt="6">
        <dgm:presLayoutVars>
          <dgm:chMax val="0"/>
          <dgm:chPref val="0"/>
        </dgm:presLayoutVars>
      </dgm:prSet>
      <dgm:spPr/>
    </dgm:pt>
    <dgm:pt modelId="{A9705E47-A96C-479B-A837-7FD1216E01B9}" type="pres">
      <dgm:prSet presAssocID="{0CAADCC3-1873-4055-915E-C6E4F8B99B9A}" presName="sibTrans" presStyleCnt="0"/>
      <dgm:spPr/>
    </dgm:pt>
    <dgm:pt modelId="{00D6A134-B262-497B-9F2A-8EF957A032A9}" type="pres">
      <dgm:prSet presAssocID="{4CB01731-81DA-4A05-AED6-06DDE6AE57AE}" presName="compNode" presStyleCnt="0"/>
      <dgm:spPr/>
    </dgm:pt>
    <dgm:pt modelId="{871DF190-FF18-44FE-A3F9-B2AA4CDC1881}" type="pres">
      <dgm:prSet presAssocID="{4CB01731-81DA-4A05-AED6-06DDE6AE57AE}" presName="bgRect" presStyleLbl="bgShp" presStyleIdx="1" presStyleCnt="6"/>
      <dgm:spPr/>
    </dgm:pt>
    <dgm:pt modelId="{20391175-05CD-41E9-9963-B6DC2EBCD71E}" type="pres">
      <dgm:prSet presAssocID="{4CB01731-81DA-4A05-AED6-06DDE6AE57A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07253FA-EA71-43EC-BD48-0E49FDC6ECF5}" type="pres">
      <dgm:prSet presAssocID="{4CB01731-81DA-4A05-AED6-06DDE6AE57AE}" presName="spaceRect" presStyleCnt="0"/>
      <dgm:spPr/>
    </dgm:pt>
    <dgm:pt modelId="{191A8B16-B096-4282-8AEB-C5409433D461}" type="pres">
      <dgm:prSet presAssocID="{4CB01731-81DA-4A05-AED6-06DDE6AE57AE}" presName="parTx" presStyleLbl="revTx" presStyleIdx="1" presStyleCnt="6">
        <dgm:presLayoutVars>
          <dgm:chMax val="0"/>
          <dgm:chPref val="0"/>
        </dgm:presLayoutVars>
      </dgm:prSet>
      <dgm:spPr/>
    </dgm:pt>
    <dgm:pt modelId="{F4BA93B5-FF4E-4BC7-8FD7-AF5ED22C2D83}" type="pres">
      <dgm:prSet presAssocID="{0047DC54-199A-4FC1-8AFF-3278C8F4DBE1}" presName="sibTrans" presStyleCnt="0"/>
      <dgm:spPr/>
    </dgm:pt>
    <dgm:pt modelId="{EA955412-77B5-470F-ACD7-FC6EE960BC5C}" type="pres">
      <dgm:prSet presAssocID="{0F0767F1-B6EE-40F3-98BD-890D5976BE56}" presName="compNode" presStyleCnt="0"/>
      <dgm:spPr/>
    </dgm:pt>
    <dgm:pt modelId="{6517668E-61EB-412B-B28B-747C86CDD8EC}" type="pres">
      <dgm:prSet presAssocID="{0F0767F1-B6EE-40F3-98BD-890D5976BE56}" presName="bgRect" presStyleLbl="bgShp" presStyleIdx="2" presStyleCnt="6"/>
      <dgm:spPr/>
    </dgm:pt>
    <dgm:pt modelId="{BFFB0D4F-F1FC-4F88-9B69-47D129EFE89F}" type="pres">
      <dgm:prSet presAssocID="{0F0767F1-B6EE-40F3-98BD-890D5976BE5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3D6136C2-036A-4451-865B-668B188B4CFE}" type="pres">
      <dgm:prSet presAssocID="{0F0767F1-B6EE-40F3-98BD-890D5976BE56}" presName="spaceRect" presStyleCnt="0"/>
      <dgm:spPr/>
    </dgm:pt>
    <dgm:pt modelId="{D4D4B5A4-2441-4900-923D-7EC1FF1F5FF2}" type="pres">
      <dgm:prSet presAssocID="{0F0767F1-B6EE-40F3-98BD-890D5976BE56}" presName="parTx" presStyleLbl="revTx" presStyleIdx="2" presStyleCnt="6">
        <dgm:presLayoutVars>
          <dgm:chMax val="0"/>
          <dgm:chPref val="0"/>
        </dgm:presLayoutVars>
      </dgm:prSet>
      <dgm:spPr/>
    </dgm:pt>
    <dgm:pt modelId="{CE7BDBCA-1441-46FF-A8CD-12513BD76B21}" type="pres">
      <dgm:prSet presAssocID="{05B98924-F47B-4DFA-A606-43FC3ABB08C3}" presName="sibTrans" presStyleCnt="0"/>
      <dgm:spPr/>
    </dgm:pt>
    <dgm:pt modelId="{D144334B-A8A7-4231-8D55-8D554F498D4A}" type="pres">
      <dgm:prSet presAssocID="{5BF53189-D33D-4DC6-8172-258F08EAE66F}" presName="compNode" presStyleCnt="0"/>
      <dgm:spPr/>
    </dgm:pt>
    <dgm:pt modelId="{BD022E35-91F4-4C52-A8D9-563B445F97BB}" type="pres">
      <dgm:prSet presAssocID="{5BF53189-D33D-4DC6-8172-258F08EAE66F}" presName="bgRect" presStyleLbl="bgShp" presStyleIdx="3" presStyleCnt="6"/>
      <dgm:spPr/>
    </dgm:pt>
    <dgm:pt modelId="{A9C1FC17-5914-4149-9301-9F8522B6F2BC}" type="pres">
      <dgm:prSet presAssocID="{5BF53189-D33D-4DC6-8172-258F08EAE66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EFBD326B-E32C-4403-BB71-4894261EEC7F}" type="pres">
      <dgm:prSet presAssocID="{5BF53189-D33D-4DC6-8172-258F08EAE66F}" presName="spaceRect" presStyleCnt="0"/>
      <dgm:spPr/>
    </dgm:pt>
    <dgm:pt modelId="{74267B6C-06CF-458B-AEF1-CC4C556D970F}" type="pres">
      <dgm:prSet presAssocID="{5BF53189-D33D-4DC6-8172-258F08EAE66F}" presName="parTx" presStyleLbl="revTx" presStyleIdx="3" presStyleCnt="6">
        <dgm:presLayoutVars>
          <dgm:chMax val="0"/>
          <dgm:chPref val="0"/>
        </dgm:presLayoutVars>
      </dgm:prSet>
      <dgm:spPr/>
    </dgm:pt>
    <dgm:pt modelId="{54358D0A-0CC1-419B-BBF6-E2448E533842}" type="pres">
      <dgm:prSet presAssocID="{9FAF3E47-FE41-46F6-BDF9-A7655FEA4812}" presName="sibTrans" presStyleCnt="0"/>
      <dgm:spPr/>
    </dgm:pt>
    <dgm:pt modelId="{5BD9ACBC-E8C1-47A1-B497-6D7C61EFFC58}" type="pres">
      <dgm:prSet presAssocID="{1995829F-08AB-47CA-A74B-17137040E3CB}" presName="compNode" presStyleCnt="0"/>
      <dgm:spPr/>
    </dgm:pt>
    <dgm:pt modelId="{B0540945-B97A-46FD-8EB3-1BFE65E87F35}" type="pres">
      <dgm:prSet presAssocID="{1995829F-08AB-47CA-A74B-17137040E3CB}" presName="bgRect" presStyleLbl="bgShp" presStyleIdx="4" presStyleCnt="6"/>
      <dgm:spPr/>
    </dgm:pt>
    <dgm:pt modelId="{D91A2186-7A62-4038-9B7E-2158B1D1A307}" type="pres">
      <dgm:prSet presAssocID="{1995829F-08AB-47CA-A74B-17137040E3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B2B6C9-BE9D-4C63-8E85-AB48B3BD8DBA}" type="pres">
      <dgm:prSet presAssocID="{1995829F-08AB-47CA-A74B-17137040E3CB}" presName="spaceRect" presStyleCnt="0"/>
      <dgm:spPr/>
    </dgm:pt>
    <dgm:pt modelId="{53AD2771-9A4B-4C21-8E9E-BA8FD941D6E9}" type="pres">
      <dgm:prSet presAssocID="{1995829F-08AB-47CA-A74B-17137040E3CB}" presName="parTx" presStyleLbl="revTx" presStyleIdx="4" presStyleCnt="6">
        <dgm:presLayoutVars>
          <dgm:chMax val="0"/>
          <dgm:chPref val="0"/>
        </dgm:presLayoutVars>
      </dgm:prSet>
      <dgm:spPr/>
    </dgm:pt>
    <dgm:pt modelId="{AF78F30D-25B4-424B-937C-13E9AF19A38B}" type="pres">
      <dgm:prSet presAssocID="{8DA3EBA2-DCC9-46FC-8FCA-82F43500B9C0}" presName="sibTrans" presStyleCnt="0"/>
      <dgm:spPr/>
    </dgm:pt>
    <dgm:pt modelId="{E0FCF125-5BFC-4E87-AC9F-AC8991486295}" type="pres">
      <dgm:prSet presAssocID="{95A2F833-FAA9-4A84-A221-A85ED56AF8A9}" presName="compNode" presStyleCnt="0"/>
      <dgm:spPr/>
    </dgm:pt>
    <dgm:pt modelId="{4A555241-5D43-45BB-B736-17E0E56A40AB}" type="pres">
      <dgm:prSet presAssocID="{95A2F833-FAA9-4A84-A221-A85ED56AF8A9}" presName="bgRect" presStyleLbl="bgShp" presStyleIdx="5" presStyleCnt="6"/>
      <dgm:spPr/>
    </dgm:pt>
    <dgm:pt modelId="{07D919E9-7BCF-4660-98E2-66D807784720}" type="pres">
      <dgm:prSet presAssocID="{95A2F833-FAA9-4A84-A221-A85ED56AF8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45F6D5C3-0100-4180-A4DB-716FC4B0B1DA}" type="pres">
      <dgm:prSet presAssocID="{95A2F833-FAA9-4A84-A221-A85ED56AF8A9}" presName="spaceRect" presStyleCnt="0"/>
      <dgm:spPr/>
    </dgm:pt>
    <dgm:pt modelId="{6C0012AD-83A5-4B03-AF86-E362073EA1A0}" type="pres">
      <dgm:prSet presAssocID="{95A2F833-FAA9-4A84-A221-A85ED56AF8A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AD4762E-6303-4BE2-9F94-87EA0FC887E1}" srcId="{F40D0B95-9C4E-49FA-A9EC-1B4AB7C901F8}" destId="{95A2F833-FAA9-4A84-A221-A85ED56AF8A9}" srcOrd="5" destOrd="0" parTransId="{78157E18-1C6A-49F2-A534-F314DA99FCEC}" sibTransId="{B0252247-137B-4704-A2AC-84A58A40AC67}"/>
    <dgm:cxn modelId="{B8598333-CFD9-4C46-8E85-8F5C2BC2680B}" srcId="{F40D0B95-9C4E-49FA-A9EC-1B4AB7C901F8}" destId="{0F0767F1-B6EE-40F3-98BD-890D5976BE56}" srcOrd="2" destOrd="0" parTransId="{025CBB9A-60CD-4440-9673-4B47F833DC7A}" sibTransId="{05B98924-F47B-4DFA-A606-43FC3ABB08C3}"/>
    <dgm:cxn modelId="{53A13B3C-D680-4A93-A557-998095290E8D}" type="presOf" srcId="{F40D0B95-9C4E-49FA-A9EC-1B4AB7C901F8}" destId="{FD47AC2A-6EF6-4F88-9EBC-C62DB4341F0C}" srcOrd="0" destOrd="0" presId="urn:microsoft.com/office/officeart/2018/2/layout/IconVerticalSolidList"/>
    <dgm:cxn modelId="{29C8BB5C-D8FD-4F70-BB29-F0D11E5E4006}" srcId="{F40D0B95-9C4E-49FA-A9EC-1B4AB7C901F8}" destId="{1995829F-08AB-47CA-A74B-17137040E3CB}" srcOrd="4" destOrd="0" parTransId="{36698D99-15DD-4541-AB71-F80B19115D4C}" sibTransId="{8DA3EBA2-DCC9-46FC-8FCA-82F43500B9C0}"/>
    <dgm:cxn modelId="{A0EC4C62-0E51-48BF-B17E-720656540F06}" type="presOf" srcId="{95A2F833-FAA9-4A84-A221-A85ED56AF8A9}" destId="{6C0012AD-83A5-4B03-AF86-E362073EA1A0}" srcOrd="0" destOrd="0" presId="urn:microsoft.com/office/officeart/2018/2/layout/IconVerticalSolidList"/>
    <dgm:cxn modelId="{01653347-044F-48E4-BA81-513F9F7A6DC8}" srcId="{F40D0B95-9C4E-49FA-A9EC-1B4AB7C901F8}" destId="{529B79CB-4873-481D-BA07-ED2DEAEFBD5E}" srcOrd="0" destOrd="0" parTransId="{20BFC3FF-E78D-47B7-82E4-CD16AE78B7FA}" sibTransId="{0CAADCC3-1873-4055-915E-C6E4F8B99B9A}"/>
    <dgm:cxn modelId="{400CAF4C-0E03-4A11-9FC1-7E44E772D4E3}" type="presOf" srcId="{5BF53189-D33D-4DC6-8172-258F08EAE66F}" destId="{74267B6C-06CF-458B-AEF1-CC4C556D970F}" srcOrd="0" destOrd="0" presId="urn:microsoft.com/office/officeart/2018/2/layout/IconVerticalSolidList"/>
    <dgm:cxn modelId="{5F2AEE6E-6CC2-4A6B-B0D0-1E57DAE69A27}" type="presOf" srcId="{0F0767F1-B6EE-40F3-98BD-890D5976BE56}" destId="{D4D4B5A4-2441-4900-923D-7EC1FF1F5FF2}" srcOrd="0" destOrd="0" presId="urn:microsoft.com/office/officeart/2018/2/layout/IconVerticalSolidList"/>
    <dgm:cxn modelId="{FFD09FC2-93C8-47F1-9F16-1ABADB031D2F}" srcId="{F40D0B95-9C4E-49FA-A9EC-1B4AB7C901F8}" destId="{5BF53189-D33D-4DC6-8172-258F08EAE66F}" srcOrd="3" destOrd="0" parTransId="{680B82B8-293D-4E87-B0A7-8D90B1FB6331}" sibTransId="{9FAF3E47-FE41-46F6-BDF9-A7655FEA4812}"/>
    <dgm:cxn modelId="{0DCF12C4-2994-4584-A0B4-3293FB0F21F2}" type="presOf" srcId="{529B79CB-4873-481D-BA07-ED2DEAEFBD5E}" destId="{6FD98E06-1488-46F4-99D7-BC05F1ECF030}" srcOrd="0" destOrd="0" presId="urn:microsoft.com/office/officeart/2018/2/layout/IconVerticalSolidList"/>
    <dgm:cxn modelId="{411FE6D4-9A89-4C30-B23E-5C4B7FE370AE}" srcId="{F40D0B95-9C4E-49FA-A9EC-1B4AB7C901F8}" destId="{4CB01731-81DA-4A05-AED6-06DDE6AE57AE}" srcOrd="1" destOrd="0" parTransId="{57A6BB35-7475-479B-B0A2-6213333F1077}" sibTransId="{0047DC54-199A-4FC1-8AFF-3278C8F4DBE1}"/>
    <dgm:cxn modelId="{FD404FD5-C215-471D-AE5B-EBF8E4380416}" type="presOf" srcId="{1995829F-08AB-47CA-A74B-17137040E3CB}" destId="{53AD2771-9A4B-4C21-8E9E-BA8FD941D6E9}" srcOrd="0" destOrd="0" presId="urn:microsoft.com/office/officeart/2018/2/layout/IconVerticalSolidList"/>
    <dgm:cxn modelId="{13A0F9D7-BFB8-4933-8216-7C7DD5F356AF}" type="presOf" srcId="{4CB01731-81DA-4A05-AED6-06DDE6AE57AE}" destId="{191A8B16-B096-4282-8AEB-C5409433D461}" srcOrd="0" destOrd="0" presId="urn:microsoft.com/office/officeart/2018/2/layout/IconVerticalSolidList"/>
    <dgm:cxn modelId="{1E15EE5C-44F8-405D-A8E2-6A380095D2DD}" type="presParOf" srcId="{FD47AC2A-6EF6-4F88-9EBC-C62DB4341F0C}" destId="{840CA240-1E65-426E-A9FC-CBFB967028BD}" srcOrd="0" destOrd="0" presId="urn:microsoft.com/office/officeart/2018/2/layout/IconVerticalSolidList"/>
    <dgm:cxn modelId="{1D19D55A-DEC8-46E1-BBC3-AB16E03A2B33}" type="presParOf" srcId="{840CA240-1E65-426E-A9FC-CBFB967028BD}" destId="{807E83A4-BF3D-4E24-9AC3-5492F586F46E}" srcOrd="0" destOrd="0" presId="urn:microsoft.com/office/officeart/2018/2/layout/IconVerticalSolidList"/>
    <dgm:cxn modelId="{BECFDC18-DA07-4D7A-B593-BB3238667024}" type="presParOf" srcId="{840CA240-1E65-426E-A9FC-CBFB967028BD}" destId="{D7C95D93-4477-49A3-8DBA-3263CDC16D8B}" srcOrd="1" destOrd="0" presId="urn:microsoft.com/office/officeart/2018/2/layout/IconVerticalSolidList"/>
    <dgm:cxn modelId="{39D97A4A-9697-413D-A1FD-8863DC714826}" type="presParOf" srcId="{840CA240-1E65-426E-A9FC-CBFB967028BD}" destId="{51E633FE-D3D4-4BA9-B179-B43601517DC8}" srcOrd="2" destOrd="0" presId="urn:microsoft.com/office/officeart/2018/2/layout/IconVerticalSolidList"/>
    <dgm:cxn modelId="{69EF312C-93F8-4CF0-A715-E2D7DC0B5838}" type="presParOf" srcId="{840CA240-1E65-426E-A9FC-CBFB967028BD}" destId="{6FD98E06-1488-46F4-99D7-BC05F1ECF030}" srcOrd="3" destOrd="0" presId="urn:microsoft.com/office/officeart/2018/2/layout/IconVerticalSolidList"/>
    <dgm:cxn modelId="{1FEECAA0-F705-4A76-A454-02BCEF7512F0}" type="presParOf" srcId="{FD47AC2A-6EF6-4F88-9EBC-C62DB4341F0C}" destId="{A9705E47-A96C-479B-A837-7FD1216E01B9}" srcOrd="1" destOrd="0" presId="urn:microsoft.com/office/officeart/2018/2/layout/IconVerticalSolidList"/>
    <dgm:cxn modelId="{D2385DE5-1E19-4FD3-B268-7E36793EC04D}" type="presParOf" srcId="{FD47AC2A-6EF6-4F88-9EBC-C62DB4341F0C}" destId="{00D6A134-B262-497B-9F2A-8EF957A032A9}" srcOrd="2" destOrd="0" presId="urn:microsoft.com/office/officeart/2018/2/layout/IconVerticalSolidList"/>
    <dgm:cxn modelId="{93490CD2-D18C-4C6F-A6F5-CACE11339B5C}" type="presParOf" srcId="{00D6A134-B262-497B-9F2A-8EF957A032A9}" destId="{871DF190-FF18-44FE-A3F9-B2AA4CDC1881}" srcOrd="0" destOrd="0" presId="urn:microsoft.com/office/officeart/2018/2/layout/IconVerticalSolidList"/>
    <dgm:cxn modelId="{4AEAC6CC-5AC9-4724-B456-29177610C37C}" type="presParOf" srcId="{00D6A134-B262-497B-9F2A-8EF957A032A9}" destId="{20391175-05CD-41E9-9963-B6DC2EBCD71E}" srcOrd="1" destOrd="0" presId="urn:microsoft.com/office/officeart/2018/2/layout/IconVerticalSolidList"/>
    <dgm:cxn modelId="{BF33506E-E87B-42CB-BAE1-EF99B66DA70F}" type="presParOf" srcId="{00D6A134-B262-497B-9F2A-8EF957A032A9}" destId="{B07253FA-EA71-43EC-BD48-0E49FDC6ECF5}" srcOrd="2" destOrd="0" presId="urn:microsoft.com/office/officeart/2018/2/layout/IconVerticalSolidList"/>
    <dgm:cxn modelId="{FF79DA6B-120C-4821-B8FD-2B55F1F46211}" type="presParOf" srcId="{00D6A134-B262-497B-9F2A-8EF957A032A9}" destId="{191A8B16-B096-4282-8AEB-C5409433D461}" srcOrd="3" destOrd="0" presId="urn:microsoft.com/office/officeart/2018/2/layout/IconVerticalSolidList"/>
    <dgm:cxn modelId="{D8A0B6F5-EC9F-48AA-B3D4-C9A7F59A92D1}" type="presParOf" srcId="{FD47AC2A-6EF6-4F88-9EBC-C62DB4341F0C}" destId="{F4BA93B5-FF4E-4BC7-8FD7-AF5ED22C2D83}" srcOrd="3" destOrd="0" presId="urn:microsoft.com/office/officeart/2018/2/layout/IconVerticalSolidList"/>
    <dgm:cxn modelId="{28DCCAF6-5EF6-49D0-BF67-48F7B3A8CF21}" type="presParOf" srcId="{FD47AC2A-6EF6-4F88-9EBC-C62DB4341F0C}" destId="{EA955412-77B5-470F-ACD7-FC6EE960BC5C}" srcOrd="4" destOrd="0" presId="urn:microsoft.com/office/officeart/2018/2/layout/IconVerticalSolidList"/>
    <dgm:cxn modelId="{1FAAEB4E-CF0A-44CD-866A-C34F85B0EB9B}" type="presParOf" srcId="{EA955412-77B5-470F-ACD7-FC6EE960BC5C}" destId="{6517668E-61EB-412B-B28B-747C86CDD8EC}" srcOrd="0" destOrd="0" presId="urn:microsoft.com/office/officeart/2018/2/layout/IconVerticalSolidList"/>
    <dgm:cxn modelId="{A1514196-FB19-4B77-BBEF-4932ED48351B}" type="presParOf" srcId="{EA955412-77B5-470F-ACD7-FC6EE960BC5C}" destId="{BFFB0D4F-F1FC-4F88-9B69-47D129EFE89F}" srcOrd="1" destOrd="0" presId="urn:microsoft.com/office/officeart/2018/2/layout/IconVerticalSolidList"/>
    <dgm:cxn modelId="{BC243DC7-5CB5-4155-AEFF-DBDCC09E6912}" type="presParOf" srcId="{EA955412-77B5-470F-ACD7-FC6EE960BC5C}" destId="{3D6136C2-036A-4451-865B-668B188B4CFE}" srcOrd="2" destOrd="0" presId="urn:microsoft.com/office/officeart/2018/2/layout/IconVerticalSolidList"/>
    <dgm:cxn modelId="{AC118EEF-CE44-48A7-BABD-A7B5B9CA4E91}" type="presParOf" srcId="{EA955412-77B5-470F-ACD7-FC6EE960BC5C}" destId="{D4D4B5A4-2441-4900-923D-7EC1FF1F5FF2}" srcOrd="3" destOrd="0" presId="urn:microsoft.com/office/officeart/2018/2/layout/IconVerticalSolidList"/>
    <dgm:cxn modelId="{9A8B10E7-3EBF-4060-A9C9-E891ED93C039}" type="presParOf" srcId="{FD47AC2A-6EF6-4F88-9EBC-C62DB4341F0C}" destId="{CE7BDBCA-1441-46FF-A8CD-12513BD76B21}" srcOrd="5" destOrd="0" presId="urn:microsoft.com/office/officeart/2018/2/layout/IconVerticalSolidList"/>
    <dgm:cxn modelId="{9CB5B42E-4F26-46C0-B422-849238F31012}" type="presParOf" srcId="{FD47AC2A-6EF6-4F88-9EBC-C62DB4341F0C}" destId="{D144334B-A8A7-4231-8D55-8D554F498D4A}" srcOrd="6" destOrd="0" presId="urn:microsoft.com/office/officeart/2018/2/layout/IconVerticalSolidList"/>
    <dgm:cxn modelId="{CD8A65F2-04BF-4C42-A2E0-4CDBBEB98067}" type="presParOf" srcId="{D144334B-A8A7-4231-8D55-8D554F498D4A}" destId="{BD022E35-91F4-4C52-A8D9-563B445F97BB}" srcOrd="0" destOrd="0" presId="urn:microsoft.com/office/officeart/2018/2/layout/IconVerticalSolidList"/>
    <dgm:cxn modelId="{F203E42D-EB7B-4B56-AC91-0AEF180AE5E4}" type="presParOf" srcId="{D144334B-A8A7-4231-8D55-8D554F498D4A}" destId="{A9C1FC17-5914-4149-9301-9F8522B6F2BC}" srcOrd="1" destOrd="0" presId="urn:microsoft.com/office/officeart/2018/2/layout/IconVerticalSolidList"/>
    <dgm:cxn modelId="{FA74673C-9613-4448-B6B7-527F8F27F0E8}" type="presParOf" srcId="{D144334B-A8A7-4231-8D55-8D554F498D4A}" destId="{EFBD326B-E32C-4403-BB71-4894261EEC7F}" srcOrd="2" destOrd="0" presId="urn:microsoft.com/office/officeart/2018/2/layout/IconVerticalSolidList"/>
    <dgm:cxn modelId="{DA831FE1-2487-4AED-BFCD-5342CE2A8272}" type="presParOf" srcId="{D144334B-A8A7-4231-8D55-8D554F498D4A}" destId="{74267B6C-06CF-458B-AEF1-CC4C556D970F}" srcOrd="3" destOrd="0" presId="urn:microsoft.com/office/officeart/2018/2/layout/IconVerticalSolidList"/>
    <dgm:cxn modelId="{E433697E-331C-423D-9B25-81C1405F39E6}" type="presParOf" srcId="{FD47AC2A-6EF6-4F88-9EBC-C62DB4341F0C}" destId="{54358D0A-0CC1-419B-BBF6-E2448E533842}" srcOrd="7" destOrd="0" presId="urn:microsoft.com/office/officeart/2018/2/layout/IconVerticalSolidList"/>
    <dgm:cxn modelId="{D46BD62A-1225-4944-B16C-037BD49ECF1C}" type="presParOf" srcId="{FD47AC2A-6EF6-4F88-9EBC-C62DB4341F0C}" destId="{5BD9ACBC-E8C1-47A1-B497-6D7C61EFFC58}" srcOrd="8" destOrd="0" presId="urn:microsoft.com/office/officeart/2018/2/layout/IconVerticalSolidList"/>
    <dgm:cxn modelId="{662A3CF2-FC78-4276-BB17-32A74644D9E3}" type="presParOf" srcId="{5BD9ACBC-E8C1-47A1-B497-6D7C61EFFC58}" destId="{B0540945-B97A-46FD-8EB3-1BFE65E87F35}" srcOrd="0" destOrd="0" presId="urn:microsoft.com/office/officeart/2018/2/layout/IconVerticalSolidList"/>
    <dgm:cxn modelId="{FCEB0BEB-E749-42FD-9B02-B08BDBB102E2}" type="presParOf" srcId="{5BD9ACBC-E8C1-47A1-B497-6D7C61EFFC58}" destId="{D91A2186-7A62-4038-9B7E-2158B1D1A307}" srcOrd="1" destOrd="0" presId="urn:microsoft.com/office/officeart/2018/2/layout/IconVerticalSolidList"/>
    <dgm:cxn modelId="{3A2DED6E-5C28-4878-AF36-C855F2765DE6}" type="presParOf" srcId="{5BD9ACBC-E8C1-47A1-B497-6D7C61EFFC58}" destId="{46B2B6C9-BE9D-4C63-8E85-AB48B3BD8DBA}" srcOrd="2" destOrd="0" presId="urn:microsoft.com/office/officeart/2018/2/layout/IconVerticalSolidList"/>
    <dgm:cxn modelId="{F3213FBF-E3E4-426B-A9BE-25A7D81457F5}" type="presParOf" srcId="{5BD9ACBC-E8C1-47A1-B497-6D7C61EFFC58}" destId="{53AD2771-9A4B-4C21-8E9E-BA8FD941D6E9}" srcOrd="3" destOrd="0" presId="urn:microsoft.com/office/officeart/2018/2/layout/IconVerticalSolidList"/>
    <dgm:cxn modelId="{2C98105C-A653-4638-95FF-B426BD35D8EF}" type="presParOf" srcId="{FD47AC2A-6EF6-4F88-9EBC-C62DB4341F0C}" destId="{AF78F30D-25B4-424B-937C-13E9AF19A38B}" srcOrd="9" destOrd="0" presId="urn:microsoft.com/office/officeart/2018/2/layout/IconVerticalSolidList"/>
    <dgm:cxn modelId="{2F67325E-3054-488B-83F8-C2240ED2DC23}" type="presParOf" srcId="{FD47AC2A-6EF6-4F88-9EBC-C62DB4341F0C}" destId="{E0FCF125-5BFC-4E87-AC9F-AC8991486295}" srcOrd="10" destOrd="0" presId="urn:microsoft.com/office/officeart/2018/2/layout/IconVerticalSolidList"/>
    <dgm:cxn modelId="{75470303-BD46-4FA4-8F41-27983AA3A9F1}" type="presParOf" srcId="{E0FCF125-5BFC-4E87-AC9F-AC8991486295}" destId="{4A555241-5D43-45BB-B736-17E0E56A40AB}" srcOrd="0" destOrd="0" presId="urn:microsoft.com/office/officeart/2018/2/layout/IconVerticalSolidList"/>
    <dgm:cxn modelId="{FE1C329B-89FC-492C-8A9F-900C029BB7D4}" type="presParOf" srcId="{E0FCF125-5BFC-4E87-AC9F-AC8991486295}" destId="{07D919E9-7BCF-4660-98E2-66D807784720}" srcOrd="1" destOrd="0" presId="urn:microsoft.com/office/officeart/2018/2/layout/IconVerticalSolidList"/>
    <dgm:cxn modelId="{0271599E-10B3-4BF9-A7E7-8EF9A074379D}" type="presParOf" srcId="{E0FCF125-5BFC-4E87-AC9F-AC8991486295}" destId="{45F6D5C3-0100-4180-A4DB-716FC4B0B1DA}" srcOrd="2" destOrd="0" presId="urn:microsoft.com/office/officeart/2018/2/layout/IconVerticalSolidList"/>
    <dgm:cxn modelId="{18FC038B-A6D5-4982-8AF8-835E464498F3}" type="presParOf" srcId="{E0FCF125-5BFC-4E87-AC9F-AC8991486295}" destId="{6C0012AD-83A5-4B03-AF86-E362073EA1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7149D-1EBB-4A65-A9FF-641D750690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5464A65-0E9A-4CA5-A7B5-A2E3F0E08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First success at episode in 30’s</a:t>
          </a:r>
        </a:p>
        <a:p>
          <a:endParaRPr lang="en-US" dirty="0"/>
        </a:p>
      </dgm:t>
    </dgm:pt>
    <dgm:pt modelId="{BB2A9C3A-9A1C-44FD-8FE2-0305E52A2EB5}" type="parTrans" cxnId="{F3A41E1A-B466-454B-9593-2357E51352F2}">
      <dgm:prSet/>
      <dgm:spPr/>
      <dgm:t>
        <a:bodyPr/>
        <a:lstStyle/>
        <a:p>
          <a:endParaRPr lang="en-US"/>
        </a:p>
      </dgm:t>
    </dgm:pt>
    <dgm:pt modelId="{30090749-1443-4A78-9CD7-B412A0516095}" type="sibTrans" cxnId="{F3A41E1A-B466-454B-9593-2357E51352F2}">
      <dgm:prSet/>
      <dgm:spPr/>
      <dgm:t>
        <a:bodyPr/>
        <a:lstStyle/>
        <a:p>
          <a:endParaRPr lang="en-US"/>
        </a:p>
      </dgm:t>
    </dgm:pt>
    <dgm:pt modelId="{A6227DB1-BD8A-4CE9-867A-40196F4D1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training was done in 6 minutes (RTX 3080 + CPU)</a:t>
          </a:r>
        </a:p>
        <a:p>
          <a:pPr>
            <a:lnSpc>
              <a:spcPct val="100000"/>
            </a:lnSpc>
          </a:pPr>
          <a:r>
            <a:rPr lang="en-US" dirty="0"/>
            <a:t>(After about 300 episodes the network  converges.</a:t>
          </a:r>
        </a:p>
      </dgm:t>
    </dgm:pt>
    <dgm:pt modelId="{1FA560E9-0884-426E-B880-0115C252BAB4}" type="parTrans" cxnId="{C1E9A867-F698-4BAA-8DB0-CC241A46EE2D}">
      <dgm:prSet/>
      <dgm:spPr/>
      <dgm:t>
        <a:bodyPr/>
        <a:lstStyle/>
        <a:p>
          <a:endParaRPr lang="en-US"/>
        </a:p>
      </dgm:t>
    </dgm:pt>
    <dgm:pt modelId="{4CA0B76B-6A87-43F3-BFB1-ED7D06F2BAC9}" type="sibTrans" cxnId="{C1E9A867-F698-4BAA-8DB0-CC241A46EE2D}">
      <dgm:prSet/>
      <dgm:spPr/>
      <dgm:t>
        <a:bodyPr/>
        <a:lstStyle/>
        <a:p>
          <a:endParaRPr lang="en-US"/>
        </a:p>
      </dgm:t>
    </dgm:pt>
    <dgm:pt modelId="{20084850-E030-434D-857D-FF226E656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Epsilon-Greedy Decay Algorithm </a:t>
          </a:r>
        </a:p>
        <a:p>
          <a:pPr>
            <a:lnSpc>
              <a:spcPct val="100000"/>
            </a:lnSpc>
          </a:pPr>
          <a:r>
            <a:rPr lang="en-US" dirty="0"/>
            <a:t>with Sequential model [SELU(Activation),             ADAM (Optimizer), 4 layers]</a:t>
          </a:r>
        </a:p>
        <a:p>
          <a:pPr>
            <a:lnSpc>
              <a:spcPct val="100000"/>
            </a:lnSpc>
          </a:pPr>
          <a:r>
            <a:rPr lang="en-US" dirty="0"/>
            <a:t>Works the best</a:t>
          </a:r>
        </a:p>
      </dgm:t>
    </dgm:pt>
    <dgm:pt modelId="{9477D4AA-B327-456A-95ED-3222485265FA}" type="sibTrans" cxnId="{9CF1C304-4DCA-4BB8-A3B6-79F8E62BCBB7}">
      <dgm:prSet/>
      <dgm:spPr/>
      <dgm:t>
        <a:bodyPr/>
        <a:lstStyle/>
        <a:p>
          <a:endParaRPr lang="en-US"/>
        </a:p>
      </dgm:t>
    </dgm:pt>
    <dgm:pt modelId="{CB9360A5-27E5-4968-9103-C5D9DD27C334}" type="parTrans" cxnId="{9CF1C304-4DCA-4BB8-A3B6-79F8E62BCBB7}">
      <dgm:prSet/>
      <dgm:spPr/>
      <dgm:t>
        <a:bodyPr/>
        <a:lstStyle/>
        <a:p>
          <a:endParaRPr lang="en-US"/>
        </a:p>
      </dgm:t>
    </dgm:pt>
    <dgm:pt modelId="{8CE12E8B-AA32-45D6-B26A-40A879DFCE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Rarely Fails in Testing</a:t>
          </a:r>
        </a:p>
      </dgm:t>
    </dgm:pt>
    <dgm:pt modelId="{E89ADFA3-DB9F-408E-B6F7-68DA91B094AD}" type="sibTrans" cxnId="{5B143198-0771-45F0-BEB8-CBC3F5338838}">
      <dgm:prSet/>
      <dgm:spPr/>
      <dgm:t>
        <a:bodyPr/>
        <a:lstStyle/>
        <a:p>
          <a:endParaRPr lang="en-US"/>
        </a:p>
      </dgm:t>
    </dgm:pt>
    <dgm:pt modelId="{8D366DD3-FAF9-4FA7-9670-CE818AB65F5F}" type="parTrans" cxnId="{5B143198-0771-45F0-BEB8-CBC3F5338838}">
      <dgm:prSet/>
      <dgm:spPr/>
      <dgm:t>
        <a:bodyPr/>
        <a:lstStyle/>
        <a:p>
          <a:endParaRPr lang="en-US"/>
        </a:p>
      </dgm:t>
    </dgm:pt>
    <dgm:pt modelId="{044E885C-8E1F-4A4A-A2B6-9EC2821AD61E}" type="pres">
      <dgm:prSet presAssocID="{6D67149D-1EBB-4A65-A9FF-641D75069096}" presName="root" presStyleCnt="0">
        <dgm:presLayoutVars>
          <dgm:dir/>
          <dgm:resizeHandles val="exact"/>
        </dgm:presLayoutVars>
      </dgm:prSet>
      <dgm:spPr/>
    </dgm:pt>
    <dgm:pt modelId="{BB63AEE5-F7F3-4525-BB8C-33EBDCF94011}" type="pres">
      <dgm:prSet presAssocID="{35464A65-0E9A-4CA5-A7B5-A2E3F0E085E2}" presName="compNode" presStyleCnt="0"/>
      <dgm:spPr/>
    </dgm:pt>
    <dgm:pt modelId="{CDED291B-4D6F-4C02-A083-656ADC551B85}" type="pres">
      <dgm:prSet presAssocID="{35464A65-0E9A-4CA5-A7B5-A2E3F0E085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301BB87-EF7F-4634-91B2-A160E9DC31CE}" type="pres">
      <dgm:prSet presAssocID="{35464A65-0E9A-4CA5-A7B5-A2E3F0E085E2}" presName="spaceRect" presStyleCnt="0"/>
      <dgm:spPr/>
    </dgm:pt>
    <dgm:pt modelId="{1657FED2-2C53-4107-9F45-09FF1557A118}" type="pres">
      <dgm:prSet presAssocID="{35464A65-0E9A-4CA5-A7B5-A2E3F0E085E2}" presName="textRect" presStyleLbl="revTx" presStyleIdx="0" presStyleCnt="4">
        <dgm:presLayoutVars>
          <dgm:chMax val="1"/>
          <dgm:chPref val="1"/>
        </dgm:presLayoutVars>
      </dgm:prSet>
      <dgm:spPr/>
    </dgm:pt>
    <dgm:pt modelId="{484281BD-207A-45BA-912C-9B16B53514A5}" type="pres">
      <dgm:prSet presAssocID="{30090749-1443-4A78-9CD7-B412A0516095}" presName="sibTrans" presStyleCnt="0"/>
      <dgm:spPr/>
    </dgm:pt>
    <dgm:pt modelId="{938BE928-3B61-4DCF-9496-2D9073A612E0}" type="pres">
      <dgm:prSet presAssocID="{A6227DB1-BD8A-4CE9-867A-40196F4D1961}" presName="compNode" presStyleCnt="0"/>
      <dgm:spPr/>
    </dgm:pt>
    <dgm:pt modelId="{666F228F-4C32-4D5C-BAED-310441258974}" type="pres">
      <dgm:prSet presAssocID="{A6227DB1-BD8A-4CE9-867A-40196F4D19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F16BB51-E2A6-4A57-A8F1-BC77B2749859}" type="pres">
      <dgm:prSet presAssocID="{A6227DB1-BD8A-4CE9-867A-40196F4D1961}" presName="spaceRect" presStyleCnt="0"/>
      <dgm:spPr/>
    </dgm:pt>
    <dgm:pt modelId="{775446C3-ECF0-4828-AC94-911F9365E3C1}" type="pres">
      <dgm:prSet presAssocID="{A6227DB1-BD8A-4CE9-867A-40196F4D1961}" presName="textRect" presStyleLbl="revTx" presStyleIdx="1" presStyleCnt="4">
        <dgm:presLayoutVars>
          <dgm:chMax val="1"/>
          <dgm:chPref val="1"/>
        </dgm:presLayoutVars>
      </dgm:prSet>
      <dgm:spPr/>
    </dgm:pt>
    <dgm:pt modelId="{EFEC225F-E7BB-4CE5-9FC2-C53A1AD30E2D}" type="pres">
      <dgm:prSet presAssocID="{4CA0B76B-6A87-43F3-BFB1-ED7D06F2BAC9}" presName="sibTrans" presStyleCnt="0"/>
      <dgm:spPr/>
    </dgm:pt>
    <dgm:pt modelId="{71007AD7-FEC9-4E3E-988F-C1CEC15C37F6}" type="pres">
      <dgm:prSet presAssocID="{20084850-E030-434D-857D-FF226E65619F}" presName="compNode" presStyleCnt="0"/>
      <dgm:spPr/>
    </dgm:pt>
    <dgm:pt modelId="{6262773D-49CC-49F3-BF8D-02D19C094160}" type="pres">
      <dgm:prSet presAssocID="{20084850-E030-434D-857D-FF226E6561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EE22FFF-A713-479E-9E6B-E1608D26FA39}" type="pres">
      <dgm:prSet presAssocID="{20084850-E030-434D-857D-FF226E65619F}" presName="spaceRect" presStyleCnt="0"/>
      <dgm:spPr/>
    </dgm:pt>
    <dgm:pt modelId="{1EFE8072-0C30-412B-AE2F-9A4455FB8B43}" type="pres">
      <dgm:prSet presAssocID="{20084850-E030-434D-857D-FF226E65619F}" presName="textRect" presStyleLbl="revTx" presStyleIdx="2" presStyleCnt="4">
        <dgm:presLayoutVars>
          <dgm:chMax val="1"/>
          <dgm:chPref val="1"/>
        </dgm:presLayoutVars>
      </dgm:prSet>
      <dgm:spPr/>
    </dgm:pt>
    <dgm:pt modelId="{52D20DA3-2528-470A-B5E6-F2CFC56659FD}" type="pres">
      <dgm:prSet presAssocID="{9477D4AA-B327-456A-95ED-3222485265FA}" presName="sibTrans" presStyleCnt="0"/>
      <dgm:spPr/>
    </dgm:pt>
    <dgm:pt modelId="{97203AB3-3D7C-4628-B22C-BF465E3DD4A3}" type="pres">
      <dgm:prSet presAssocID="{8CE12E8B-AA32-45D6-B26A-40A879DFCE8F}" presName="compNode" presStyleCnt="0"/>
      <dgm:spPr/>
    </dgm:pt>
    <dgm:pt modelId="{E1DB377A-E02F-4812-AA9F-EDDB8C168F87}" type="pres">
      <dgm:prSet presAssocID="{8CE12E8B-AA32-45D6-B26A-40A879DFCE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37FEA7-BC5C-41A2-A7D2-09C334ED4B34}" type="pres">
      <dgm:prSet presAssocID="{8CE12E8B-AA32-45D6-B26A-40A879DFCE8F}" presName="spaceRect" presStyleCnt="0"/>
      <dgm:spPr/>
    </dgm:pt>
    <dgm:pt modelId="{56569660-6DD1-42A9-9446-7966E2C83B20}" type="pres">
      <dgm:prSet presAssocID="{8CE12E8B-AA32-45D6-B26A-40A879DFCE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F1C304-4DCA-4BB8-A3B6-79F8E62BCBB7}" srcId="{6D67149D-1EBB-4A65-A9FF-641D75069096}" destId="{20084850-E030-434D-857D-FF226E65619F}" srcOrd="2" destOrd="0" parTransId="{CB9360A5-27E5-4968-9103-C5D9DD27C334}" sibTransId="{9477D4AA-B327-456A-95ED-3222485265FA}"/>
    <dgm:cxn modelId="{B6F99907-A477-4DD5-B2E7-E7BABC22B186}" type="presOf" srcId="{6D67149D-1EBB-4A65-A9FF-641D75069096}" destId="{044E885C-8E1F-4A4A-A2B6-9EC2821AD61E}" srcOrd="0" destOrd="0" presId="urn:microsoft.com/office/officeart/2018/2/layout/IconLabelList"/>
    <dgm:cxn modelId="{F3A41E1A-B466-454B-9593-2357E51352F2}" srcId="{6D67149D-1EBB-4A65-A9FF-641D75069096}" destId="{35464A65-0E9A-4CA5-A7B5-A2E3F0E085E2}" srcOrd="0" destOrd="0" parTransId="{BB2A9C3A-9A1C-44FD-8FE2-0305E52A2EB5}" sibTransId="{30090749-1443-4A78-9CD7-B412A0516095}"/>
    <dgm:cxn modelId="{63A8CF36-3929-4AC2-BC1D-43C52277B77B}" type="presOf" srcId="{35464A65-0E9A-4CA5-A7B5-A2E3F0E085E2}" destId="{1657FED2-2C53-4107-9F45-09FF1557A118}" srcOrd="0" destOrd="0" presId="urn:microsoft.com/office/officeart/2018/2/layout/IconLabelList"/>
    <dgm:cxn modelId="{C1E9A867-F698-4BAA-8DB0-CC241A46EE2D}" srcId="{6D67149D-1EBB-4A65-A9FF-641D75069096}" destId="{A6227DB1-BD8A-4CE9-867A-40196F4D1961}" srcOrd="1" destOrd="0" parTransId="{1FA560E9-0884-426E-B880-0115C252BAB4}" sibTransId="{4CA0B76B-6A87-43F3-BFB1-ED7D06F2BAC9}"/>
    <dgm:cxn modelId="{E183F34A-3687-4CC5-BD39-593A59ACF6ED}" type="presOf" srcId="{8CE12E8B-AA32-45D6-B26A-40A879DFCE8F}" destId="{56569660-6DD1-42A9-9446-7966E2C83B20}" srcOrd="0" destOrd="0" presId="urn:microsoft.com/office/officeart/2018/2/layout/IconLabelList"/>
    <dgm:cxn modelId="{7FF57370-B0EC-4175-97ED-DD1E291011C0}" type="presOf" srcId="{20084850-E030-434D-857D-FF226E65619F}" destId="{1EFE8072-0C30-412B-AE2F-9A4455FB8B43}" srcOrd="0" destOrd="0" presId="urn:microsoft.com/office/officeart/2018/2/layout/IconLabelList"/>
    <dgm:cxn modelId="{5B143198-0771-45F0-BEB8-CBC3F5338838}" srcId="{6D67149D-1EBB-4A65-A9FF-641D75069096}" destId="{8CE12E8B-AA32-45D6-B26A-40A879DFCE8F}" srcOrd="3" destOrd="0" parTransId="{8D366DD3-FAF9-4FA7-9670-CE818AB65F5F}" sibTransId="{E89ADFA3-DB9F-408E-B6F7-68DA91B094AD}"/>
    <dgm:cxn modelId="{21F0B59D-190D-47D7-A55D-1402490D83EB}" type="presOf" srcId="{A6227DB1-BD8A-4CE9-867A-40196F4D1961}" destId="{775446C3-ECF0-4828-AC94-911F9365E3C1}" srcOrd="0" destOrd="0" presId="urn:microsoft.com/office/officeart/2018/2/layout/IconLabelList"/>
    <dgm:cxn modelId="{6230B37D-12F2-4105-B9CC-7AA27FCBA08B}" type="presParOf" srcId="{044E885C-8E1F-4A4A-A2B6-9EC2821AD61E}" destId="{BB63AEE5-F7F3-4525-BB8C-33EBDCF94011}" srcOrd="0" destOrd="0" presId="urn:microsoft.com/office/officeart/2018/2/layout/IconLabelList"/>
    <dgm:cxn modelId="{3F216B3F-77D2-44B1-8783-92A3F22E22C7}" type="presParOf" srcId="{BB63AEE5-F7F3-4525-BB8C-33EBDCF94011}" destId="{CDED291B-4D6F-4C02-A083-656ADC551B85}" srcOrd="0" destOrd="0" presId="urn:microsoft.com/office/officeart/2018/2/layout/IconLabelList"/>
    <dgm:cxn modelId="{E319E9ED-88C1-4AB7-98D4-C42D0D5908D8}" type="presParOf" srcId="{BB63AEE5-F7F3-4525-BB8C-33EBDCF94011}" destId="{9301BB87-EF7F-4634-91B2-A160E9DC31CE}" srcOrd="1" destOrd="0" presId="urn:microsoft.com/office/officeart/2018/2/layout/IconLabelList"/>
    <dgm:cxn modelId="{C34FE735-C082-4427-9DE7-E32E1C8D5672}" type="presParOf" srcId="{BB63AEE5-F7F3-4525-BB8C-33EBDCF94011}" destId="{1657FED2-2C53-4107-9F45-09FF1557A118}" srcOrd="2" destOrd="0" presId="urn:microsoft.com/office/officeart/2018/2/layout/IconLabelList"/>
    <dgm:cxn modelId="{26733F6E-4F1F-4DA1-B776-4566DEEE1B44}" type="presParOf" srcId="{044E885C-8E1F-4A4A-A2B6-9EC2821AD61E}" destId="{484281BD-207A-45BA-912C-9B16B53514A5}" srcOrd="1" destOrd="0" presId="urn:microsoft.com/office/officeart/2018/2/layout/IconLabelList"/>
    <dgm:cxn modelId="{D4FB3542-B7F6-4FF8-8331-3EAB4FD21053}" type="presParOf" srcId="{044E885C-8E1F-4A4A-A2B6-9EC2821AD61E}" destId="{938BE928-3B61-4DCF-9496-2D9073A612E0}" srcOrd="2" destOrd="0" presId="urn:microsoft.com/office/officeart/2018/2/layout/IconLabelList"/>
    <dgm:cxn modelId="{D8CDCDDE-A096-40B4-B3FA-E468C9889A4D}" type="presParOf" srcId="{938BE928-3B61-4DCF-9496-2D9073A612E0}" destId="{666F228F-4C32-4D5C-BAED-310441258974}" srcOrd="0" destOrd="0" presId="urn:microsoft.com/office/officeart/2018/2/layout/IconLabelList"/>
    <dgm:cxn modelId="{B7AB85D9-8390-44CC-984F-8A8D882D68AE}" type="presParOf" srcId="{938BE928-3B61-4DCF-9496-2D9073A612E0}" destId="{EF16BB51-E2A6-4A57-A8F1-BC77B2749859}" srcOrd="1" destOrd="0" presId="urn:microsoft.com/office/officeart/2018/2/layout/IconLabelList"/>
    <dgm:cxn modelId="{D5C933A6-3C4F-4459-89EB-20F36FAEC267}" type="presParOf" srcId="{938BE928-3B61-4DCF-9496-2D9073A612E0}" destId="{775446C3-ECF0-4828-AC94-911F9365E3C1}" srcOrd="2" destOrd="0" presId="urn:microsoft.com/office/officeart/2018/2/layout/IconLabelList"/>
    <dgm:cxn modelId="{DD14C5E4-14FD-44CC-9FE1-63A289484DAC}" type="presParOf" srcId="{044E885C-8E1F-4A4A-A2B6-9EC2821AD61E}" destId="{EFEC225F-E7BB-4CE5-9FC2-C53A1AD30E2D}" srcOrd="3" destOrd="0" presId="urn:microsoft.com/office/officeart/2018/2/layout/IconLabelList"/>
    <dgm:cxn modelId="{26705441-777B-4EE6-B9E6-DB8B743E8CAF}" type="presParOf" srcId="{044E885C-8E1F-4A4A-A2B6-9EC2821AD61E}" destId="{71007AD7-FEC9-4E3E-988F-C1CEC15C37F6}" srcOrd="4" destOrd="0" presId="urn:microsoft.com/office/officeart/2018/2/layout/IconLabelList"/>
    <dgm:cxn modelId="{CDFC8A69-F22F-4CC8-9203-632F7FD5F48A}" type="presParOf" srcId="{71007AD7-FEC9-4E3E-988F-C1CEC15C37F6}" destId="{6262773D-49CC-49F3-BF8D-02D19C094160}" srcOrd="0" destOrd="0" presId="urn:microsoft.com/office/officeart/2018/2/layout/IconLabelList"/>
    <dgm:cxn modelId="{B9BDD332-455E-4C3E-BFCE-5A6E1E6CF37E}" type="presParOf" srcId="{71007AD7-FEC9-4E3E-988F-C1CEC15C37F6}" destId="{2EE22FFF-A713-479E-9E6B-E1608D26FA39}" srcOrd="1" destOrd="0" presId="urn:microsoft.com/office/officeart/2018/2/layout/IconLabelList"/>
    <dgm:cxn modelId="{E610A347-2CD5-495C-BCD1-164FEF88FE74}" type="presParOf" srcId="{71007AD7-FEC9-4E3E-988F-C1CEC15C37F6}" destId="{1EFE8072-0C30-412B-AE2F-9A4455FB8B43}" srcOrd="2" destOrd="0" presId="urn:microsoft.com/office/officeart/2018/2/layout/IconLabelList"/>
    <dgm:cxn modelId="{E6FCEDCB-028C-4D05-8306-68D5AFF953E6}" type="presParOf" srcId="{044E885C-8E1F-4A4A-A2B6-9EC2821AD61E}" destId="{52D20DA3-2528-470A-B5E6-F2CFC56659FD}" srcOrd="5" destOrd="0" presId="urn:microsoft.com/office/officeart/2018/2/layout/IconLabelList"/>
    <dgm:cxn modelId="{E3BC97DA-C702-43E9-87A2-816E8DB65622}" type="presParOf" srcId="{044E885C-8E1F-4A4A-A2B6-9EC2821AD61E}" destId="{97203AB3-3D7C-4628-B22C-BF465E3DD4A3}" srcOrd="6" destOrd="0" presId="urn:microsoft.com/office/officeart/2018/2/layout/IconLabelList"/>
    <dgm:cxn modelId="{3BE0560A-5FC1-49AC-9DCF-816E652982E9}" type="presParOf" srcId="{97203AB3-3D7C-4628-B22C-BF465E3DD4A3}" destId="{E1DB377A-E02F-4812-AA9F-EDDB8C168F87}" srcOrd="0" destOrd="0" presId="urn:microsoft.com/office/officeart/2018/2/layout/IconLabelList"/>
    <dgm:cxn modelId="{ABC7EDD0-4E4C-4E79-A622-8DDC2285BD79}" type="presParOf" srcId="{97203AB3-3D7C-4628-B22C-BF465E3DD4A3}" destId="{2337FEA7-BC5C-41A2-A7D2-09C334ED4B34}" srcOrd="1" destOrd="0" presId="urn:microsoft.com/office/officeart/2018/2/layout/IconLabelList"/>
    <dgm:cxn modelId="{84D6DD76-4655-455E-912E-96E9ECD2575B}" type="presParOf" srcId="{97203AB3-3D7C-4628-B22C-BF465E3DD4A3}" destId="{56569660-6DD1-42A9-9446-7966E2C83B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E83A4-BF3D-4E24-9AC3-5492F586F46E}">
      <dsp:nvSpPr>
        <dsp:cNvPr id="0" name=""/>
        <dsp:cNvSpPr/>
      </dsp:nvSpPr>
      <dsp:spPr>
        <a:xfrm>
          <a:off x="0" y="1584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95D93-4477-49A3-8DBA-3263CDC16D8B}">
      <dsp:nvSpPr>
        <dsp:cNvPr id="0" name=""/>
        <dsp:cNvSpPr/>
      </dsp:nvSpPr>
      <dsp:spPr>
        <a:xfrm>
          <a:off x="204297" y="153541"/>
          <a:ext cx="371449" cy="371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98E06-1488-46F4-99D7-BC05F1ECF030}">
      <dsp:nvSpPr>
        <dsp:cNvPr id="0" name=""/>
        <dsp:cNvSpPr/>
      </dsp:nvSpPr>
      <dsp:spPr>
        <a:xfrm>
          <a:off x="780043" y="1584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Environment Info</a:t>
          </a:r>
        </a:p>
      </dsp:txBody>
      <dsp:txXfrm>
        <a:off x="780043" y="1584"/>
        <a:ext cx="5485967" cy="675362"/>
      </dsp:txXfrm>
    </dsp:sp>
    <dsp:sp modelId="{871DF190-FF18-44FE-A3F9-B2AA4CDC1881}">
      <dsp:nvSpPr>
        <dsp:cNvPr id="0" name=""/>
        <dsp:cNvSpPr/>
      </dsp:nvSpPr>
      <dsp:spPr>
        <a:xfrm>
          <a:off x="0" y="845787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91175-05CD-41E9-9963-B6DC2EBCD71E}">
      <dsp:nvSpPr>
        <dsp:cNvPr id="0" name=""/>
        <dsp:cNvSpPr/>
      </dsp:nvSpPr>
      <dsp:spPr>
        <a:xfrm>
          <a:off x="204297" y="997744"/>
          <a:ext cx="371449" cy="371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A8B16-B096-4282-8AEB-C5409433D461}">
      <dsp:nvSpPr>
        <dsp:cNvPr id="0" name=""/>
        <dsp:cNvSpPr/>
      </dsp:nvSpPr>
      <dsp:spPr>
        <a:xfrm>
          <a:off x="780043" y="845787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	</a:t>
          </a:r>
        </a:p>
      </dsp:txBody>
      <dsp:txXfrm>
        <a:off x="780043" y="845787"/>
        <a:ext cx="5485967" cy="675362"/>
      </dsp:txXfrm>
    </dsp:sp>
    <dsp:sp modelId="{6517668E-61EB-412B-B28B-747C86CDD8EC}">
      <dsp:nvSpPr>
        <dsp:cNvPr id="0" name=""/>
        <dsp:cNvSpPr/>
      </dsp:nvSpPr>
      <dsp:spPr>
        <a:xfrm>
          <a:off x="0" y="1689990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B0D4F-F1FC-4F88-9B69-47D129EFE89F}">
      <dsp:nvSpPr>
        <dsp:cNvPr id="0" name=""/>
        <dsp:cNvSpPr/>
      </dsp:nvSpPr>
      <dsp:spPr>
        <a:xfrm>
          <a:off x="204297" y="1841947"/>
          <a:ext cx="371449" cy="371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4B5A4-2441-4900-923D-7EC1FF1F5FF2}">
      <dsp:nvSpPr>
        <dsp:cNvPr id="0" name=""/>
        <dsp:cNvSpPr/>
      </dsp:nvSpPr>
      <dsp:spPr>
        <a:xfrm>
          <a:off x="780043" y="1689990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Concepts</a:t>
          </a:r>
        </a:p>
      </dsp:txBody>
      <dsp:txXfrm>
        <a:off x="780043" y="1689990"/>
        <a:ext cx="5485967" cy="675362"/>
      </dsp:txXfrm>
    </dsp:sp>
    <dsp:sp modelId="{BD022E35-91F4-4C52-A8D9-563B445F97BB}">
      <dsp:nvSpPr>
        <dsp:cNvPr id="0" name=""/>
        <dsp:cNvSpPr/>
      </dsp:nvSpPr>
      <dsp:spPr>
        <a:xfrm>
          <a:off x="0" y="2534193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1FC17-5914-4149-9301-9F8522B6F2BC}">
      <dsp:nvSpPr>
        <dsp:cNvPr id="0" name=""/>
        <dsp:cNvSpPr/>
      </dsp:nvSpPr>
      <dsp:spPr>
        <a:xfrm>
          <a:off x="204297" y="2686150"/>
          <a:ext cx="371449" cy="371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67B6C-06CF-458B-AEF1-CC4C556D970F}">
      <dsp:nvSpPr>
        <dsp:cNvPr id="0" name=""/>
        <dsp:cNvSpPr/>
      </dsp:nvSpPr>
      <dsp:spPr>
        <a:xfrm>
          <a:off x="780043" y="2534193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</a:t>
          </a:r>
        </a:p>
      </dsp:txBody>
      <dsp:txXfrm>
        <a:off x="780043" y="2534193"/>
        <a:ext cx="5485967" cy="675362"/>
      </dsp:txXfrm>
    </dsp:sp>
    <dsp:sp modelId="{B0540945-B97A-46FD-8EB3-1BFE65E87F35}">
      <dsp:nvSpPr>
        <dsp:cNvPr id="0" name=""/>
        <dsp:cNvSpPr/>
      </dsp:nvSpPr>
      <dsp:spPr>
        <a:xfrm>
          <a:off x="0" y="3378396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A2186-7A62-4038-9B7E-2158B1D1A307}">
      <dsp:nvSpPr>
        <dsp:cNvPr id="0" name=""/>
        <dsp:cNvSpPr/>
      </dsp:nvSpPr>
      <dsp:spPr>
        <a:xfrm>
          <a:off x="204297" y="3530353"/>
          <a:ext cx="371449" cy="371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D2771-9A4B-4C21-8E9E-BA8FD941D6E9}">
      <dsp:nvSpPr>
        <dsp:cNvPr id="0" name=""/>
        <dsp:cNvSpPr/>
      </dsp:nvSpPr>
      <dsp:spPr>
        <a:xfrm>
          <a:off x="780043" y="3378396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 Scope</a:t>
          </a:r>
        </a:p>
      </dsp:txBody>
      <dsp:txXfrm>
        <a:off x="780043" y="3378396"/>
        <a:ext cx="5485967" cy="675362"/>
      </dsp:txXfrm>
    </dsp:sp>
    <dsp:sp modelId="{4A555241-5D43-45BB-B736-17E0E56A40AB}">
      <dsp:nvSpPr>
        <dsp:cNvPr id="0" name=""/>
        <dsp:cNvSpPr/>
      </dsp:nvSpPr>
      <dsp:spPr>
        <a:xfrm>
          <a:off x="0" y="4222599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919E9-7BCF-4660-98E2-66D807784720}">
      <dsp:nvSpPr>
        <dsp:cNvPr id="0" name=""/>
        <dsp:cNvSpPr/>
      </dsp:nvSpPr>
      <dsp:spPr>
        <a:xfrm>
          <a:off x="204297" y="4374556"/>
          <a:ext cx="371449" cy="3714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012AD-83A5-4B03-AF86-E362073EA1A0}">
      <dsp:nvSpPr>
        <dsp:cNvPr id="0" name=""/>
        <dsp:cNvSpPr/>
      </dsp:nvSpPr>
      <dsp:spPr>
        <a:xfrm>
          <a:off x="780043" y="4222599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</a:p>
      </dsp:txBody>
      <dsp:txXfrm>
        <a:off x="780043" y="4222599"/>
        <a:ext cx="5485967" cy="675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D291B-4D6F-4C02-A083-656ADC551B85}">
      <dsp:nvSpPr>
        <dsp:cNvPr id="0" name=""/>
        <dsp:cNvSpPr/>
      </dsp:nvSpPr>
      <dsp:spPr>
        <a:xfrm>
          <a:off x="1068074" y="939549"/>
          <a:ext cx="930286" cy="930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7FED2-2C53-4107-9F45-09FF1557A118}">
      <dsp:nvSpPr>
        <dsp:cNvPr id="0" name=""/>
        <dsp:cNvSpPr/>
      </dsp:nvSpPr>
      <dsp:spPr>
        <a:xfrm>
          <a:off x="499565" y="2197187"/>
          <a:ext cx="206730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First success at episode in 30’s</a:t>
          </a:r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9565" y="2197187"/>
        <a:ext cx="2067302" cy="922500"/>
      </dsp:txXfrm>
    </dsp:sp>
    <dsp:sp modelId="{666F228F-4C32-4D5C-BAED-310441258974}">
      <dsp:nvSpPr>
        <dsp:cNvPr id="0" name=""/>
        <dsp:cNvSpPr/>
      </dsp:nvSpPr>
      <dsp:spPr>
        <a:xfrm>
          <a:off x="3497154" y="939549"/>
          <a:ext cx="930286" cy="930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446C3-ECF0-4828-AC94-911F9365E3C1}">
      <dsp:nvSpPr>
        <dsp:cNvPr id="0" name=""/>
        <dsp:cNvSpPr/>
      </dsp:nvSpPr>
      <dsp:spPr>
        <a:xfrm>
          <a:off x="2928646" y="2197187"/>
          <a:ext cx="206730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training was done in 6 minutes (RTX 3080 + CPU)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(After about 300 episodes the network  converges.</a:t>
          </a:r>
        </a:p>
      </dsp:txBody>
      <dsp:txXfrm>
        <a:off x="2928646" y="2197187"/>
        <a:ext cx="2067302" cy="922500"/>
      </dsp:txXfrm>
    </dsp:sp>
    <dsp:sp modelId="{6262773D-49CC-49F3-BF8D-02D19C094160}">
      <dsp:nvSpPr>
        <dsp:cNvPr id="0" name=""/>
        <dsp:cNvSpPr/>
      </dsp:nvSpPr>
      <dsp:spPr>
        <a:xfrm>
          <a:off x="5926234" y="939549"/>
          <a:ext cx="930286" cy="930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E8072-0C30-412B-AE2F-9A4455FB8B43}">
      <dsp:nvSpPr>
        <dsp:cNvPr id="0" name=""/>
        <dsp:cNvSpPr/>
      </dsp:nvSpPr>
      <dsp:spPr>
        <a:xfrm>
          <a:off x="5357726" y="2197187"/>
          <a:ext cx="206730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Epsilon-Greedy Decay Algorithm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 Sequential model [SELU(Activation),             ADAM (Optimizer), 4 layers]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Works the best</a:t>
          </a:r>
        </a:p>
      </dsp:txBody>
      <dsp:txXfrm>
        <a:off x="5357726" y="2197187"/>
        <a:ext cx="2067302" cy="922500"/>
      </dsp:txXfrm>
    </dsp:sp>
    <dsp:sp modelId="{E1DB377A-E02F-4812-AA9F-EDDB8C168F87}">
      <dsp:nvSpPr>
        <dsp:cNvPr id="0" name=""/>
        <dsp:cNvSpPr/>
      </dsp:nvSpPr>
      <dsp:spPr>
        <a:xfrm>
          <a:off x="8355314" y="939549"/>
          <a:ext cx="930286" cy="930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9660-6DD1-42A9-9446-7966E2C83B20}">
      <dsp:nvSpPr>
        <dsp:cNvPr id="0" name=""/>
        <dsp:cNvSpPr/>
      </dsp:nvSpPr>
      <dsp:spPr>
        <a:xfrm>
          <a:off x="7786806" y="2197187"/>
          <a:ext cx="206730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Rarely Fails in Testing</a:t>
          </a:r>
        </a:p>
      </dsp:txBody>
      <dsp:txXfrm>
        <a:off x="7786806" y="2197187"/>
        <a:ext cx="2067302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F0585-C564-4637-B371-62D28604704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3FF1-3149-4862-8F54-B6AED116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B3FF1-3149-4862-8F54-B6AED1161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77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9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107744-2A03-4134-AF8C-DFA63DA26F4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70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mputer script on a screen">
            <a:extLst>
              <a:ext uri="{FF2B5EF4-FFF2-40B4-BE49-F238E27FC236}">
                <a16:creationId xmlns:a16="http://schemas.microsoft.com/office/drawing/2014/main" id="{97DE1E55-0BCA-44F6-A575-D364F0AF4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1" b="9750"/>
          <a:stretch/>
        </p:blipFill>
        <p:spPr>
          <a:xfrm>
            <a:off x="20" y="22870"/>
            <a:ext cx="12191980" cy="6857990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4D947-5259-4CD1-9125-CAC28098A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682" y="3496574"/>
            <a:ext cx="6436104" cy="11386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 dirty="0"/>
              <a:t>CS 767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11F8C-23C1-4EA0-921D-155C1EA09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1682" y="4548996"/>
            <a:ext cx="6436104" cy="53483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endParaRPr lang="en-US" sz="1100" dirty="0">
              <a:solidFill>
                <a:srgbClr val="04D3EE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100" b="1" dirty="0">
                <a:solidFill>
                  <a:srgbClr val="04D3EE"/>
                </a:solidFill>
              </a:rPr>
              <a:t>		   Mountain Car {Reinforcement Learning}</a:t>
            </a: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1B7E33E0-3543-4DDA-9B9C-729F1A90F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92" y="4635260"/>
            <a:ext cx="860015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A70B-C577-4B05-B99F-FA79893C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b="1" dirty="0"/>
              <a:t>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9E184-1BD1-48BD-864C-AFC6D03C0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19176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7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2341-DDB4-479C-BC9C-9990A4A9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Mountain Car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C960ECEE-5406-4D16-92DF-FC437793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3" y="1733550"/>
            <a:ext cx="1046366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9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64D7C-3A9E-4C46-A87A-835402C7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Environment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5413-D140-4DA7-83A8-8CEB56EF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State space:  Box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([-1.2  -0.07],  ‘Lower’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[0.6  0.07]       ‘Upper’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Action space: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Discrete(3)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marL="36900" indent="0">
              <a:buNone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761C2A9-F43B-42F8-B30A-8D0813953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39" y="788728"/>
            <a:ext cx="6642193" cy="528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5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3B68-ADF5-41EE-BC67-B68B99A3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4" y="2764971"/>
            <a:ext cx="2715813" cy="970450"/>
          </a:xfrm>
        </p:spPr>
        <p:txBody>
          <a:bodyPr>
            <a:normAutofit fontScale="90000"/>
          </a:bodyPr>
          <a:lstStyle/>
          <a:p>
            <a:r>
              <a:rPr lang="en-US" b="1"/>
              <a:t>Problem Statement</a:t>
            </a:r>
            <a:endParaRPr lang="en-US" b="1" dirty="0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A26A55-65A9-4381-A348-DE6302426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9" y="821094"/>
            <a:ext cx="7085044" cy="52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3B68-ADF5-41EE-BC67-B68B99A3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07" y="2943775"/>
            <a:ext cx="2715813" cy="970450"/>
          </a:xfrm>
        </p:spPr>
        <p:txBody>
          <a:bodyPr>
            <a:normAutofit/>
          </a:bodyPr>
          <a:lstStyle/>
          <a:p>
            <a:r>
              <a:rPr lang="en-US" b="1" dirty="0"/>
              <a:t>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B7DBC-7893-4282-AE13-DE14E144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55" y="964930"/>
            <a:ext cx="7082938" cy="4928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E20B1E-FAFF-4ADE-A551-17AD9FC7E09A}"/>
              </a:ext>
            </a:extLst>
          </p:cNvPr>
          <p:cNvSpPr txBox="1"/>
          <p:nvPr/>
        </p:nvSpPr>
        <p:spPr>
          <a:xfrm>
            <a:off x="6484799" y="6120897"/>
            <a:ext cx="2925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Q-function updates in DQN</a:t>
            </a:r>
          </a:p>
        </p:txBody>
      </p:sp>
    </p:spTree>
    <p:extLst>
      <p:ext uri="{BB962C8B-B14F-4D97-AF65-F5344CB8AC3E}">
        <p14:creationId xmlns:p14="http://schemas.microsoft.com/office/powerpoint/2010/main" val="26264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3B68-ADF5-41EE-BC67-B68B99A3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Concept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4AF9072-478E-457D-8880-171E79DBD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186084"/>
            <a:ext cx="5101771" cy="252537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E2C5563-6E94-4523-AFCF-5C11583FE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21" y="1198696"/>
            <a:ext cx="5102352" cy="2500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C5555-1A38-4921-AB6F-E651CC7FFBD2}"/>
              </a:ext>
            </a:extLst>
          </p:cNvPr>
          <p:cNvSpPr txBox="1"/>
          <p:nvPr/>
        </p:nvSpPr>
        <p:spPr>
          <a:xfrm>
            <a:off x="4701422" y="3884216"/>
            <a:ext cx="2938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Linear Decay implemented </a:t>
            </a:r>
          </a:p>
        </p:txBody>
      </p:sp>
    </p:spTree>
    <p:extLst>
      <p:ext uri="{BB962C8B-B14F-4D97-AF65-F5344CB8AC3E}">
        <p14:creationId xmlns:p14="http://schemas.microsoft.com/office/powerpoint/2010/main" val="59064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C7C9-9615-45E4-8BF4-AE19C706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 dirty="0"/>
              <a:t>Observation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898FB0-0893-4AA5-B1A1-7186D528B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9605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587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digital stock market graph">
            <a:extLst>
              <a:ext uri="{FF2B5EF4-FFF2-40B4-BE49-F238E27FC236}">
                <a16:creationId xmlns:a16="http://schemas.microsoft.com/office/drawing/2014/main" id="{22BD01D4-3321-47EE-848B-3C5D66C87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6698" b="10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9E6C8-70F1-414E-AF77-CFD8D895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71368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49F1-B6E4-4FD5-BF32-24476949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3533025"/>
            <a:ext cx="9440034" cy="104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24D9B3"/>
                </a:solidFill>
              </a:rPr>
              <a:t>Same but Advanced algorithm can be used to define autonomous cars</a:t>
            </a:r>
          </a:p>
        </p:txBody>
      </p:sp>
    </p:spTree>
    <p:extLst>
      <p:ext uri="{BB962C8B-B14F-4D97-AF65-F5344CB8AC3E}">
        <p14:creationId xmlns:p14="http://schemas.microsoft.com/office/powerpoint/2010/main" val="129848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878</TotalTime>
  <Words>134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Slate</vt:lpstr>
      <vt:lpstr>CS 767 Machine Learning</vt:lpstr>
      <vt:lpstr>Content</vt:lpstr>
      <vt:lpstr>Mountain Car</vt:lpstr>
      <vt:lpstr>Environment Info</vt:lpstr>
      <vt:lpstr>Problem Statement</vt:lpstr>
      <vt:lpstr>Concept</vt:lpstr>
      <vt:lpstr>Concept</vt:lpstr>
      <vt:lpstr>Observation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677 Data Science with Python</dc:title>
  <dc:creator>18572228461</dc:creator>
  <cp:lastModifiedBy>18572228461</cp:lastModifiedBy>
  <cp:revision>2</cp:revision>
  <dcterms:created xsi:type="dcterms:W3CDTF">2021-04-27T17:53:21Z</dcterms:created>
  <dcterms:modified xsi:type="dcterms:W3CDTF">2021-12-10T04:20:08Z</dcterms:modified>
</cp:coreProperties>
</file>