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B14C4-9E36-8B47-8F80-1A21D422E102}" type="datetimeFigureOut">
              <a:rPr kumimoji="1" lang="zh-TW" altLang="en-US" smtClean="0"/>
              <a:t>15/12/30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C180D-223F-CF48-9FA2-6172C3BE56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354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92D95-9B22-EF42-83FC-91A44D26D566}" type="datetimeFigureOut">
              <a:rPr kumimoji="1" lang="zh-TW" altLang="en-US" smtClean="0"/>
              <a:t>15/12/30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ADF37-53CB-654C-9AC1-30854EFBD1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5566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9F4C-2B8D-EC42-B231-1A96601C5306}" type="datetime1">
              <a:rPr lang="zh-TW" altLang="en-US" smtClean="0"/>
              <a:t>15/12/30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ECC1-59DE-A747-8651-10523325BEB0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D8B4-53A4-414B-84C0-A83731A9C00C}" type="datetime1">
              <a:rPr lang="zh-TW" altLang="en-US" smtClean="0"/>
              <a:t>15/12/30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CB40-DE75-5948-8455-BFCE67C6BAB6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FE26-4F20-C347-B563-1A18711E34EA}" type="datetime1">
              <a:rPr lang="zh-TW" altLang="en-US" smtClean="0"/>
              <a:t>15/12/30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2320-F27C-274E-B71B-1A15AC525F84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A902-98F7-124B-86B1-5D8B5D00F30B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83A5-403F-544B-A08F-98D0E91B6363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C9AA-935C-DA46-8A18-FA3331D10EF2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5958-FB38-3147-AA6C-55BD3F7BBD48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4B8-39DB-1548-9FC7-5E5D139937F9}" type="datetime1">
              <a:rPr lang="zh-TW" altLang="en-US" smtClean="0"/>
              <a:t>15/12/30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80888A4-C584-0C4E-A29B-74815DECADC4}" type="datetime1">
              <a:rPr lang="zh-TW" altLang="en-US" smtClean="0"/>
              <a:t>15/12/30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102062309 </a:t>
            </a:r>
            <a:r>
              <a:rPr kumimoji="1" lang="zh-TW" altLang="en-US" dirty="0" smtClean="0"/>
              <a:t>王暉博</a:t>
            </a:r>
            <a:r>
              <a:rPr kumimoji="1" lang="en-US" altLang="zh-TW" dirty="0" smtClean="0"/>
              <a:t> 102062221 </a:t>
            </a:r>
            <a:r>
              <a:rPr kumimoji="1" lang="zh-TW" altLang="en-US" dirty="0" smtClean="0"/>
              <a:t>史芳瑜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CaptCha</a:t>
            </a:r>
            <a:r>
              <a:rPr kumimoji="1" lang="en-US" altLang="zh-TW" dirty="0" smtClean="0"/>
              <a:t> Cracking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5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Building disjoint sets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It is a simple task when every number is apart from each other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How about connected numbers?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BUILDING DISJOINT SETS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7270" y="3785024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2-connected components</a:t>
            </a:r>
            <a:endParaRPr kumimoji="1" lang="zh-TW" altLang="en-US" dirty="0">
              <a:cs typeface="Tahom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93727" y="3785024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3-</a:t>
            </a:r>
            <a:r>
              <a:rPr kumimoji="1" lang="en-US" altLang="zh-TW" dirty="0">
                <a:cs typeface="Tahoma"/>
              </a:rPr>
              <a:t>connected components</a:t>
            </a:r>
            <a:endParaRPr kumimoji="1" lang="zh-TW" altLang="en-US" dirty="0">
              <a:cs typeface="Tahom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17270" y="6138020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4-</a:t>
            </a:r>
            <a:r>
              <a:rPr kumimoji="1" lang="en-US" altLang="zh-TW" dirty="0">
                <a:cs typeface="Tahoma"/>
              </a:rPr>
              <a:t>connected components</a:t>
            </a:r>
            <a:endParaRPr kumimoji="1" lang="zh-TW" altLang="en-US" dirty="0">
              <a:cs typeface="Tahom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93727" y="6138020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5-</a:t>
            </a:r>
            <a:r>
              <a:rPr kumimoji="1" lang="en-US" altLang="zh-TW" dirty="0">
                <a:cs typeface="Tahoma"/>
              </a:rPr>
              <a:t>connected components</a:t>
            </a:r>
            <a:endParaRPr kumimoji="1" lang="zh-TW" altLang="en-US" dirty="0">
              <a:cs typeface="Tahoma"/>
            </a:endParaRPr>
          </a:p>
        </p:txBody>
      </p:sp>
      <p:pic>
        <p:nvPicPr>
          <p:cNvPr id="23" name="圖片 22" descr="螢幕快照 2015-12-29 下午6.13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2061154"/>
            <a:ext cx="4080786" cy="1535247"/>
          </a:xfrm>
          <a:prstGeom prst="rect">
            <a:avLst/>
          </a:prstGeom>
        </p:spPr>
      </p:pic>
      <p:pic>
        <p:nvPicPr>
          <p:cNvPr id="24" name="圖片 23" descr="螢幕快照 2015-12-29 下午6.20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17" y="2068607"/>
            <a:ext cx="4060975" cy="1527794"/>
          </a:xfrm>
          <a:prstGeom prst="rect">
            <a:avLst/>
          </a:prstGeom>
        </p:spPr>
      </p:pic>
      <p:pic>
        <p:nvPicPr>
          <p:cNvPr id="25" name="圖片 24" descr="螢幕快照 2015-12-29 下午6.24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4434954"/>
            <a:ext cx="4080786" cy="1525342"/>
          </a:xfrm>
          <a:prstGeom prst="rect">
            <a:avLst/>
          </a:prstGeom>
        </p:spPr>
      </p:pic>
      <p:pic>
        <p:nvPicPr>
          <p:cNvPr id="26" name="圖片 25" descr="螢幕快照 2015-12-29 下午6.28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17" y="4434954"/>
            <a:ext cx="4046826" cy="152534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0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BUILDING DISJOINT SETS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According to our observation, every number’s gray value is smaller than their right side number; that is, the gray values of the numbers grow gradually from the left side to the right</a:t>
            </a:r>
          </a:p>
        </p:txBody>
      </p:sp>
      <p:pic>
        <p:nvPicPr>
          <p:cNvPr id="4" name="圖片 3" descr="螢幕快照 2015-12-29 上午1.1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94" y="4274153"/>
            <a:ext cx="4047757" cy="153264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Building disjoint sets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Therefore, by knowing which connected component it is, we can obtain the threshold(s)  using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Otsu’s method</a:t>
            </a:r>
            <a:r>
              <a:rPr kumimoji="1" lang="en-US" altLang="zh-TW" dirty="0" smtClean="0"/>
              <a:t>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The cropped number may not be neat, so we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erode</a:t>
            </a:r>
            <a:r>
              <a:rPr kumimoji="1" lang="en-US" altLang="zh-TW" dirty="0" smtClean="0"/>
              <a:t> it and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dilate</a:t>
            </a:r>
            <a:r>
              <a:rPr kumimoji="1" lang="en-US" altLang="zh-TW" dirty="0" smtClean="0"/>
              <a:t> it, trying to reconstruct the number.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BUILDING DISJOINT SETS</a:t>
            </a:r>
            <a:endParaRPr kumimoji="1" lang="zh-TW" altLang="en-US" dirty="0"/>
          </a:p>
        </p:txBody>
      </p:sp>
      <p:pic>
        <p:nvPicPr>
          <p:cNvPr id="8" name="圖片 7" descr="螢幕快照 2015-12-30 下午9.0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4" y="4841322"/>
            <a:ext cx="3341196" cy="1270206"/>
          </a:xfrm>
          <a:prstGeom prst="rect">
            <a:avLst/>
          </a:prstGeom>
        </p:spPr>
      </p:pic>
      <p:pic>
        <p:nvPicPr>
          <p:cNvPr id="9" name="圖片 8" descr="螢幕快照 2015-12-30 下午9.0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84" y="3331967"/>
            <a:ext cx="3341196" cy="1249694"/>
          </a:xfrm>
          <a:prstGeom prst="rect">
            <a:avLst/>
          </a:prstGeom>
        </p:spPr>
      </p:pic>
      <p:pic>
        <p:nvPicPr>
          <p:cNvPr id="10" name="圖片 9" descr="螢幕快照 2015-12-30 下午9.06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60" y="1784510"/>
            <a:ext cx="3371529" cy="1276599"/>
          </a:xfrm>
          <a:prstGeom prst="rect">
            <a:avLst/>
          </a:prstGeom>
        </p:spPr>
      </p:pic>
      <p:pic>
        <p:nvPicPr>
          <p:cNvPr id="11" name="圖片 10" descr="0343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6" y="1784510"/>
            <a:ext cx="3404263" cy="1276599"/>
          </a:xfrm>
          <a:prstGeom prst="rect">
            <a:avLst/>
          </a:prstGeom>
        </p:spPr>
      </p:pic>
      <p:pic>
        <p:nvPicPr>
          <p:cNvPr id="12" name="圖片 11" descr="78402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5" y="3331966"/>
            <a:ext cx="3404263" cy="1276599"/>
          </a:xfrm>
          <a:prstGeom prst="rect">
            <a:avLst/>
          </a:prstGeom>
        </p:spPr>
      </p:pic>
      <p:pic>
        <p:nvPicPr>
          <p:cNvPr id="13" name="圖片 12" descr="99926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9" y="4841321"/>
            <a:ext cx="3387217" cy="127020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Building disjoint sets</a:t>
            </a:r>
            <a:endParaRPr kumimoji="1" lang="zh-TW" altLang="en-US" dirty="0"/>
          </a:p>
        </p:txBody>
      </p:sp>
      <p:pic>
        <p:nvPicPr>
          <p:cNvPr id="4" name="圖片 3" descr="螢幕快照 2015-12-30 上午1.2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4" y="2497019"/>
            <a:ext cx="3628177" cy="1864248"/>
          </a:xfrm>
          <a:prstGeom prst="rect">
            <a:avLst/>
          </a:prstGeom>
        </p:spPr>
      </p:pic>
      <p:pic>
        <p:nvPicPr>
          <p:cNvPr id="5" name="圖片 4" descr="螢幕快照 2015-12-30 上午1.22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66" y="2484605"/>
            <a:ext cx="3669168" cy="18766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7364" y="4602389"/>
            <a:ext cx="362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Before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66166" y="4567664"/>
            <a:ext cx="362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After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OCR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How to crack CAPTCHA?</a:t>
            </a:r>
          </a:p>
          <a:p>
            <a:pPr lvl="1"/>
            <a:r>
              <a:rPr kumimoji="1" lang="en-US" altLang="zh-TW" dirty="0" smtClean="0"/>
              <a:t>Image </a:t>
            </a:r>
            <a:r>
              <a:rPr kumimoji="1" lang="en-US" altLang="zh-TW" dirty="0" err="1" smtClean="0"/>
              <a:t>Denoising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Building Disjoint </a:t>
            </a:r>
            <a:r>
              <a:rPr kumimoji="1" lang="en-US" altLang="zh-TW" dirty="0" smtClean="0"/>
              <a:t>Sets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Image Recognition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Demo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 recognition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First of all, we build our training set</a:t>
            </a:r>
            <a:endParaRPr kumimoji="1" lang="zh-TW" altLang="en-US" dirty="0"/>
          </a:p>
        </p:txBody>
      </p:sp>
      <p:pic>
        <p:nvPicPr>
          <p:cNvPr id="4" name="圖片 3" descr="螢幕快照 2015-12-30 下午2.51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8" y="3256882"/>
            <a:ext cx="790317" cy="1134814"/>
          </a:xfrm>
          <a:prstGeom prst="rect">
            <a:avLst/>
          </a:prstGeom>
        </p:spPr>
      </p:pic>
      <p:pic>
        <p:nvPicPr>
          <p:cNvPr id="5" name="圖片 4" descr="螢幕快照 2015-12-30 下午2.51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66" y="3199016"/>
            <a:ext cx="511670" cy="1169533"/>
          </a:xfrm>
          <a:prstGeom prst="rect">
            <a:avLst/>
          </a:prstGeom>
        </p:spPr>
      </p:pic>
      <p:pic>
        <p:nvPicPr>
          <p:cNvPr id="6" name="圖片 5" descr="螢幕快照 2015-12-30 下午2.51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51" y="3249348"/>
            <a:ext cx="602053" cy="1119201"/>
          </a:xfrm>
          <a:prstGeom prst="rect">
            <a:avLst/>
          </a:prstGeom>
        </p:spPr>
      </p:pic>
      <p:pic>
        <p:nvPicPr>
          <p:cNvPr id="7" name="圖片 6" descr="螢幕快照 2015-12-30 下午2.52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36" y="3252202"/>
            <a:ext cx="713730" cy="1116347"/>
          </a:xfrm>
          <a:prstGeom prst="rect">
            <a:avLst/>
          </a:prstGeom>
        </p:spPr>
      </p:pic>
      <p:pic>
        <p:nvPicPr>
          <p:cNvPr id="8" name="圖片 7" descr="螢幕快照 2015-12-30 下午2.52.1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15" y="3215932"/>
            <a:ext cx="790317" cy="1144946"/>
          </a:xfrm>
          <a:prstGeom prst="rect">
            <a:avLst/>
          </a:prstGeom>
        </p:spPr>
      </p:pic>
      <p:pic>
        <p:nvPicPr>
          <p:cNvPr id="9" name="圖片 8" descr="螢幕快照 2015-12-30 下午2.52.2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32" y="4873288"/>
            <a:ext cx="780184" cy="1114549"/>
          </a:xfrm>
          <a:prstGeom prst="rect">
            <a:avLst/>
          </a:prstGeom>
        </p:spPr>
      </p:pic>
      <p:pic>
        <p:nvPicPr>
          <p:cNvPr id="10" name="圖片 9" descr="螢幕快照 2015-12-30 下午2.52.4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58" y="4870720"/>
            <a:ext cx="780185" cy="1104418"/>
          </a:xfrm>
          <a:prstGeom prst="rect">
            <a:avLst/>
          </a:prstGeom>
        </p:spPr>
      </p:pic>
      <p:pic>
        <p:nvPicPr>
          <p:cNvPr id="11" name="圖片 10" descr="螢幕快照 2015-12-30 下午2.53.0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16" y="4860588"/>
            <a:ext cx="770052" cy="1114549"/>
          </a:xfrm>
          <a:prstGeom prst="rect">
            <a:avLst/>
          </a:prstGeom>
        </p:spPr>
      </p:pic>
      <p:pic>
        <p:nvPicPr>
          <p:cNvPr id="12" name="圖片 11" descr="螢幕快照 2015-12-30 下午2.53.1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35" y="4870720"/>
            <a:ext cx="714623" cy="1104418"/>
          </a:xfrm>
          <a:prstGeom prst="rect">
            <a:avLst/>
          </a:prstGeom>
        </p:spPr>
      </p:pic>
      <p:pic>
        <p:nvPicPr>
          <p:cNvPr id="13" name="圖片 12" descr="螢幕快照 2015-12-30 下午2.53.28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65" y="4820115"/>
            <a:ext cx="700289" cy="1155022"/>
          </a:xfrm>
          <a:prstGeom prst="rect">
            <a:avLst/>
          </a:prstGeom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 RECOGNITION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Next, rotate the number we want to identify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Then, calculate the probability of each number 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Finally, we get the answer </a:t>
            </a:r>
            <a:r>
              <a:rPr kumimoji="1" lang="en-US" altLang="zh-TW" dirty="0" smtClean="0">
                <a:sym typeface="Wingdings"/>
              </a:rPr>
              <a:t></a:t>
            </a:r>
            <a:endParaRPr kumimoji="1" lang="zh-TW" altLang="en-US" dirty="0"/>
          </a:p>
        </p:txBody>
      </p:sp>
      <p:pic>
        <p:nvPicPr>
          <p:cNvPr id="4" name="圖片 3" descr="螢幕快照 2015-12-30 下午7.0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07" y="4342836"/>
            <a:ext cx="890908" cy="1375097"/>
          </a:xfrm>
          <a:prstGeom prst="rect">
            <a:avLst/>
          </a:prstGeom>
        </p:spPr>
      </p:pic>
      <p:pic>
        <p:nvPicPr>
          <p:cNvPr id="5" name="圖片 4" descr="螢幕快照 2015-12-30 下午7.0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27" y="4336984"/>
            <a:ext cx="986392" cy="1380949"/>
          </a:xfrm>
          <a:prstGeom prst="rect">
            <a:avLst/>
          </a:prstGeom>
        </p:spPr>
      </p:pic>
      <p:pic>
        <p:nvPicPr>
          <p:cNvPr id="6" name="圖片 5" descr="螢幕快照 2015-12-30 下午7.03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47" y="4320503"/>
            <a:ext cx="979807" cy="139743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48279" y="5847298"/>
            <a:ext cx="130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O</a:t>
            </a:r>
            <a:r>
              <a:rPr kumimoji="1" lang="en-US" altLang="zh-TW" dirty="0" smtClean="0"/>
              <a:t>riginal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95982" y="5847298"/>
            <a:ext cx="181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Rotate 10</a:t>
            </a:r>
            <a:r>
              <a:rPr kumimoji="1" lang="en-US" altLang="zh-TW" baseline="30000" dirty="0"/>
              <a:t>o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21817" y="5847298"/>
            <a:ext cx="181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Rotate -10</a:t>
            </a:r>
            <a:r>
              <a:rPr kumimoji="1" lang="en-US" altLang="zh-TW" baseline="30000" dirty="0" smtClean="0"/>
              <a:t>o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Demo time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OCR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How to crack CAPTCHA?</a:t>
            </a:r>
          </a:p>
          <a:p>
            <a:pPr lvl="1"/>
            <a:r>
              <a:rPr kumimoji="1" lang="en-US" altLang="zh-TW" dirty="0" smtClean="0"/>
              <a:t>Image </a:t>
            </a:r>
            <a:r>
              <a:rPr kumimoji="1" lang="en-US" altLang="zh-TW" dirty="0" err="1" smtClean="0"/>
              <a:t>Denoising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Building Disjoint </a:t>
            </a:r>
            <a:r>
              <a:rPr kumimoji="1" lang="en-US" altLang="zh-TW" dirty="0" smtClean="0"/>
              <a:t>Sets</a:t>
            </a:r>
          </a:p>
          <a:p>
            <a:pPr lvl="1"/>
            <a:r>
              <a:rPr kumimoji="1" lang="en-US" altLang="zh-TW" dirty="0"/>
              <a:t>Image Recognition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Demo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Introduction to OCR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How to crack CAPTCHA?</a:t>
            </a:r>
          </a:p>
          <a:p>
            <a:pPr lvl="1"/>
            <a:r>
              <a:rPr kumimoji="1" lang="en-US" altLang="zh-TW" dirty="0" smtClean="0"/>
              <a:t>Image </a:t>
            </a:r>
            <a:r>
              <a:rPr kumimoji="1" lang="en-US" altLang="zh-TW" dirty="0" err="1" smtClean="0"/>
              <a:t>Denoising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Building Disjoint </a:t>
            </a:r>
            <a:r>
              <a:rPr kumimoji="1" lang="en-US" altLang="zh-TW" dirty="0" smtClean="0"/>
              <a:t>Sets</a:t>
            </a:r>
          </a:p>
          <a:p>
            <a:pPr lvl="1"/>
            <a:r>
              <a:rPr kumimoji="1" lang="en-US" altLang="zh-TW" dirty="0"/>
              <a:t>Image Recognition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Demo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OCR?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OCR = Optical </a:t>
            </a:r>
            <a:r>
              <a:rPr kumimoji="1" lang="en-US" altLang="zh-TW" dirty="0"/>
              <a:t>Character </a:t>
            </a:r>
            <a:r>
              <a:rPr kumimoji="1" lang="en-US" altLang="zh-TW" dirty="0" smtClean="0"/>
              <a:t>Recognition(</a:t>
            </a:r>
            <a:r>
              <a:rPr kumimoji="1" lang="zh-TW" altLang="en-US" dirty="0"/>
              <a:t>光學字元辨識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A </a:t>
            </a:r>
            <a:r>
              <a:rPr kumimoji="1" lang="en-US" altLang="zh-TW" dirty="0"/>
              <a:t>technology that allows you to convert scanned images of text into plain </a:t>
            </a:r>
            <a:r>
              <a:rPr kumimoji="1" lang="en-US" altLang="zh-TW" dirty="0" smtClean="0"/>
              <a:t>text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Our program is an implementation of OCR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OCR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How to crack CAPTCHA?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Image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Denoising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TW" dirty="0"/>
              <a:t>Building Disjoint </a:t>
            </a:r>
            <a:r>
              <a:rPr kumimoji="1" lang="en-US" altLang="zh-TW" dirty="0" smtClean="0"/>
              <a:t>Sets</a:t>
            </a:r>
          </a:p>
          <a:p>
            <a:pPr lvl="1"/>
            <a:r>
              <a:rPr kumimoji="1" lang="en-US" altLang="zh-TW" dirty="0"/>
              <a:t>Image Recognition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Demo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Image </a:t>
            </a:r>
            <a:r>
              <a:rPr kumimoji="1" lang="en-US" altLang="zh-TW" dirty="0" err="1" smtClean="0"/>
              <a:t>denoising</a:t>
            </a:r>
            <a:endParaRPr kumimoji="1" lang="zh-TW" altLang="en-US" dirty="0"/>
          </a:p>
        </p:txBody>
      </p:sp>
      <p:pic>
        <p:nvPicPr>
          <p:cNvPr id="4" name="內容版面配置區 3" descr="015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5" b="-20865"/>
          <a:stretch>
            <a:fillRect/>
          </a:stretch>
        </p:blipFill>
        <p:spPr>
          <a:xfrm>
            <a:off x="426129" y="1752601"/>
            <a:ext cx="4036990" cy="2145598"/>
          </a:xfrm>
        </p:spPr>
      </p:pic>
      <p:pic>
        <p:nvPicPr>
          <p:cNvPr id="5" name="圖片 4" descr="螢幕快照 2015-12-29 上午12.54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17" y="2061155"/>
            <a:ext cx="4060975" cy="1535247"/>
          </a:xfrm>
          <a:prstGeom prst="rect">
            <a:avLst/>
          </a:prstGeom>
        </p:spPr>
      </p:pic>
      <p:pic>
        <p:nvPicPr>
          <p:cNvPr id="6" name="圖片 5" descr="螢幕快照 2015-12-29 上午12.59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90" y="2061155"/>
            <a:ext cx="4036991" cy="1518771"/>
          </a:xfrm>
          <a:prstGeom prst="rect">
            <a:avLst/>
          </a:prstGeom>
        </p:spPr>
      </p:pic>
      <p:pic>
        <p:nvPicPr>
          <p:cNvPr id="7" name="圖片 6" descr="螢幕快照 2015-12-29 上午1.01.2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17" y="4425049"/>
            <a:ext cx="4097481" cy="15326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7270" y="3772449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Original</a:t>
            </a:r>
            <a:r>
              <a:rPr kumimoji="1" lang="en-US" altLang="zh-TW" dirty="0" smtClean="0">
                <a:latin typeface="Tahoma"/>
                <a:cs typeface="Tahoma"/>
              </a:rPr>
              <a:t> </a:t>
            </a:r>
            <a:r>
              <a:rPr kumimoji="1" lang="en-US" altLang="zh-TW" dirty="0" smtClean="0">
                <a:cs typeface="Tahoma"/>
              </a:rPr>
              <a:t>Image</a:t>
            </a:r>
            <a:endParaRPr kumimoji="1" lang="zh-TW" altLang="en-US" dirty="0">
              <a:cs typeface="Tahom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93727" y="3772449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Gray Scale Image</a:t>
            </a:r>
            <a:endParaRPr kumimoji="1" lang="zh-TW" altLang="en-US" dirty="0">
              <a:cs typeface="Tahom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7270" y="6138020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Image </a:t>
            </a:r>
            <a:r>
              <a:rPr kumimoji="1" lang="en-US" altLang="zh-TW" dirty="0" err="1" smtClean="0">
                <a:cs typeface="Tahoma"/>
              </a:rPr>
              <a:t>Denoising</a:t>
            </a:r>
            <a:endParaRPr kumimoji="1" lang="zh-TW" altLang="en-US" dirty="0">
              <a:cs typeface="Tahom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93727" y="6138020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Image </a:t>
            </a:r>
            <a:r>
              <a:rPr kumimoji="1" lang="en-US" altLang="zh-TW" dirty="0" err="1" smtClean="0">
                <a:cs typeface="Tahoma"/>
              </a:rPr>
              <a:t>Binarization</a:t>
            </a:r>
            <a:endParaRPr kumimoji="1" lang="zh-TW" altLang="en-US" dirty="0">
              <a:cs typeface="Tahoma"/>
            </a:endParaRPr>
          </a:p>
        </p:txBody>
      </p:sp>
      <p:pic>
        <p:nvPicPr>
          <p:cNvPr id="13" name="圖片 12" descr="螢幕快照 2015-12-29 上午1.17.4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9" y="4425049"/>
            <a:ext cx="4047757" cy="153264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 to OCR</a:t>
            </a:r>
          </a:p>
          <a:p>
            <a:endParaRPr kumimoji="1" lang="en-US" altLang="zh-TW" dirty="0" smtClean="0">
              <a:solidFill>
                <a:srgbClr val="0000FF"/>
              </a:solidFill>
            </a:endParaRP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How to crack CAPTCHA?</a:t>
            </a:r>
          </a:p>
          <a:p>
            <a:pPr lvl="1"/>
            <a:r>
              <a:rPr kumimoji="1" lang="en-US" altLang="zh-TW" dirty="0" smtClean="0"/>
              <a:t>Image </a:t>
            </a:r>
            <a:r>
              <a:rPr kumimoji="1" lang="en-US" altLang="zh-TW" dirty="0" err="1" smtClean="0"/>
              <a:t>Denoising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Building Disjoint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Sets</a:t>
            </a:r>
          </a:p>
          <a:p>
            <a:pPr lvl="1"/>
            <a:r>
              <a:rPr kumimoji="1" lang="en-US" altLang="zh-TW" dirty="0"/>
              <a:t>Image Recognition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Demo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9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Building Disjoint sets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 descr="螢幕快照 2015-12-29 下午5.1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800"/>
            <a:ext cx="9144000" cy="322227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Building Disjoint Sets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7270" y="3935924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Original</a:t>
            </a:r>
            <a:r>
              <a:rPr kumimoji="1" lang="en-US" altLang="zh-TW" dirty="0" smtClean="0">
                <a:latin typeface="Tahoma"/>
                <a:cs typeface="Tahoma"/>
              </a:rPr>
              <a:t> </a:t>
            </a:r>
            <a:r>
              <a:rPr kumimoji="1" lang="en-US" altLang="zh-TW" dirty="0" smtClean="0">
                <a:cs typeface="Tahoma"/>
              </a:rPr>
              <a:t>Image</a:t>
            </a:r>
            <a:endParaRPr kumimoji="1" lang="zh-TW" altLang="en-US" dirty="0">
              <a:cs typeface="Tahom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93727" y="3935924"/>
            <a:ext cx="32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cs typeface="Tahoma"/>
              </a:rPr>
              <a:t>Crop Image</a:t>
            </a:r>
            <a:endParaRPr kumimoji="1" lang="zh-TW" altLang="en-US" dirty="0">
              <a:cs typeface="Tahoma"/>
            </a:endParaRPr>
          </a:p>
        </p:txBody>
      </p:sp>
      <p:pic>
        <p:nvPicPr>
          <p:cNvPr id="12" name="圖片 11" descr="螢幕快照 2015-12-29 下午4.2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2186905"/>
            <a:ext cx="4035275" cy="1518771"/>
          </a:xfrm>
          <a:prstGeom prst="rect">
            <a:avLst/>
          </a:prstGeom>
        </p:spPr>
      </p:pic>
      <p:pic>
        <p:nvPicPr>
          <p:cNvPr id="13" name="圖片 12" descr="螢幕快照 2015-12-29 下午4.2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17" y="2163492"/>
            <a:ext cx="4097481" cy="1542184"/>
          </a:xfrm>
          <a:prstGeom prst="rect">
            <a:avLst/>
          </a:prstGeom>
        </p:spPr>
      </p:pic>
      <p:pic>
        <p:nvPicPr>
          <p:cNvPr id="17" name="圖片 16" descr="螢幕快照 2015-12-29 下午5.22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2" y="4795277"/>
            <a:ext cx="773430" cy="1104900"/>
          </a:xfrm>
          <a:prstGeom prst="rect">
            <a:avLst/>
          </a:prstGeom>
        </p:spPr>
      </p:pic>
      <p:pic>
        <p:nvPicPr>
          <p:cNvPr id="18" name="圖片 17" descr="螢幕快照 2015-12-29 下午5.23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85" y="4795277"/>
            <a:ext cx="723900" cy="1104900"/>
          </a:xfrm>
          <a:prstGeom prst="rect">
            <a:avLst/>
          </a:prstGeom>
        </p:spPr>
      </p:pic>
      <p:pic>
        <p:nvPicPr>
          <p:cNvPr id="19" name="圖片 18" descr="螢幕快照 2015-12-29 下午5.25.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162" y="4795277"/>
            <a:ext cx="736600" cy="1117600"/>
          </a:xfrm>
          <a:prstGeom prst="rect">
            <a:avLst/>
          </a:prstGeom>
        </p:spPr>
      </p:pic>
      <p:pic>
        <p:nvPicPr>
          <p:cNvPr id="20" name="圖片 19" descr="螢幕快照 2015-12-29 下午5.26.1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78" y="4769877"/>
            <a:ext cx="736600" cy="1130300"/>
          </a:xfrm>
          <a:prstGeom prst="rect">
            <a:avLst/>
          </a:prstGeom>
        </p:spPr>
      </p:pic>
      <p:pic>
        <p:nvPicPr>
          <p:cNvPr id="21" name="圖片 20" descr="螢幕快照 2015-12-29 下午5.27.5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89" y="4769877"/>
            <a:ext cx="660400" cy="1104900"/>
          </a:xfrm>
          <a:prstGeom prst="rect">
            <a:avLst/>
          </a:prstGeom>
        </p:spPr>
      </p:pic>
      <p:pic>
        <p:nvPicPr>
          <p:cNvPr id="22" name="圖片 21" descr="螢幕快照 2015-12-29 下午5.43.0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77" y="4769877"/>
            <a:ext cx="787400" cy="11049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藥劑師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藥劑師.thmx</Template>
  <TotalTime>2721</TotalTime>
  <Words>345</Words>
  <Application>Microsoft Macintosh PowerPoint</Application>
  <PresentationFormat>如螢幕大小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藥劑師</vt:lpstr>
      <vt:lpstr>CaptCha Cracking</vt:lpstr>
      <vt:lpstr>Outline</vt:lpstr>
      <vt:lpstr>Outline</vt:lpstr>
      <vt:lpstr>What IS OCR?</vt:lpstr>
      <vt:lpstr>Outline</vt:lpstr>
      <vt:lpstr>Image denoising</vt:lpstr>
      <vt:lpstr>Outline</vt:lpstr>
      <vt:lpstr>Building Disjoint sets</vt:lpstr>
      <vt:lpstr>Building Disjoint Sets</vt:lpstr>
      <vt:lpstr>Building disjoint sets</vt:lpstr>
      <vt:lpstr>BUILDING DISJOINT SETS</vt:lpstr>
      <vt:lpstr>BUILDING DISJOINT SETS</vt:lpstr>
      <vt:lpstr>Building disjoint sets</vt:lpstr>
      <vt:lpstr>BUILDING DISJOINT SETS</vt:lpstr>
      <vt:lpstr>Building disjoint sets</vt:lpstr>
      <vt:lpstr>Outline</vt:lpstr>
      <vt:lpstr>Image recognition</vt:lpstr>
      <vt:lpstr>IMAGE RECOGNITION</vt:lpstr>
      <vt:lpstr>Demo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Cracking</dc:title>
  <dc:creator>Scoly Shih</dc:creator>
  <cp:lastModifiedBy>Scoly Shih</cp:lastModifiedBy>
  <cp:revision>39</cp:revision>
  <dcterms:created xsi:type="dcterms:W3CDTF">2015-12-28T15:51:54Z</dcterms:created>
  <dcterms:modified xsi:type="dcterms:W3CDTF">2015-12-30T13:50:56Z</dcterms:modified>
</cp:coreProperties>
</file>