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57" r:id="rId3"/>
    <p:sldId id="259" r:id="rId4"/>
    <p:sldId id="263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64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7096125" cy="10229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1493"/>
          </a:xfrm>
          <a:prstGeom prst="rect">
            <a:avLst/>
          </a:prstGeom>
        </p:spPr>
        <p:txBody>
          <a:bodyPr vert="horz" lIns="99002" tIns="49501" rIns="99002" bIns="4950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19495" y="0"/>
            <a:ext cx="3074988" cy="511493"/>
          </a:xfrm>
          <a:prstGeom prst="rect">
            <a:avLst/>
          </a:prstGeom>
        </p:spPr>
        <p:txBody>
          <a:bodyPr vert="horz" lIns="99002" tIns="49501" rIns="99002" bIns="49501" rtlCol="0"/>
          <a:lstStyle>
            <a:lvl1pPr algn="r">
              <a:defRPr sz="1300"/>
            </a:lvl1pPr>
          </a:lstStyle>
          <a:p>
            <a:fld id="{1987BF70-E0BC-46CA-AC65-2343C72D584F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02" tIns="49501" rIns="99002" bIns="4950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59179"/>
            <a:ext cx="5676900" cy="4603433"/>
          </a:xfrm>
          <a:prstGeom prst="rect">
            <a:avLst/>
          </a:prstGeom>
        </p:spPr>
        <p:txBody>
          <a:bodyPr vert="horz" lIns="99002" tIns="49501" rIns="99002" bIns="49501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6582"/>
            <a:ext cx="3074988" cy="511493"/>
          </a:xfrm>
          <a:prstGeom prst="rect">
            <a:avLst/>
          </a:prstGeom>
        </p:spPr>
        <p:txBody>
          <a:bodyPr vert="horz" lIns="99002" tIns="49501" rIns="99002" bIns="4950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19495" y="9716582"/>
            <a:ext cx="3074988" cy="511493"/>
          </a:xfrm>
          <a:prstGeom prst="rect">
            <a:avLst/>
          </a:prstGeom>
        </p:spPr>
        <p:txBody>
          <a:bodyPr vert="horz" lIns="99002" tIns="49501" rIns="99002" bIns="49501" rtlCol="0" anchor="b"/>
          <a:lstStyle>
            <a:lvl1pPr algn="r">
              <a:defRPr sz="1300"/>
            </a:lvl1pPr>
          </a:lstStyle>
          <a:p>
            <a:fld id="{E97E098F-3A93-4BB0-8366-DD76955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0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97.com/category/web-server/apache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97.com/category/web-server/tomcat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nginx.org/HttpLuaModule#ngx.shared.DICT.incr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7543800" cy="2593975"/>
          </a:xfrm>
        </p:spPr>
        <p:txBody>
          <a:bodyPr/>
          <a:lstStyle/>
          <a:p>
            <a:pPr algn="ctr"/>
            <a:r>
              <a:rPr lang="en-US" altLang="zh-CN" dirty="0" err="1" smtClean="0"/>
              <a:t>Nginx+Lua</a:t>
            </a:r>
            <a:r>
              <a:rPr lang="zh-CN" altLang="en-US" dirty="0"/>
              <a:t>开发</a:t>
            </a:r>
          </a:p>
        </p:txBody>
      </p:sp>
    </p:spTree>
    <p:extLst>
      <p:ext uri="{BB962C8B-B14F-4D97-AF65-F5344CB8AC3E}">
        <p14:creationId xmlns:p14="http://schemas.microsoft.com/office/powerpoint/2010/main" val="16274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latin typeface="幼圆" pitchFamily="49" charset="-122"/>
                <a:ea typeface="幼圆" pitchFamily="49" charset="-122"/>
              </a:rPr>
              <a:t>Nginx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 server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配置介绍</a:t>
            </a:r>
            <a:endParaRPr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196752"/>
            <a:ext cx="79928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/>
              <a:t>虚拟主机的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图片缓存时间设置</a:t>
            </a:r>
          </a:p>
          <a:p>
            <a:r>
              <a:rPr lang="en-US" altLang="zh-CN" dirty="0" smtClean="0"/>
              <a:t>location ~ .*.(</a:t>
            </a:r>
            <a:r>
              <a:rPr lang="en-US" altLang="zh-CN" dirty="0" err="1" smtClean="0"/>
              <a:t>gif|jpg|jpeg|png|bmp|swf</a:t>
            </a:r>
            <a:r>
              <a:rPr lang="en-US" altLang="zh-CN" dirty="0" smtClean="0"/>
              <a:t>)$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expires 10d;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#JS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缓存时间设置</a:t>
            </a:r>
          </a:p>
          <a:p>
            <a:r>
              <a:rPr lang="en-US" altLang="zh-CN" dirty="0" smtClean="0"/>
              <a:t>location ~ .*.(</a:t>
            </a:r>
            <a:r>
              <a:rPr lang="en-US" altLang="zh-CN" dirty="0" err="1" smtClean="0"/>
              <a:t>js|css</a:t>
            </a:r>
            <a:r>
              <a:rPr lang="en-US" altLang="zh-CN" dirty="0" smtClean="0"/>
              <a:t>)?$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expires 1h;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日志格式设定</a:t>
            </a:r>
          </a:p>
          <a:p>
            <a:r>
              <a:rPr lang="en-US" altLang="zh-CN" dirty="0" err="1"/>
              <a:t>log_format</a:t>
            </a:r>
            <a:r>
              <a:rPr lang="en-US" altLang="zh-CN" dirty="0"/>
              <a:t> access '$</a:t>
            </a:r>
            <a:r>
              <a:rPr lang="en-US" altLang="zh-CN" dirty="0" err="1"/>
              <a:t>remote_addr</a:t>
            </a:r>
            <a:r>
              <a:rPr lang="en-US" altLang="zh-CN" dirty="0"/>
              <a:t> - $</a:t>
            </a:r>
            <a:r>
              <a:rPr lang="en-US" altLang="zh-CN" dirty="0" err="1"/>
              <a:t>remote_user</a:t>
            </a:r>
            <a:r>
              <a:rPr lang="en-US" altLang="zh-CN" dirty="0"/>
              <a:t> [$</a:t>
            </a:r>
            <a:r>
              <a:rPr lang="en-US" altLang="zh-CN" dirty="0" err="1"/>
              <a:t>time_local</a:t>
            </a:r>
            <a:r>
              <a:rPr lang="en-US" altLang="zh-CN" dirty="0"/>
              <a:t>] "$request" '</a:t>
            </a:r>
          </a:p>
          <a:p>
            <a:r>
              <a:rPr lang="en-US" altLang="zh-CN" dirty="0"/>
              <a:t>'$status $</a:t>
            </a:r>
            <a:r>
              <a:rPr lang="en-US" altLang="zh-CN" dirty="0" err="1"/>
              <a:t>body_bytes_sent</a:t>
            </a:r>
            <a:r>
              <a:rPr lang="en-US" altLang="zh-CN" dirty="0"/>
              <a:t> "$</a:t>
            </a:r>
            <a:r>
              <a:rPr lang="en-US" altLang="zh-CN" dirty="0" err="1"/>
              <a:t>http_referer</a:t>
            </a:r>
            <a:r>
              <a:rPr lang="en-US" altLang="zh-CN" dirty="0"/>
              <a:t>" '</a:t>
            </a:r>
          </a:p>
          <a:p>
            <a:r>
              <a:rPr lang="en-US" altLang="zh-CN" dirty="0"/>
              <a:t>'"$</a:t>
            </a:r>
            <a:r>
              <a:rPr lang="en-US" altLang="zh-CN" dirty="0" err="1"/>
              <a:t>http_user_agent</a:t>
            </a:r>
            <a:r>
              <a:rPr lang="en-US" altLang="zh-CN" dirty="0"/>
              <a:t>" $</a:t>
            </a:r>
            <a:r>
              <a:rPr lang="en-US" altLang="zh-CN" dirty="0" err="1"/>
              <a:t>http_x_forwarded_for</a:t>
            </a:r>
            <a:r>
              <a:rPr lang="en-US" altLang="zh-CN" dirty="0"/>
              <a:t>';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定义本虚拟主机的访问日志</a:t>
            </a:r>
          </a:p>
          <a:p>
            <a:r>
              <a:rPr lang="en-US" altLang="zh-CN" dirty="0" err="1"/>
              <a:t>access_log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/log/</a:t>
            </a:r>
            <a:r>
              <a:rPr lang="en-US" altLang="zh-CN" dirty="0" err="1"/>
              <a:t>nginx</a:t>
            </a:r>
            <a:r>
              <a:rPr lang="en-US" altLang="zh-CN" dirty="0"/>
              <a:t>/ha97access.log access;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7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latin typeface="幼圆" pitchFamily="49" charset="-122"/>
                <a:ea typeface="幼圆" pitchFamily="49" charset="-122"/>
              </a:rPr>
              <a:t>Nginx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 server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配置介绍</a:t>
            </a:r>
            <a:endParaRPr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052736"/>
            <a:ext cx="79928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/>
              <a:t>虚拟主机的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dirty="0"/>
              <a:t>#</a:t>
            </a:r>
            <a:r>
              <a:rPr lang="zh-CN" altLang="en-US" dirty="0"/>
              <a:t>对 </a:t>
            </a:r>
            <a:r>
              <a:rPr lang="en-US" altLang="zh-CN" dirty="0"/>
              <a:t>"/" </a:t>
            </a:r>
            <a:r>
              <a:rPr lang="zh-CN" altLang="en-US" dirty="0"/>
              <a:t>启用反向代理</a:t>
            </a:r>
          </a:p>
          <a:p>
            <a:r>
              <a:rPr lang="en-US" altLang="zh-CN" dirty="0"/>
              <a:t>location / {</a:t>
            </a:r>
          </a:p>
          <a:p>
            <a:r>
              <a:rPr lang="en-US" altLang="zh-CN" dirty="0" err="1"/>
              <a:t>proxy_pass</a:t>
            </a:r>
            <a:r>
              <a:rPr lang="en-US" altLang="zh-CN" dirty="0"/>
              <a:t> http://127.0.0.1:88;</a:t>
            </a:r>
          </a:p>
          <a:p>
            <a:r>
              <a:rPr lang="en-US" altLang="zh-CN" dirty="0" err="1"/>
              <a:t>proxy_redirect</a:t>
            </a:r>
            <a:r>
              <a:rPr lang="en-US" altLang="zh-CN" dirty="0"/>
              <a:t> off;</a:t>
            </a:r>
          </a:p>
          <a:p>
            <a:r>
              <a:rPr lang="en-US" altLang="zh-CN" dirty="0" err="1"/>
              <a:t>proxy_set_header</a:t>
            </a:r>
            <a:r>
              <a:rPr lang="en-US" altLang="zh-CN" dirty="0"/>
              <a:t> X-Real-IP $</a:t>
            </a:r>
            <a:r>
              <a:rPr lang="en-US" altLang="zh-CN" dirty="0" err="1"/>
              <a:t>remote_addr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后端的</a:t>
            </a:r>
            <a:r>
              <a:rPr lang="en-US" altLang="zh-CN" dirty="0"/>
              <a:t>Web</a:t>
            </a:r>
            <a:r>
              <a:rPr lang="zh-CN" altLang="en-US" dirty="0"/>
              <a:t>服务器可以通过</a:t>
            </a:r>
            <a:r>
              <a:rPr lang="en-US" altLang="zh-CN" dirty="0"/>
              <a:t>X-Forwarded-For</a:t>
            </a:r>
            <a:r>
              <a:rPr lang="zh-CN" altLang="en-US" dirty="0"/>
              <a:t>获取用户真实</a:t>
            </a:r>
            <a:r>
              <a:rPr lang="en-US" altLang="zh-CN" dirty="0"/>
              <a:t>IP</a:t>
            </a:r>
          </a:p>
          <a:p>
            <a:r>
              <a:rPr lang="en-US" altLang="zh-CN" dirty="0" err="1"/>
              <a:t>proxy_set_header</a:t>
            </a:r>
            <a:r>
              <a:rPr lang="en-US" altLang="zh-CN" dirty="0"/>
              <a:t> X-Forwarded-For $</a:t>
            </a:r>
            <a:r>
              <a:rPr lang="en-US" altLang="zh-CN" dirty="0" err="1"/>
              <a:t>proxy_add_x_forwarded_for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以下是一些反向代理的配置，可选。</a:t>
            </a:r>
          </a:p>
          <a:p>
            <a:r>
              <a:rPr lang="en-US" altLang="zh-CN" dirty="0" err="1"/>
              <a:t>proxy_set_header</a:t>
            </a:r>
            <a:r>
              <a:rPr lang="en-US" altLang="zh-CN" dirty="0"/>
              <a:t> Host $host;</a:t>
            </a:r>
          </a:p>
          <a:p>
            <a:r>
              <a:rPr lang="en-US" altLang="zh-CN" dirty="0" err="1"/>
              <a:t>client_max_body_size</a:t>
            </a:r>
            <a:r>
              <a:rPr lang="en-US" altLang="zh-CN" dirty="0"/>
              <a:t> 10m; #</a:t>
            </a:r>
            <a:r>
              <a:rPr lang="zh-CN" altLang="en-US" dirty="0"/>
              <a:t>允许客户端请求的最大单文件字节数</a:t>
            </a:r>
          </a:p>
          <a:p>
            <a:r>
              <a:rPr lang="en-US" altLang="zh-CN" dirty="0" err="1"/>
              <a:t>client_body_buffer_size</a:t>
            </a:r>
            <a:r>
              <a:rPr lang="en-US" altLang="zh-CN" dirty="0"/>
              <a:t> 128k; #</a:t>
            </a:r>
            <a:r>
              <a:rPr lang="zh-CN" altLang="en-US" dirty="0"/>
              <a:t>缓冲区代理缓冲用户端请求的最大字节数，</a:t>
            </a:r>
          </a:p>
          <a:p>
            <a:r>
              <a:rPr lang="en-US" altLang="zh-CN" dirty="0" err="1"/>
              <a:t>proxy_connect_timeout</a:t>
            </a:r>
            <a:r>
              <a:rPr lang="en-US" altLang="zh-CN" dirty="0"/>
              <a:t> 90; #</a:t>
            </a:r>
            <a:r>
              <a:rPr lang="en-US" altLang="zh-CN" dirty="0" err="1"/>
              <a:t>nginx</a:t>
            </a:r>
            <a:r>
              <a:rPr lang="zh-CN" altLang="en-US" dirty="0"/>
              <a:t>跟后端服务器连接超时时间</a:t>
            </a:r>
            <a:r>
              <a:rPr lang="en-US" altLang="zh-CN" dirty="0"/>
              <a:t>(</a:t>
            </a:r>
            <a:r>
              <a:rPr lang="zh-CN" altLang="en-US" dirty="0"/>
              <a:t>代理连接超时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proxy_send_timeout</a:t>
            </a:r>
            <a:r>
              <a:rPr lang="en-US" altLang="zh-CN" dirty="0"/>
              <a:t> 90; #</a:t>
            </a:r>
            <a:r>
              <a:rPr lang="zh-CN" altLang="en-US" dirty="0"/>
              <a:t>后端服务器数据回传时间</a:t>
            </a:r>
            <a:r>
              <a:rPr lang="en-US" altLang="zh-CN" dirty="0"/>
              <a:t>(</a:t>
            </a:r>
            <a:r>
              <a:rPr lang="zh-CN" altLang="en-US" dirty="0"/>
              <a:t>代理发送超时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proxy_read_timeout</a:t>
            </a:r>
            <a:r>
              <a:rPr lang="en-US" altLang="zh-CN" dirty="0"/>
              <a:t> 90; #</a:t>
            </a:r>
            <a:r>
              <a:rPr lang="zh-CN" altLang="en-US" dirty="0"/>
              <a:t>连接成功后，后端服务器响应时间</a:t>
            </a:r>
            <a:r>
              <a:rPr lang="en-US" altLang="zh-CN" dirty="0"/>
              <a:t>(</a:t>
            </a:r>
            <a:r>
              <a:rPr lang="zh-CN" altLang="en-US" dirty="0"/>
              <a:t>代理接收超时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proxy_buffer_size</a:t>
            </a:r>
            <a:r>
              <a:rPr lang="en-US" altLang="zh-CN" dirty="0"/>
              <a:t> 4k; #</a:t>
            </a:r>
            <a:r>
              <a:rPr lang="zh-CN" altLang="en-US" dirty="0"/>
              <a:t>设置代理服务器（</a:t>
            </a:r>
            <a:r>
              <a:rPr lang="en-US" altLang="zh-CN" dirty="0" err="1"/>
              <a:t>nginx</a:t>
            </a:r>
            <a:r>
              <a:rPr lang="zh-CN" altLang="en-US" dirty="0"/>
              <a:t>）保存用户头信息的缓冲区大小</a:t>
            </a:r>
          </a:p>
          <a:p>
            <a:r>
              <a:rPr lang="en-US" altLang="zh-CN" dirty="0" err="1"/>
              <a:t>proxy_buffers</a:t>
            </a:r>
            <a:r>
              <a:rPr lang="en-US" altLang="zh-CN" dirty="0"/>
              <a:t> 4 32k; #</a:t>
            </a:r>
            <a:r>
              <a:rPr lang="en-US" altLang="zh-CN" dirty="0" err="1"/>
              <a:t>proxy_buffers</a:t>
            </a:r>
            <a:r>
              <a:rPr lang="zh-CN" altLang="en-US" dirty="0"/>
              <a:t>缓冲区，网页平均在</a:t>
            </a:r>
            <a:r>
              <a:rPr lang="en-US" altLang="zh-CN" dirty="0"/>
              <a:t>32k</a:t>
            </a:r>
            <a:r>
              <a:rPr lang="zh-CN" altLang="en-US" dirty="0"/>
              <a:t>以下的设置</a:t>
            </a:r>
          </a:p>
          <a:p>
            <a:r>
              <a:rPr lang="en-US" altLang="zh-CN" dirty="0" err="1"/>
              <a:t>proxy_busy_buffers_size</a:t>
            </a:r>
            <a:r>
              <a:rPr lang="en-US" altLang="zh-CN" dirty="0"/>
              <a:t> 64k; #</a:t>
            </a:r>
            <a:r>
              <a:rPr lang="zh-CN" altLang="en-US" dirty="0"/>
              <a:t>高负荷下缓冲大小（</a:t>
            </a:r>
            <a:r>
              <a:rPr lang="en-US" altLang="zh-CN" dirty="0" err="1"/>
              <a:t>proxy_buffers</a:t>
            </a:r>
            <a:r>
              <a:rPr lang="en-US" altLang="zh-CN" dirty="0"/>
              <a:t>*2</a:t>
            </a:r>
            <a:r>
              <a:rPr lang="zh-CN" altLang="en-US" dirty="0"/>
              <a:t>）</a:t>
            </a:r>
          </a:p>
          <a:p>
            <a:r>
              <a:rPr lang="en-US" altLang="zh-CN" dirty="0" err="1"/>
              <a:t>proxy_temp_file_write_size</a:t>
            </a:r>
            <a:r>
              <a:rPr lang="en-US" altLang="zh-CN" dirty="0"/>
              <a:t> 64k;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设定缓存文件夹大小，大于这个值，将从</a:t>
            </a:r>
            <a:r>
              <a:rPr lang="en-US" altLang="zh-CN" dirty="0"/>
              <a:t>upstream</a:t>
            </a:r>
            <a:r>
              <a:rPr lang="zh-CN" altLang="en-US" dirty="0"/>
              <a:t>服务器传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7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latin typeface="幼圆" pitchFamily="49" charset="-122"/>
                <a:ea typeface="幼圆" pitchFamily="49" charset="-122"/>
              </a:rPr>
              <a:t>Nginx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 server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配置介绍</a:t>
            </a:r>
            <a:endParaRPr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196752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/>
              <a:t>虚拟主机的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dirty="0"/>
              <a:t>#</a:t>
            </a:r>
            <a:r>
              <a:rPr lang="zh-CN" altLang="en-US" dirty="0"/>
              <a:t>设定查看</a:t>
            </a:r>
            <a:r>
              <a:rPr lang="en-US" altLang="zh-CN" dirty="0" err="1"/>
              <a:t>Nginx</a:t>
            </a:r>
            <a:r>
              <a:rPr lang="zh-CN" altLang="en-US" dirty="0"/>
              <a:t>状态的地址</a:t>
            </a:r>
            <a:br>
              <a:rPr lang="zh-CN" altLang="en-US" dirty="0"/>
            </a:br>
            <a:r>
              <a:rPr lang="en-US" altLang="zh-CN" dirty="0"/>
              <a:t>location /</a:t>
            </a:r>
            <a:r>
              <a:rPr lang="en-US" altLang="zh-CN" dirty="0" err="1"/>
              <a:t>NginxStatus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 err="1"/>
              <a:t>stub_status</a:t>
            </a:r>
            <a:r>
              <a:rPr lang="en-US" altLang="zh-CN" dirty="0"/>
              <a:t> on;</a:t>
            </a:r>
            <a:br>
              <a:rPr lang="en-US" altLang="zh-CN" dirty="0"/>
            </a:br>
            <a:r>
              <a:rPr lang="en-US" altLang="zh-CN" dirty="0" err="1"/>
              <a:t>access_log</a:t>
            </a:r>
            <a:r>
              <a:rPr lang="en-US" altLang="zh-CN" dirty="0"/>
              <a:t> on;</a:t>
            </a:r>
            <a:br>
              <a:rPr lang="en-US" altLang="zh-CN" dirty="0"/>
            </a:br>
            <a:r>
              <a:rPr lang="en-US" altLang="zh-CN" dirty="0" err="1"/>
              <a:t>auth_basic</a:t>
            </a:r>
            <a:r>
              <a:rPr lang="en-US" altLang="zh-CN" dirty="0"/>
              <a:t> "</a:t>
            </a:r>
            <a:r>
              <a:rPr lang="en-US" altLang="zh-CN" dirty="0" err="1"/>
              <a:t>NginxStatus</a:t>
            </a:r>
            <a:r>
              <a:rPr lang="en-US" altLang="zh-CN" dirty="0"/>
              <a:t>";</a:t>
            </a:r>
            <a:br>
              <a:rPr lang="en-US" altLang="zh-CN" dirty="0"/>
            </a:br>
            <a:r>
              <a:rPr lang="en-US" altLang="zh-CN" dirty="0" err="1"/>
              <a:t>auth_basic_user_file</a:t>
            </a:r>
            <a:r>
              <a:rPr lang="en-US" altLang="zh-CN" dirty="0"/>
              <a:t> </a:t>
            </a:r>
            <a:r>
              <a:rPr lang="en-US" altLang="zh-CN" dirty="0" err="1"/>
              <a:t>conf</a:t>
            </a:r>
            <a:r>
              <a:rPr lang="en-US" altLang="zh-CN" dirty="0"/>
              <a:t>/</a:t>
            </a:r>
            <a:r>
              <a:rPr lang="en-US" altLang="zh-CN" dirty="0" err="1"/>
              <a:t>htpasswd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#</a:t>
            </a:r>
            <a:r>
              <a:rPr lang="en-US" altLang="zh-CN" dirty="0" err="1"/>
              <a:t>htpasswd</a:t>
            </a:r>
            <a:r>
              <a:rPr lang="zh-CN" altLang="en-US" dirty="0"/>
              <a:t>文件的内容可以用</a:t>
            </a:r>
            <a:r>
              <a:rPr lang="en-US" altLang="zh-CN" dirty="0">
                <a:hlinkClick r:id="rId2" tooltip="apache"/>
              </a:rPr>
              <a:t>apache</a:t>
            </a:r>
            <a:r>
              <a:rPr lang="zh-CN" altLang="en-US" dirty="0"/>
              <a:t>提供的</a:t>
            </a:r>
            <a:r>
              <a:rPr lang="en-US" altLang="zh-CN" dirty="0" err="1"/>
              <a:t>htpasswd</a:t>
            </a:r>
            <a:r>
              <a:rPr lang="zh-CN" altLang="en-US" dirty="0"/>
              <a:t>工具来产生。</a:t>
            </a:r>
            <a:br>
              <a:rPr lang="zh-CN" altLang="en-US" dirty="0"/>
            </a:b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94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latin typeface="幼圆" pitchFamily="49" charset="-122"/>
                <a:ea typeface="幼圆" pitchFamily="49" charset="-122"/>
              </a:rPr>
              <a:t>Nginx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 server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配置介绍</a:t>
            </a:r>
            <a:endParaRPr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196752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/>
              <a:t>虚拟主机的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本地动静分离反向代理配置</a:t>
            </a:r>
            <a:br>
              <a:rPr lang="zh-CN" altLang="en-US" dirty="0" smtClean="0"/>
            </a:br>
            <a:r>
              <a:rPr lang="en-US" altLang="zh-CN" dirty="0" smtClean="0"/>
              <a:t>#</a:t>
            </a:r>
            <a:r>
              <a:rPr lang="zh-CN" altLang="en-US" dirty="0" smtClean="0"/>
              <a:t>所有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的页面均交由</a:t>
            </a:r>
            <a:r>
              <a:rPr lang="en-US" altLang="zh-CN" dirty="0" smtClean="0">
                <a:hlinkClick r:id="rId2" tooltip="tomcat"/>
              </a:rPr>
              <a:t>tomcat</a:t>
            </a:r>
            <a:r>
              <a:rPr lang="zh-CN" altLang="en-US" dirty="0" smtClean="0"/>
              <a:t>处理</a:t>
            </a:r>
            <a:br>
              <a:rPr lang="zh-CN" altLang="en-US" dirty="0" smtClean="0"/>
            </a:br>
            <a:r>
              <a:rPr lang="en-US" altLang="zh-CN" dirty="0" smtClean="0"/>
              <a:t>location ~ .(</a:t>
            </a:r>
            <a:r>
              <a:rPr lang="en-US" altLang="zh-CN" dirty="0" err="1" smtClean="0"/>
              <a:t>jsp|jspx|do</a:t>
            </a:r>
            <a:r>
              <a:rPr lang="en-US" altLang="zh-CN" dirty="0" smtClean="0"/>
              <a:t>)?$ {</a:t>
            </a:r>
            <a:br>
              <a:rPr lang="en-US" altLang="zh-CN" dirty="0" smtClean="0"/>
            </a:br>
            <a:r>
              <a:rPr lang="en-US" altLang="zh-CN" dirty="0" err="1" smtClean="0"/>
              <a:t>proxy_set_header</a:t>
            </a:r>
            <a:r>
              <a:rPr lang="en-US" altLang="zh-CN" dirty="0" smtClean="0"/>
              <a:t> Host $host;</a:t>
            </a:r>
            <a:br>
              <a:rPr lang="en-US" altLang="zh-CN" dirty="0" smtClean="0"/>
            </a:br>
            <a:r>
              <a:rPr lang="en-US" altLang="zh-CN" dirty="0" err="1" smtClean="0"/>
              <a:t>proxy_set_header</a:t>
            </a:r>
            <a:r>
              <a:rPr lang="en-US" altLang="zh-CN" dirty="0" smtClean="0"/>
              <a:t> X-Real-IP $</a:t>
            </a:r>
            <a:r>
              <a:rPr lang="en-US" altLang="zh-CN" dirty="0" err="1" smtClean="0"/>
              <a:t>remote_addr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err="1" smtClean="0"/>
              <a:t>proxy_set_header</a:t>
            </a:r>
            <a:r>
              <a:rPr lang="en-US" altLang="zh-CN" dirty="0" smtClean="0"/>
              <a:t> X-Forwarded-For $</a:t>
            </a:r>
            <a:r>
              <a:rPr lang="en-US" altLang="zh-CN" dirty="0" err="1" smtClean="0"/>
              <a:t>proxy_add_x_forwarded_for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err="1" smtClean="0"/>
              <a:t>proxy_pass</a:t>
            </a:r>
            <a:r>
              <a:rPr lang="en-US" altLang="zh-CN" dirty="0" smtClean="0"/>
              <a:t> http://127.0.0.1:8080;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#</a:t>
            </a:r>
            <a:r>
              <a:rPr lang="zh-CN" altLang="en-US" dirty="0" smtClean="0"/>
              <a:t>所有静态文件由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直接读取不经过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resin</a:t>
            </a:r>
            <a:br>
              <a:rPr lang="en-US" altLang="zh-CN" dirty="0" smtClean="0"/>
            </a:br>
            <a:r>
              <a:rPr lang="en-US" altLang="zh-CN" dirty="0" smtClean="0"/>
              <a:t>location ~ .*.(htm|html|gif|jpg|jpeg|png|bmp|swf|ioc|rar|zip|txt|flv|mid|doc|ppt|pdf|xls|mp3|wma)$</a:t>
            </a:r>
            <a:br>
              <a:rPr lang="en-US" altLang="zh-CN" dirty="0" smtClean="0"/>
            </a:br>
            <a:r>
              <a:rPr lang="en-US" altLang="zh-CN" dirty="0" smtClean="0"/>
              <a:t>{ expires 15d; }</a:t>
            </a:r>
            <a:br>
              <a:rPr lang="en-US" altLang="zh-CN" dirty="0" smtClean="0"/>
            </a:br>
            <a:r>
              <a:rPr lang="en-US" altLang="zh-CN" dirty="0" smtClean="0"/>
              <a:t>location ~ .*.(</a:t>
            </a:r>
            <a:r>
              <a:rPr lang="en-US" altLang="zh-CN" dirty="0" err="1" smtClean="0"/>
              <a:t>js|css</a:t>
            </a:r>
            <a:r>
              <a:rPr lang="en-US" altLang="zh-CN" dirty="0" smtClean="0"/>
              <a:t>)?$</a:t>
            </a:r>
            <a:br>
              <a:rPr lang="en-US" altLang="zh-CN" dirty="0" smtClean="0"/>
            </a:br>
            <a:r>
              <a:rPr lang="en-US" altLang="zh-CN" dirty="0" smtClean="0"/>
              <a:t>{ expires 1h;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3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latin typeface="幼圆" pitchFamily="49" charset="-122"/>
                <a:ea typeface="幼圆" pitchFamily="49" charset="-122"/>
              </a:rPr>
              <a:t>Nginx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600" dirty="0" err="1" smtClean="0">
                <a:latin typeface="幼圆" pitchFamily="49" charset="-122"/>
                <a:ea typeface="幼圆" pitchFamily="49" charset="-122"/>
              </a:rPr>
              <a:t>Lua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常用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API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介绍</a:t>
            </a:r>
            <a:endParaRPr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176" y="1196752"/>
            <a:ext cx="64087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ngx.var</a:t>
            </a:r>
            <a:r>
              <a:rPr lang="en-US" altLang="zh-CN" b="1" dirty="0"/>
              <a:t> </a:t>
            </a:r>
            <a:r>
              <a:rPr lang="zh-CN" altLang="en-US" dirty="0"/>
              <a:t>： </a:t>
            </a:r>
            <a:r>
              <a:rPr lang="en-US" altLang="zh-CN" dirty="0" err="1"/>
              <a:t>nginx</a:t>
            </a:r>
            <a:r>
              <a:rPr lang="zh-CN" altLang="en-US" dirty="0"/>
              <a:t>变量，如果要赋值如</a:t>
            </a:r>
            <a:r>
              <a:rPr lang="en-US" altLang="zh-CN" dirty="0" err="1"/>
              <a:t>ngx.var.b</a:t>
            </a:r>
            <a:r>
              <a:rPr lang="en-US" altLang="zh-CN" dirty="0"/>
              <a:t> = 2</a:t>
            </a:r>
            <a:r>
              <a:rPr lang="zh-CN" altLang="en-US" dirty="0"/>
              <a:t>，此变量必须提前声明；另外对于</a:t>
            </a:r>
            <a:r>
              <a:rPr lang="en-US" altLang="zh-CN" dirty="0" err="1"/>
              <a:t>nginx</a:t>
            </a:r>
            <a:r>
              <a:rPr lang="en-US" altLang="zh-CN" dirty="0"/>
              <a:t> location</a:t>
            </a:r>
            <a:r>
              <a:rPr lang="zh-CN" altLang="en-US" dirty="0"/>
              <a:t>中使用正则捕获的捕获组可以使用</a:t>
            </a:r>
            <a:r>
              <a:rPr lang="en-US" altLang="zh-CN" dirty="0" err="1"/>
              <a:t>ngx.var</a:t>
            </a:r>
            <a:r>
              <a:rPr lang="en-US" altLang="zh-CN" dirty="0"/>
              <a:t>[</a:t>
            </a:r>
            <a:r>
              <a:rPr lang="zh-CN" altLang="en-US" dirty="0"/>
              <a:t>捕获组数字</a:t>
            </a:r>
            <a:r>
              <a:rPr lang="en-US" altLang="zh-CN" dirty="0"/>
              <a:t>]</a:t>
            </a:r>
            <a:r>
              <a:rPr lang="zh-CN" altLang="en-US" dirty="0" smtClean="0"/>
              <a:t>获取；</a:t>
            </a:r>
            <a:endParaRPr lang="zh-CN" altLang="en-US" dirty="0"/>
          </a:p>
          <a:p>
            <a:r>
              <a:rPr lang="en-US" altLang="zh-CN" b="1" dirty="0" err="1"/>
              <a:t>ngx.req.get_headers</a:t>
            </a:r>
            <a:r>
              <a:rPr lang="zh-CN" altLang="en-US" dirty="0"/>
              <a:t>：获取请求头，默认只获取前</a:t>
            </a:r>
            <a:r>
              <a:rPr lang="en-US" altLang="zh-CN" dirty="0"/>
              <a:t>100</a:t>
            </a:r>
            <a:r>
              <a:rPr lang="zh-CN" altLang="en-US" dirty="0"/>
              <a:t>，如果想要获取所以可以调用</a:t>
            </a:r>
            <a:r>
              <a:rPr lang="en-US" altLang="zh-CN" dirty="0" err="1"/>
              <a:t>ngx.req.get_headers</a:t>
            </a:r>
            <a:r>
              <a:rPr lang="en-US" altLang="zh-CN" dirty="0"/>
              <a:t>(0)</a:t>
            </a:r>
            <a:r>
              <a:rPr lang="zh-CN" altLang="en-US" dirty="0"/>
              <a:t>；获取带中划线的请求头时请使用如</a:t>
            </a:r>
            <a:r>
              <a:rPr lang="en-US" altLang="zh-CN" dirty="0" err="1"/>
              <a:t>headers.user_agent</a:t>
            </a:r>
            <a:r>
              <a:rPr lang="zh-CN" altLang="en-US" dirty="0"/>
              <a:t>这种方式；如果一个请求头有多个值，则返回的是</a:t>
            </a:r>
            <a:r>
              <a:rPr lang="en-US" altLang="zh-CN" dirty="0"/>
              <a:t>table</a:t>
            </a:r>
            <a:r>
              <a:rPr lang="zh-CN" altLang="en-US" dirty="0"/>
              <a:t>；</a:t>
            </a:r>
          </a:p>
          <a:p>
            <a:r>
              <a:rPr lang="en-US" altLang="zh-CN" b="1" dirty="0" err="1"/>
              <a:t>ngx.req.get_uri_args</a:t>
            </a:r>
            <a:r>
              <a:rPr lang="zh-CN" altLang="en-US" dirty="0"/>
              <a:t>：获取</a:t>
            </a:r>
            <a:r>
              <a:rPr lang="en-US" altLang="zh-CN" dirty="0" err="1"/>
              <a:t>url</a:t>
            </a:r>
            <a:r>
              <a:rPr lang="zh-CN" altLang="en-US" dirty="0"/>
              <a:t>请求参数，其用法和</a:t>
            </a:r>
            <a:r>
              <a:rPr lang="en-US" altLang="zh-CN" dirty="0" err="1"/>
              <a:t>get_headers</a:t>
            </a:r>
            <a:r>
              <a:rPr lang="zh-CN" altLang="en-US" dirty="0"/>
              <a:t>类似；</a:t>
            </a:r>
          </a:p>
          <a:p>
            <a:r>
              <a:rPr lang="en-US" altLang="zh-CN" b="1" dirty="0" err="1"/>
              <a:t>ngx.req.get_post_args</a:t>
            </a:r>
            <a:r>
              <a:rPr lang="zh-CN" altLang="en-US" dirty="0"/>
              <a:t>：获取</a:t>
            </a:r>
            <a:r>
              <a:rPr lang="en-US" altLang="zh-CN" dirty="0"/>
              <a:t>post</a:t>
            </a:r>
            <a:r>
              <a:rPr lang="zh-CN" altLang="en-US" dirty="0"/>
              <a:t>请求内容体，其用法和</a:t>
            </a:r>
            <a:r>
              <a:rPr lang="en-US" altLang="zh-CN" dirty="0" err="1"/>
              <a:t>get_headers</a:t>
            </a:r>
            <a:r>
              <a:rPr lang="zh-CN" altLang="en-US" dirty="0"/>
              <a:t>类似，但是必须提前调用</a:t>
            </a:r>
            <a:r>
              <a:rPr lang="en-US" altLang="zh-CN" dirty="0" err="1"/>
              <a:t>ngx.req.read_body</a:t>
            </a:r>
            <a:r>
              <a:rPr lang="en-US" altLang="zh-CN" dirty="0"/>
              <a:t>()</a:t>
            </a:r>
            <a:r>
              <a:rPr lang="zh-CN" altLang="en-US" dirty="0"/>
              <a:t>来读取</a:t>
            </a:r>
            <a:r>
              <a:rPr lang="en-US" altLang="zh-CN" dirty="0"/>
              <a:t>body</a:t>
            </a:r>
            <a:r>
              <a:rPr lang="zh-CN" altLang="en-US" dirty="0"/>
              <a:t>体（也可以选择在</a:t>
            </a:r>
            <a:r>
              <a:rPr lang="en-US" altLang="zh-CN" dirty="0" err="1"/>
              <a:t>nginx</a:t>
            </a:r>
            <a:r>
              <a:rPr lang="zh-CN" altLang="en-US" dirty="0"/>
              <a:t>配置文件使用</a:t>
            </a:r>
            <a:r>
              <a:rPr lang="en-US" altLang="zh-CN" dirty="0" err="1"/>
              <a:t>lua_need_request_body</a:t>
            </a:r>
            <a:r>
              <a:rPr lang="en-US" altLang="zh-CN" dirty="0"/>
              <a:t> on;</a:t>
            </a:r>
            <a:r>
              <a:rPr lang="zh-CN" altLang="en-US" dirty="0"/>
              <a:t>开启读取</a:t>
            </a:r>
            <a:r>
              <a:rPr lang="en-US" altLang="zh-CN" dirty="0"/>
              <a:t>body</a:t>
            </a:r>
            <a:r>
              <a:rPr lang="zh-CN" altLang="en-US" dirty="0"/>
              <a:t>体，但是官方不推荐）；</a:t>
            </a:r>
          </a:p>
          <a:p>
            <a:r>
              <a:rPr lang="en-US" altLang="zh-CN" b="1" dirty="0" err="1"/>
              <a:t>ngx.req.raw_header</a:t>
            </a:r>
            <a:r>
              <a:rPr lang="zh-CN" altLang="en-US" dirty="0"/>
              <a:t>：未解析的请求头字符串；</a:t>
            </a:r>
          </a:p>
          <a:p>
            <a:r>
              <a:rPr lang="en-US" altLang="zh-CN" b="1" dirty="0" err="1"/>
              <a:t>ngx.req.get_body_data</a:t>
            </a:r>
            <a:r>
              <a:rPr lang="zh-CN" altLang="en-US" dirty="0"/>
              <a:t>：为解析的请求</a:t>
            </a:r>
            <a:r>
              <a:rPr lang="en-US" altLang="zh-CN" dirty="0"/>
              <a:t>body</a:t>
            </a:r>
            <a:r>
              <a:rPr lang="zh-CN" altLang="en-US" dirty="0"/>
              <a:t>体内容字符串。</a:t>
            </a:r>
          </a:p>
        </p:txBody>
      </p:sp>
    </p:spTree>
    <p:extLst>
      <p:ext uri="{BB962C8B-B14F-4D97-AF65-F5344CB8AC3E}">
        <p14:creationId xmlns:p14="http://schemas.microsoft.com/office/powerpoint/2010/main" val="26238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latin typeface="幼圆" pitchFamily="49" charset="-122"/>
                <a:ea typeface="幼圆" pitchFamily="49" charset="-122"/>
              </a:rPr>
              <a:t>Nginx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600" dirty="0" err="1" smtClean="0">
                <a:latin typeface="幼圆" pitchFamily="49" charset="-122"/>
                <a:ea typeface="幼圆" pitchFamily="49" charset="-122"/>
              </a:rPr>
              <a:t>Lua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常用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API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介绍</a:t>
            </a:r>
            <a:endParaRPr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176" y="1196752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ngx.header</a:t>
            </a:r>
            <a:r>
              <a:rPr lang="zh-CN" altLang="en-US" dirty="0"/>
              <a:t>：输出响应头；</a:t>
            </a:r>
          </a:p>
          <a:p>
            <a:r>
              <a:rPr lang="en-US" altLang="zh-CN" b="1" dirty="0" err="1"/>
              <a:t>ngx.print</a:t>
            </a:r>
            <a:r>
              <a:rPr lang="zh-CN" altLang="en-US" dirty="0"/>
              <a:t>：输出响应内容体；</a:t>
            </a:r>
          </a:p>
          <a:p>
            <a:r>
              <a:rPr lang="en-US" altLang="zh-CN" b="1" dirty="0" err="1"/>
              <a:t>ngx.say</a:t>
            </a:r>
            <a:r>
              <a:rPr lang="zh-CN" altLang="en-US" dirty="0"/>
              <a:t>：通</a:t>
            </a:r>
            <a:r>
              <a:rPr lang="en-US" altLang="zh-CN" dirty="0" err="1"/>
              <a:t>ngx.print</a:t>
            </a:r>
            <a:r>
              <a:rPr lang="zh-CN" altLang="en-US" dirty="0"/>
              <a:t>，但是会最后输出一个换行符；</a:t>
            </a:r>
          </a:p>
          <a:p>
            <a:r>
              <a:rPr lang="en-US" altLang="zh-CN" b="1" dirty="0" err="1"/>
              <a:t>ngx.exit</a:t>
            </a:r>
            <a:r>
              <a:rPr lang="zh-CN" altLang="en-US" dirty="0"/>
              <a:t>：指定状态码</a:t>
            </a:r>
            <a:r>
              <a:rPr lang="zh-CN" altLang="en-US" dirty="0" smtClean="0"/>
              <a:t>退出；</a:t>
            </a:r>
            <a:endParaRPr lang="en-US" altLang="zh-CN" dirty="0" smtClean="0"/>
          </a:p>
          <a:p>
            <a:r>
              <a:rPr lang="en-US" altLang="zh-CN" b="1" dirty="0" err="1" smtClean="0"/>
              <a:t>ngx.redirect</a:t>
            </a:r>
            <a:r>
              <a:rPr lang="zh-CN" altLang="en-US" dirty="0" smtClean="0"/>
              <a:t>：重定向； </a:t>
            </a:r>
            <a:endParaRPr lang="en-US" altLang="zh-CN" dirty="0" smtClean="0"/>
          </a:p>
          <a:p>
            <a:r>
              <a:rPr lang="en-US" altLang="zh-CN" b="1" dirty="0" err="1"/>
              <a:t>ngx.escape_uri</a:t>
            </a:r>
            <a:r>
              <a:rPr lang="en-US" altLang="zh-CN" b="1" dirty="0"/>
              <a:t>/</a:t>
            </a:r>
            <a:r>
              <a:rPr lang="en-US" altLang="zh-CN" b="1" dirty="0" err="1"/>
              <a:t>ngx.unescape_uri</a:t>
            </a:r>
            <a:r>
              <a:rPr lang="en-US" altLang="zh-CN" b="1" dirty="0"/>
              <a:t> </a:t>
            </a:r>
            <a:r>
              <a:rPr lang="zh-CN" altLang="en-US" dirty="0"/>
              <a:t>： </a:t>
            </a:r>
            <a:r>
              <a:rPr lang="en-US" altLang="zh-CN" dirty="0" err="1"/>
              <a:t>uri</a:t>
            </a:r>
            <a:r>
              <a:rPr lang="zh-CN" altLang="en-US" dirty="0"/>
              <a:t>编码解码；</a:t>
            </a:r>
          </a:p>
          <a:p>
            <a:r>
              <a:rPr lang="en-US" altLang="zh-CN" b="1" dirty="0" err="1"/>
              <a:t>ngx.encode_args</a:t>
            </a:r>
            <a:r>
              <a:rPr lang="en-US" altLang="zh-CN" b="1" dirty="0"/>
              <a:t>/</a:t>
            </a:r>
            <a:r>
              <a:rPr lang="en-US" altLang="zh-CN" b="1" dirty="0" err="1"/>
              <a:t>ngx.decode_args</a:t>
            </a:r>
            <a:r>
              <a:rPr lang="zh-CN" altLang="en-US" dirty="0"/>
              <a:t>：参数编码解码；</a:t>
            </a:r>
          </a:p>
          <a:p>
            <a:r>
              <a:rPr lang="en-US" altLang="zh-CN" b="1" dirty="0"/>
              <a:t>ngx.encode_base64/ngx.decode_base64</a:t>
            </a:r>
            <a:r>
              <a:rPr lang="zh-CN" altLang="en-US" dirty="0"/>
              <a:t>：</a:t>
            </a:r>
            <a:r>
              <a:rPr lang="en-US" altLang="zh-CN" dirty="0"/>
              <a:t>BASE64</a:t>
            </a:r>
            <a:r>
              <a:rPr lang="zh-CN" altLang="en-US" dirty="0"/>
              <a:t>编码解码；</a:t>
            </a:r>
          </a:p>
          <a:p>
            <a:r>
              <a:rPr lang="en-US" altLang="zh-CN" b="1" dirty="0" err="1"/>
              <a:t>ngx.re.match</a:t>
            </a:r>
            <a:r>
              <a:rPr lang="zh-CN" altLang="en-US" dirty="0"/>
              <a:t>：</a:t>
            </a:r>
            <a:r>
              <a:rPr lang="en-US" altLang="zh-CN" dirty="0" err="1"/>
              <a:t>nginx</a:t>
            </a:r>
            <a:r>
              <a:rPr lang="zh-CN" altLang="en-US" dirty="0"/>
              <a:t>正则表达式匹配；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86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latin typeface="幼圆" pitchFamily="49" charset="-122"/>
                <a:ea typeface="幼圆" pitchFamily="49" charset="-122"/>
              </a:rPr>
              <a:t>Nginx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600" dirty="0" err="1" smtClean="0">
                <a:latin typeface="幼圆" pitchFamily="49" charset="-122"/>
                <a:ea typeface="幼圆" pitchFamily="49" charset="-122"/>
              </a:rPr>
              <a:t>Lua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常用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API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介绍</a:t>
            </a:r>
            <a:endParaRPr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176" y="1196752"/>
            <a:ext cx="6408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全局内存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过如</a:t>
            </a:r>
            <a:r>
              <a:rPr lang="en-US" altLang="zh-CN" dirty="0"/>
              <a:t>Java</a:t>
            </a:r>
            <a:r>
              <a:rPr lang="zh-CN" altLang="en-US" dirty="0"/>
              <a:t>的朋友可能知道如</a:t>
            </a:r>
            <a:r>
              <a:rPr lang="en-US" altLang="zh-CN" dirty="0" err="1"/>
              <a:t>Ehcache</a:t>
            </a:r>
            <a:r>
              <a:rPr lang="zh-CN" altLang="en-US" dirty="0"/>
              <a:t>等这种进程内本地缓存，</a:t>
            </a:r>
            <a:r>
              <a:rPr lang="en-US" altLang="zh-CN" dirty="0" err="1"/>
              <a:t>Nginx</a:t>
            </a:r>
            <a:r>
              <a:rPr lang="zh-CN" altLang="en-US" dirty="0"/>
              <a:t>是一个</a:t>
            </a:r>
            <a:r>
              <a:rPr lang="en-US" altLang="zh-CN" dirty="0"/>
              <a:t>Master</a:t>
            </a:r>
            <a:r>
              <a:rPr lang="zh-CN" altLang="en-US" dirty="0"/>
              <a:t>进程多个</a:t>
            </a:r>
            <a:r>
              <a:rPr lang="en-US" altLang="zh-CN" dirty="0"/>
              <a:t>Worker</a:t>
            </a:r>
            <a:r>
              <a:rPr lang="zh-CN" altLang="en-US" dirty="0"/>
              <a:t>进程的工作方式，因此我们可能需要在多个</a:t>
            </a:r>
            <a:r>
              <a:rPr lang="en-US" altLang="zh-CN" dirty="0"/>
              <a:t>Worker</a:t>
            </a:r>
            <a:r>
              <a:rPr lang="zh-CN" altLang="en-US" dirty="0"/>
              <a:t>进程中共享数据，那么此时就可以使用</a:t>
            </a:r>
            <a:r>
              <a:rPr lang="en-US" altLang="zh-CN" dirty="0" err="1">
                <a:hlinkClick r:id="rId2"/>
              </a:rPr>
              <a:t>ngx.shared.DICT</a:t>
            </a:r>
            <a:r>
              <a:rPr lang="zh-CN" altLang="en-US" dirty="0"/>
              <a:t>来实现全局内存共享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共享全局变量，在所有</a:t>
            </a:r>
            <a:r>
              <a:rPr lang="en-US" altLang="zh-CN" dirty="0"/>
              <a:t>worker</a:t>
            </a:r>
            <a:r>
              <a:rPr lang="zh-CN" altLang="en-US" dirty="0"/>
              <a:t>间共享  </a:t>
            </a:r>
          </a:p>
          <a:p>
            <a:r>
              <a:rPr lang="en-US" altLang="zh-CN" dirty="0" err="1"/>
              <a:t>lua_shared_dict</a:t>
            </a:r>
            <a:r>
              <a:rPr lang="en-US" altLang="zh-CN" dirty="0"/>
              <a:t> </a:t>
            </a:r>
            <a:r>
              <a:rPr lang="en-US" altLang="zh-CN" dirty="0" err="1"/>
              <a:t>shared_data</a:t>
            </a:r>
            <a:r>
              <a:rPr lang="en-US" altLang="zh-CN" dirty="0"/>
              <a:t> 1m; 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5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latin typeface="幼圆" pitchFamily="49" charset="-122"/>
                <a:ea typeface="幼圆" pitchFamily="49" charset="-122"/>
              </a:rPr>
              <a:t>Nginx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600" dirty="0" err="1" smtClean="0">
                <a:latin typeface="幼圆" pitchFamily="49" charset="-122"/>
                <a:ea typeface="幼圆" pitchFamily="49" charset="-122"/>
              </a:rPr>
              <a:t>Lua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模块指令介绍</a:t>
            </a:r>
            <a:endParaRPr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176" y="119675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86839"/>
            <a:ext cx="6197312" cy="533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88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latin typeface="幼圆" pitchFamily="49" charset="-122"/>
                <a:ea typeface="幼圆" pitchFamily="49" charset="-122"/>
              </a:rPr>
              <a:t>Nginx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600" dirty="0" err="1" smtClean="0">
                <a:latin typeface="幼圆" pitchFamily="49" charset="-122"/>
                <a:ea typeface="幼圆" pitchFamily="49" charset="-122"/>
              </a:rPr>
              <a:t>Lua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模块指令介绍</a:t>
            </a:r>
            <a:endParaRPr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176" y="1196752"/>
            <a:ext cx="7772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init_by_lua</a:t>
            </a:r>
            <a:r>
              <a:rPr lang="en-US" altLang="zh-CN" dirty="0"/>
              <a:t>/</a:t>
            </a:r>
            <a:r>
              <a:rPr lang="en-US" altLang="zh-CN" dirty="0" err="1"/>
              <a:t>init_by_lua_file</a:t>
            </a:r>
            <a:endParaRPr lang="en-US" altLang="zh-CN" dirty="0"/>
          </a:p>
          <a:p>
            <a:r>
              <a:rPr lang="zh-CN" altLang="en-US" dirty="0"/>
              <a:t>每次</a:t>
            </a:r>
            <a:r>
              <a:rPr lang="en-US" altLang="zh-CN" dirty="0" err="1"/>
              <a:t>Nginx</a:t>
            </a:r>
            <a:r>
              <a:rPr lang="zh-CN" altLang="en-US" dirty="0"/>
              <a:t>重新加载配置时执行，可以用它来完成一些耗时模块的加载，或者初始化一些全局配置；在</a:t>
            </a:r>
            <a:r>
              <a:rPr lang="en-US" altLang="zh-CN" dirty="0"/>
              <a:t>Master</a:t>
            </a:r>
            <a:r>
              <a:rPr lang="zh-CN" altLang="en-US" dirty="0"/>
              <a:t>进程创建</a:t>
            </a:r>
            <a:r>
              <a:rPr lang="en-US" altLang="zh-CN" dirty="0"/>
              <a:t>Worker</a:t>
            </a:r>
            <a:r>
              <a:rPr lang="zh-CN" altLang="en-US" dirty="0"/>
              <a:t>进程时，此指令中加载的全局变量会进行</a:t>
            </a:r>
            <a:r>
              <a:rPr lang="en-US" altLang="zh-CN" dirty="0"/>
              <a:t>Copy-</a:t>
            </a:r>
            <a:r>
              <a:rPr lang="en-US" altLang="zh-CN" dirty="0" err="1"/>
              <a:t>OnWrite</a:t>
            </a:r>
            <a:r>
              <a:rPr lang="zh-CN" altLang="en-US" dirty="0"/>
              <a:t>，即会复制到所有全局变量到</a:t>
            </a:r>
            <a:r>
              <a:rPr lang="en-US" altLang="zh-CN" dirty="0"/>
              <a:t>Worker</a:t>
            </a:r>
            <a:r>
              <a:rPr lang="zh-CN" altLang="en-US" dirty="0"/>
              <a:t>进程。</a:t>
            </a:r>
          </a:p>
          <a:p>
            <a:endParaRPr lang="zh-CN" altLang="en-US" dirty="0"/>
          </a:p>
          <a:p>
            <a:r>
              <a:rPr lang="en-US" altLang="zh-CN" dirty="0" err="1"/>
              <a:t>init_worker_by_lua</a:t>
            </a:r>
            <a:r>
              <a:rPr lang="en-US" altLang="zh-CN" dirty="0"/>
              <a:t>/</a:t>
            </a:r>
            <a:r>
              <a:rPr lang="en-US" altLang="zh-CN" dirty="0" err="1"/>
              <a:t>set_by_lua_file_file</a:t>
            </a:r>
            <a:endParaRPr lang="en-US" altLang="zh-CN" dirty="0"/>
          </a:p>
          <a:p>
            <a:r>
              <a:rPr lang="zh-CN" altLang="en-US" dirty="0"/>
              <a:t>用于启动一些定时任务，比如心跳检查，定时拉取服务器配置等等；此处的任务是跟</a:t>
            </a:r>
            <a:r>
              <a:rPr lang="en-US" altLang="zh-CN" dirty="0"/>
              <a:t>Worker</a:t>
            </a:r>
            <a:r>
              <a:rPr lang="zh-CN" altLang="en-US" dirty="0"/>
              <a:t>进程数量有关系的，比如有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Worker</a:t>
            </a:r>
            <a:r>
              <a:rPr lang="zh-CN" altLang="en-US" dirty="0"/>
              <a:t>进程那么就会启动两个完全一样的定时任务。</a:t>
            </a:r>
          </a:p>
          <a:p>
            <a:endParaRPr lang="zh-CN" altLang="en-US" dirty="0"/>
          </a:p>
          <a:p>
            <a:r>
              <a:rPr lang="en-US" altLang="zh-CN" dirty="0" err="1"/>
              <a:t>set_by_lua</a:t>
            </a:r>
            <a:r>
              <a:rPr lang="en-US" altLang="zh-CN" dirty="0"/>
              <a:t>/</a:t>
            </a:r>
            <a:r>
              <a:rPr lang="en-US" altLang="zh-CN" dirty="0" err="1"/>
              <a:t>set_by_lua_file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设置</a:t>
            </a:r>
            <a:r>
              <a:rPr lang="en-US" altLang="zh-CN" dirty="0" err="1"/>
              <a:t>nginx</a:t>
            </a:r>
            <a:r>
              <a:rPr lang="zh-CN" altLang="en-US" dirty="0"/>
              <a:t>变量，我们用的</a:t>
            </a:r>
            <a:r>
              <a:rPr lang="en-US" altLang="zh-CN" dirty="0"/>
              <a:t>set</a:t>
            </a:r>
            <a:r>
              <a:rPr lang="zh-CN" altLang="en-US" dirty="0"/>
              <a:t>指令即使配合</a:t>
            </a:r>
            <a:r>
              <a:rPr lang="en-US" altLang="zh-CN" dirty="0"/>
              <a:t>if</a:t>
            </a:r>
            <a:r>
              <a:rPr lang="zh-CN" altLang="en-US" dirty="0"/>
              <a:t>指令也很难实现负责的赋值逻辑；</a:t>
            </a:r>
          </a:p>
          <a:p>
            <a:endParaRPr lang="zh-CN" altLang="en-US" dirty="0"/>
          </a:p>
          <a:p>
            <a:r>
              <a:rPr lang="en-US" altLang="zh-CN" dirty="0" err="1"/>
              <a:t>rewrite_by_lua</a:t>
            </a:r>
            <a:r>
              <a:rPr lang="en-US" altLang="zh-CN" dirty="0"/>
              <a:t>/</a:t>
            </a:r>
            <a:r>
              <a:rPr lang="en-US" altLang="zh-CN" dirty="0" err="1"/>
              <a:t>rewrite_by_lua_file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执行内部</a:t>
            </a:r>
            <a:r>
              <a:rPr lang="en-US" altLang="zh-CN" dirty="0"/>
              <a:t>URL</a:t>
            </a:r>
            <a:r>
              <a:rPr lang="zh-CN" altLang="en-US" dirty="0"/>
              <a:t>重写或者外部重定向，典型的如伪静态化的</a:t>
            </a:r>
            <a:r>
              <a:rPr lang="en-US" altLang="zh-CN" dirty="0"/>
              <a:t>URL</a:t>
            </a:r>
            <a:r>
              <a:rPr lang="zh-CN" altLang="en-US" dirty="0"/>
              <a:t>重写。其默认执行在</a:t>
            </a:r>
            <a:r>
              <a:rPr lang="en-US" altLang="zh-CN" dirty="0"/>
              <a:t>rewrite</a:t>
            </a:r>
            <a:r>
              <a:rPr lang="zh-CN" altLang="en-US" dirty="0"/>
              <a:t>处理阶段的最后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5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latin typeface="幼圆" pitchFamily="49" charset="-122"/>
                <a:ea typeface="幼圆" pitchFamily="49" charset="-122"/>
              </a:rPr>
              <a:t>Nginx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600" dirty="0" err="1" smtClean="0">
                <a:latin typeface="幼圆" pitchFamily="49" charset="-122"/>
                <a:ea typeface="幼圆" pitchFamily="49" charset="-122"/>
              </a:rPr>
              <a:t>Lua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模块指令介绍</a:t>
            </a:r>
            <a:endParaRPr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176" y="1196752"/>
            <a:ext cx="7772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smtClean="0"/>
          </a:p>
          <a:p>
            <a:r>
              <a:rPr lang="en-US" altLang="zh-CN" dirty="0" err="1" smtClean="0"/>
              <a:t>access_by_lua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access_by_lua_file</a:t>
            </a:r>
            <a:endParaRPr lang="en-US" altLang="zh-CN" dirty="0" smtClean="0"/>
          </a:p>
          <a:p>
            <a:r>
              <a:rPr lang="zh-CN" altLang="en-US" dirty="0" smtClean="0"/>
              <a:t>用于访问控制，比如我们只允许内网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访问，可以使用如下形式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content_by_lua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content_by_lua_file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输出流输出内容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8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latin typeface="幼圆" pitchFamily="49" charset="-122"/>
                <a:ea typeface="幼圆" pitchFamily="49" charset="-122"/>
              </a:rPr>
              <a:t>OpenResty</a:t>
            </a:r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简介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404" y="1124744"/>
            <a:ext cx="7633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 err="1" smtClean="0"/>
              <a:t>OpenResty</a:t>
            </a:r>
            <a:r>
              <a:rPr lang="zh-CN" altLang="en-US" dirty="0" smtClean="0"/>
              <a:t>是</a:t>
            </a:r>
            <a:r>
              <a:rPr lang="zh-CN" altLang="en-US" dirty="0"/>
              <a:t>由</a:t>
            </a:r>
            <a:r>
              <a:rPr lang="en-US" altLang="zh-CN" dirty="0" err="1"/>
              <a:t>Nginx</a:t>
            </a:r>
            <a:r>
              <a:rPr lang="zh-CN" altLang="en-US" dirty="0"/>
              <a:t>核心加很多第三方模块组成，其最大的亮点是默认集成了</a:t>
            </a:r>
            <a:r>
              <a:rPr lang="en-US" altLang="zh-CN" dirty="0" err="1"/>
              <a:t>Lua</a:t>
            </a:r>
            <a:r>
              <a:rPr lang="zh-CN" altLang="en-US" dirty="0"/>
              <a:t>开发环境，使得</a:t>
            </a:r>
            <a:r>
              <a:rPr lang="en-US" altLang="zh-CN" dirty="0" err="1"/>
              <a:t>Nginx</a:t>
            </a:r>
            <a:r>
              <a:rPr lang="zh-CN" altLang="en-US" dirty="0"/>
              <a:t>可以作为一个</a:t>
            </a:r>
            <a:r>
              <a:rPr lang="en-US" altLang="zh-CN" dirty="0"/>
              <a:t>Web Server</a:t>
            </a:r>
            <a:r>
              <a:rPr lang="zh-CN" altLang="en-US" dirty="0"/>
              <a:t>使用。借助于</a:t>
            </a:r>
            <a:r>
              <a:rPr lang="en-US" altLang="zh-CN" dirty="0" err="1"/>
              <a:t>Nginx</a:t>
            </a:r>
            <a:r>
              <a:rPr lang="zh-CN" altLang="en-US" dirty="0"/>
              <a:t>的事件驱动模型和非阻塞</a:t>
            </a:r>
            <a:r>
              <a:rPr lang="en-US" altLang="zh-CN" dirty="0"/>
              <a:t>IO</a:t>
            </a:r>
            <a:r>
              <a:rPr lang="zh-CN" altLang="en-US" dirty="0"/>
              <a:t>，可以实现高性能的</a:t>
            </a:r>
            <a:r>
              <a:rPr lang="en-US" altLang="zh-CN" dirty="0"/>
              <a:t>Web</a:t>
            </a:r>
            <a:r>
              <a:rPr lang="zh-CN" altLang="en-US" dirty="0"/>
              <a:t>应用程序。而且</a:t>
            </a:r>
            <a:r>
              <a:rPr lang="en-US" altLang="zh-CN" dirty="0" err="1"/>
              <a:t>OpenResty</a:t>
            </a:r>
            <a:r>
              <a:rPr lang="zh-CN" altLang="en-US" dirty="0"/>
              <a:t>提供了大量组件如</a:t>
            </a:r>
            <a:r>
              <a:rPr lang="en-US" altLang="zh-CN" dirty="0" err="1"/>
              <a:t>Mysql</a:t>
            </a:r>
            <a:r>
              <a:rPr lang="zh-CN" altLang="en-US" dirty="0"/>
              <a:t>、 </a:t>
            </a:r>
            <a:r>
              <a:rPr lang="en-US" altLang="zh-CN" dirty="0" err="1"/>
              <a:t>Redis</a:t>
            </a:r>
            <a:r>
              <a:rPr lang="zh-CN" altLang="en-US" dirty="0"/>
              <a:t>、</a:t>
            </a:r>
            <a:r>
              <a:rPr lang="en-US" altLang="zh-CN" dirty="0" err="1"/>
              <a:t>Memcached</a:t>
            </a:r>
            <a:r>
              <a:rPr lang="zh-CN" altLang="en-US" dirty="0"/>
              <a:t>等等，使在</a:t>
            </a:r>
            <a:r>
              <a:rPr lang="en-US" altLang="zh-CN" dirty="0" err="1"/>
              <a:t>Nginx</a:t>
            </a:r>
            <a:r>
              <a:rPr lang="zh-CN" altLang="en-US" dirty="0"/>
              <a:t>上开发</a:t>
            </a:r>
            <a:r>
              <a:rPr lang="en-US" altLang="zh-CN" dirty="0"/>
              <a:t>Web</a:t>
            </a:r>
            <a:r>
              <a:rPr lang="zh-CN" altLang="en-US" dirty="0"/>
              <a:t>应用更方便更简单。目前在京东如实时价格、秒杀、动态服务、单品页、列表页等都在使用 </a:t>
            </a:r>
            <a:r>
              <a:rPr lang="en-US" altLang="zh-CN" dirty="0" err="1"/>
              <a:t>Nginx+Lua</a:t>
            </a:r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35429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安装步骤</a:t>
            </a:r>
            <a:endParaRPr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988" y="2433662"/>
            <a:ext cx="7633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安装</a:t>
            </a:r>
            <a:r>
              <a:rPr lang="zh-CN" altLang="en-US" dirty="0"/>
              <a:t>依赖（我的环境是</a:t>
            </a:r>
            <a:r>
              <a:rPr lang="en-US" altLang="zh-CN" dirty="0"/>
              <a:t>centos7</a:t>
            </a:r>
            <a:r>
              <a:rPr lang="zh-CN" altLang="en-US" dirty="0"/>
              <a:t>，可以使用如下命令安装，其他的可以参考</a:t>
            </a:r>
            <a:r>
              <a:rPr lang="en-US" altLang="zh-CN" dirty="0" err="1"/>
              <a:t>openresty</a:t>
            </a:r>
            <a:r>
              <a:rPr lang="zh-CN" altLang="en-US" dirty="0"/>
              <a:t>安装步骤）</a:t>
            </a:r>
          </a:p>
          <a:p>
            <a:r>
              <a:rPr lang="en-US" altLang="zh-CN" dirty="0"/>
              <a:t>yum install </a:t>
            </a:r>
            <a:r>
              <a:rPr lang="en-US" altLang="zh-CN" dirty="0" err="1"/>
              <a:t>readline-devel</a:t>
            </a:r>
            <a:r>
              <a:rPr lang="en-US" altLang="zh-CN" dirty="0"/>
              <a:t> </a:t>
            </a:r>
            <a:r>
              <a:rPr lang="en-US" altLang="zh-CN" dirty="0" err="1"/>
              <a:t>pcre-devel</a:t>
            </a:r>
            <a:r>
              <a:rPr lang="en-US" altLang="zh-CN" dirty="0"/>
              <a:t> </a:t>
            </a:r>
            <a:r>
              <a:rPr lang="en-US" altLang="zh-CN" dirty="0" err="1"/>
              <a:t>openssl-devel</a:t>
            </a:r>
            <a:r>
              <a:rPr lang="en-US" altLang="zh-CN" dirty="0"/>
              <a:t> 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3804" y="1277144"/>
            <a:ext cx="7633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创建目录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/servers</a:t>
            </a:r>
            <a:r>
              <a:rPr lang="zh-CN" altLang="en-US" dirty="0"/>
              <a:t>，以后我们把所有软件安装在此目录</a:t>
            </a:r>
          </a:p>
          <a:p>
            <a:r>
              <a:rPr lang="en-US" altLang="zh-CN" dirty="0" err="1"/>
              <a:t>mkdir</a:t>
            </a:r>
            <a:r>
              <a:rPr lang="en-US" altLang="zh-CN" dirty="0"/>
              <a:t> -p /</a:t>
            </a:r>
            <a:r>
              <a:rPr lang="en-US" altLang="zh-CN" dirty="0" err="1"/>
              <a:t>usr</a:t>
            </a:r>
            <a:r>
              <a:rPr lang="en-US" altLang="zh-CN" dirty="0"/>
              <a:t>/servers  </a:t>
            </a:r>
          </a:p>
          <a:p>
            <a:r>
              <a:rPr lang="en-US" altLang="zh-CN" dirty="0"/>
              <a:t>cd /</a:t>
            </a:r>
            <a:r>
              <a:rPr lang="en-US" altLang="zh-CN" dirty="0" err="1"/>
              <a:t>usr</a:t>
            </a:r>
            <a:r>
              <a:rPr lang="en-US" altLang="zh-CN" dirty="0"/>
              <a:t>/servers/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3804" y="3657798"/>
            <a:ext cx="7633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下载</a:t>
            </a:r>
            <a:r>
              <a:rPr lang="en-US" altLang="zh-CN" dirty="0"/>
              <a:t>ngx_openresty-1.7.7.2.tar.gz</a:t>
            </a:r>
            <a:r>
              <a:rPr lang="zh-CN" altLang="en-US" dirty="0"/>
              <a:t>并解压</a:t>
            </a:r>
          </a:p>
          <a:p>
            <a:r>
              <a:rPr lang="en-US" altLang="zh-CN" dirty="0" err="1"/>
              <a:t>wget</a:t>
            </a:r>
            <a:r>
              <a:rPr lang="en-US" altLang="zh-CN" dirty="0"/>
              <a:t> http://openresty.org/download/ngx_openresty-1.7.7.2.tar.gz  </a:t>
            </a:r>
          </a:p>
          <a:p>
            <a:r>
              <a:rPr lang="en-US" altLang="zh-CN" dirty="0"/>
              <a:t>tar -</a:t>
            </a:r>
            <a:r>
              <a:rPr lang="en-US" altLang="zh-CN" dirty="0" err="1"/>
              <a:t>xzvf</a:t>
            </a:r>
            <a:r>
              <a:rPr lang="en-US" altLang="zh-CN" dirty="0"/>
              <a:t> ngx_openresty-1.7.7.2.tar.gz 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3804" y="5166806"/>
            <a:ext cx="733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ngx_openresty-1.7.7.2/bundle</a:t>
            </a:r>
            <a:r>
              <a:rPr lang="zh-CN" altLang="en-US" dirty="0"/>
              <a:t>目录里存放着</a:t>
            </a:r>
            <a:r>
              <a:rPr lang="en-US" altLang="zh-CN" dirty="0" err="1"/>
              <a:t>nginx</a:t>
            </a:r>
            <a:r>
              <a:rPr lang="zh-CN" altLang="en-US" dirty="0"/>
              <a:t>核心和很多第三方模块，比如有我们需要的</a:t>
            </a:r>
            <a:r>
              <a:rPr lang="en-US" altLang="zh-CN" dirty="0" err="1"/>
              <a:t>Lua</a:t>
            </a:r>
            <a:r>
              <a:rPr lang="zh-CN" altLang="en-US" dirty="0"/>
              <a:t>和</a:t>
            </a:r>
            <a:r>
              <a:rPr lang="en-US" altLang="zh-CN" dirty="0" err="1"/>
              <a:t>LuaJIT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950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安装步骤</a:t>
            </a:r>
            <a:endParaRPr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988" y="2191540"/>
            <a:ext cx="7633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en-US" altLang="zh-CN" dirty="0"/>
              <a:t>.</a:t>
            </a:r>
            <a:r>
              <a:rPr lang="zh-CN" altLang="en-US" dirty="0" smtClean="0"/>
              <a:t>下载</a:t>
            </a:r>
            <a:r>
              <a:rPr lang="en-US" altLang="zh-CN" dirty="0" err="1"/>
              <a:t>ngx_cache_purge</a:t>
            </a:r>
            <a:r>
              <a:rPr lang="zh-CN" altLang="en-US" dirty="0"/>
              <a:t>模块，该模块用于清理</a:t>
            </a:r>
            <a:r>
              <a:rPr lang="en-US" altLang="zh-CN" dirty="0" err="1"/>
              <a:t>nginx</a:t>
            </a:r>
            <a:r>
              <a:rPr lang="zh-CN" altLang="en-US" dirty="0"/>
              <a:t>缓存</a:t>
            </a:r>
          </a:p>
          <a:p>
            <a:r>
              <a:rPr lang="en-US" altLang="zh-CN" dirty="0"/>
              <a:t>cd /</a:t>
            </a:r>
            <a:r>
              <a:rPr lang="en-US" altLang="zh-CN" dirty="0" err="1"/>
              <a:t>usr</a:t>
            </a:r>
            <a:r>
              <a:rPr lang="en-US" altLang="zh-CN" dirty="0"/>
              <a:t>/servers/ngx_openresty-1.7.7.2/bundle  </a:t>
            </a:r>
          </a:p>
          <a:p>
            <a:r>
              <a:rPr lang="en-US" altLang="zh-CN" dirty="0" err="1"/>
              <a:t>wget</a:t>
            </a:r>
            <a:r>
              <a:rPr lang="en-US" altLang="zh-CN" dirty="0"/>
              <a:t> https://github.com/FRiCKLE/ngx_cache_purge/archive/2.3.tar.gz  </a:t>
            </a:r>
          </a:p>
          <a:p>
            <a:r>
              <a:rPr lang="en-US" altLang="zh-CN" dirty="0"/>
              <a:t>tar -</a:t>
            </a:r>
            <a:r>
              <a:rPr lang="en-US" altLang="zh-CN" dirty="0" err="1"/>
              <a:t>xvf</a:t>
            </a:r>
            <a:r>
              <a:rPr lang="en-US" altLang="zh-CN" dirty="0"/>
              <a:t> 2.3.tar.gz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6988" y="991211"/>
            <a:ext cx="7633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安装</a:t>
            </a:r>
            <a:r>
              <a:rPr lang="en-US" altLang="zh-CN" dirty="0" err="1"/>
              <a:t>LuaJIT</a:t>
            </a:r>
            <a:endParaRPr lang="en-US" altLang="zh-CN" dirty="0"/>
          </a:p>
          <a:p>
            <a:r>
              <a:rPr lang="en-US" altLang="zh-CN" dirty="0"/>
              <a:t>cd bundle/LuaJIT-2.1-20150120/  </a:t>
            </a:r>
          </a:p>
          <a:p>
            <a:r>
              <a:rPr lang="en-US" altLang="zh-CN" dirty="0"/>
              <a:t>make clean &amp;&amp; make &amp;&amp; make install  </a:t>
            </a:r>
          </a:p>
          <a:p>
            <a:r>
              <a:rPr lang="en-US" altLang="zh-CN" dirty="0" err="1"/>
              <a:t>ln</a:t>
            </a:r>
            <a:r>
              <a:rPr lang="en-US" altLang="zh-CN" dirty="0"/>
              <a:t> -</a:t>
            </a:r>
            <a:r>
              <a:rPr lang="en-US" altLang="zh-CN" dirty="0" err="1"/>
              <a:t>sf</a:t>
            </a:r>
            <a:r>
              <a:rPr lang="en-US" altLang="zh-CN" dirty="0"/>
              <a:t> luajit-2.1.0-alpha /</a:t>
            </a:r>
            <a:r>
              <a:rPr lang="en-US" altLang="zh-CN" dirty="0" err="1"/>
              <a:t>usr</a:t>
            </a:r>
            <a:r>
              <a:rPr lang="en-US" altLang="zh-CN" dirty="0"/>
              <a:t>/local/bin/</a:t>
            </a:r>
            <a:r>
              <a:rPr lang="en-US" altLang="zh-CN" dirty="0" err="1"/>
              <a:t>luajit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3804" y="3412480"/>
            <a:ext cx="8272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下载</a:t>
            </a:r>
            <a:r>
              <a:rPr lang="en-US" altLang="zh-CN" dirty="0" err="1"/>
              <a:t>nginx_upstream_check_module</a:t>
            </a:r>
            <a:r>
              <a:rPr lang="zh-CN" altLang="en-US" dirty="0"/>
              <a:t>模块，该模块用于</a:t>
            </a:r>
            <a:r>
              <a:rPr lang="en-US" altLang="zh-CN" dirty="0" err="1"/>
              <a:t>ustream</a:t>
            </a:r>
            <a:r>
              <a:rPr lang="zh-CN" altLang="en-US" dirty="0"/>
              <a:t>健康检查</a:t>
            </a:r>
          </a:p>
          <a:p>
            <a:r>
              <a:rPr lang="en-US" altLang="zh-CN" dirty="0"/>
              <a:t>cd /</a:t>
            </a:r>
            <a:r>
              <a:rPr lang="en-US" altLang="zh-CN" dirty="0" err="1"/>
              <a:t>usr</a:t>
            </a:r>
            <a:r>
              <a:rPr lang="en-US" altLang="zh-CN" dirty="0"/>
              <a:t>/servers/ngx_openresty-1.7.7.2/bundle  </a:t>
            </a:r>
          </a:p>
          <a:p>
            <a:r>
              <a:rPr lang="en-US" altLang="zh-CN" dirty="0" err="1"/>
              <a:t>wget</a:t>
            </a:r>
            <a:r>
              <a:rPr lang="en-US" altLang="zh-CN" dirty="0"/>
              <a:t> https://github.com/yaoweibin/nginx_upstream_check_module/archive/v0.3.0.tar.gz  </a:t>
            </a:r>
          </a:p>
          <a:p>
            <a:r>
              <a:rPr lang="en-US" altLang="zh-CN" dirty="0"/>
              <a:t>tar -</a:t>
            </a:r>
            <a:r>
              <a:rPr lang="en-US" altLang="zh-CN" dirty="0" err="1"/>
              <a:t>xvf</a:t>
            </a:r>
            <a:r>
              <a:rPr lang="en-US" altLang="zh-CN" dirty="0"/>
              <a:t> v0.3.0.tar.gz 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3804" y="4872842"/>
            <a:ext cx="8128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安装</a:t>
            </a:r>
            <a:r>
              <a:rPr lang="en-US" altLang="zh-CN" dirty="0" err="1"/>
              <a:t>ngx_openresty</a:t>
            </a:r>
            <a:endParaRPr lang="en-US" altLang="zh-CN" dirty="0"/>
          </a:p>
          <a:p>
            <a:r>
              <a:rPr lang="en-US" altLang="zh-CN" dirty="0"/>
              <a:t>cd /</a:t>
            </a:r>
            <a:r>
              <a:rPr lang="en-US" altLang="zh-CN" dirty="0" err="1"/>
              <a:t>usr</a:t>
            </a:r>
            <a:r>
              <a:rPr lang="en-US" altLang="zh-CN" dirty="0"/>
              <a:t>/servers/ngx_openresty-1.7.7.2  </a:t>
            </a:r>
          </a:p>
          <a:p>
            <a:r>
              <a:rPr lang="en-US" altLang="zh-CN" dirty="0"/>
              <a:t>./configure --prefix=/</a:t>
            </a:r>
            <a:r>
              <a:rPr lang="en-US" altLang="zh-CN" dirty="0" err="1"/>
              <a:t>usr</a:t>
            </a:r>
            <a:r>
              <a:rPr lang="en-US" altLang="zh-CN" dirty="0"/>
              <a:t>/servers --with-</a:t>
            </a:r>
            <a:r>
              <a:rPr lang="en-US" altLang="zh-CN" dirty="0" err="1"/>
              <a:t>http_realip_module</a:t>
            </a:r>
            <a:r>
              <a:rPr lang="en-US" altLang="zh-CN" dirty="0"/>
              <a:t>  --with-</a:t>
            </a:r>
            <a:r>
              <a:rPr lang="en-US" altLang="zh-CN" dirty="0" err="1"/>
              <a:t>pcre</a:t>
            </a:r>
            <a:r>
              <a:rPr lang="en-US" altLang="zh-CN" dirty="0"/>
              <a:t>  --with-</a:t>
            </a:r>
            <a:r>
              <a:rPr lang="en-US" altLang="zh-CN" dirty="0" err="1"/>
              <a:t>luajit</a:t>
            </a:r>
            <a:r>
              <a:rPr lang="en-US" altLang="zh-CN" dirty="0"/>
              <a:t> --add-module=./bundle/ngx_cache_purge-2.3/ --add-module=./bundle/nginx_upstream_check_module-0.3.0/ -j2  </a:t>
            </a:r>
          </a:p>
          <a:p>
            <a:r>
              <a:rPr lang="en-US" altLang="zh-CN" dirty="0"/>
              <a:t>make &amp;&amp; make install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7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安装步骤</a:t>
            </a:r>
            <a:endParaRPr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997855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--with***                </a:t>
            </a:r>
            <a:r>
              <a:rPr lang="en-US" altLang="zh-CN" dirty="0" smtClean="0"/>
              <a:t>			</a:t>
            </a:r>
            <a:r>
              <a:rPr lang="zh-CN" altLang="en-US" dirty="0" smtClean="0"/>
              <a:t>安装</a:t>
            </a:r>
            <a:r>
              <a:rPr lang="zh-CN" altLang="en-US" dirty="0"/>
              <a:t>一些内置</a:t>
            </a:r>
            <a:r>
              <a:rPr lang="en-US" altLang="zh-CN" dirty="0"/>
              <a:t>/</a:t>
            </a:r>
            <a:r>
              <a:rPr lang="zh-CN" altLang="en-US" dirty="0"/>
              <a:t>集成的模块</a:t>
            </a:r>
          </a:p>
          <a:p>
            <a:r>
              <a:rPr lang="en-US" altLang="zh-CN" dirty="0"/>
              <a:t>--with-</a:t>
            </a:r>
            <a:r>
              <a:rPr lang="en-US" altLang="zh-CN" dirty="0" err="1"/>
              <a:t>http_realip_module</a:t>
            </a:r>
            <a:r>
              <a:rPr lang="en-US" altLang="zh-CN" dirty="0"/>
              <a:t>  </a:t>
            </a:r>
            <a:r>
              <a:rPr lang="en-US" altLang="zh-CN" dirty="0" smtClean="0"/>
              <a:t>		</a:t>
            </a:r>
            <a:r>
              <a:rPr lang="zh-CN" altLang="en-US" dirty="0" smtClean="0"/>
              <a:t>取</a:t>
            </a:r>
            <a:r>
              <a:rPr lang="zh-CN" altLang="en-US" dirty="0"/>
              <a:t>用户真实</a:t>
            </a:r>
            <a:r>
              <a:rPr lang="en-US" altLang="zh-CN" dirty="0" err="1"/>
              <a:t>ip</a:t>
            </a:r>
            <a:r>
              <a:rPr lang="zh-CN" altLang="en-US" dirty="0"/>
              <a:t>模块</a:t>
            </a:r>
          </a:p>
          <a:p>
            <a:r>
              <a:rPr lang="en-US" altLang="zh-CN" dirty="0"/>
              <a:t>-with-</a:t>
            </a:r>
            <a:r>
              <a:rPr lang="en-US" altLang="zh-CN" dirty="0" err="1"/>
              <a:t>pcre</a:t>
            </a:r>
            <a:r>
              <a:rPr lang="en-US" altLang="zh-CN" dirty="0"/>
              <a:t>               </a:t>
            </a:r>
            <a:r>
              <a:rPr lang="en-US" altLang="zh-CN" dirty="0" smtClean="0"/>
              <a:t>			Perl</a:t>
            </a:r>
            <a:r>
              <a:rPr lang="zh-CN" altLang="en-US" dirty="0"/>
              <a:t>兼容的达式模块</a:t>
            </a:r>
          </a:p>
          <a:p>
            <a:r>
              <a:rPr lang="en-US" altLang="zh-CN" dirty="0"/>
              <a:t>--with-</a:t>
            </a:r>
            <a:r>
              <a:rPr lang="en-US" altLang="zh-CN" dirty="0" err="1"/>
              <a:t>luajit</a:t>
            </a:r>
            <a:r>
              <a:rPr lang="en-US" altLang="zh-CN" dirty="0"/>
              <a:t>              </a:t>
            </a:r>
            <a:r>
              <a:rPr lang="en-US" altLang="zh-CN" dirty="0" smtClean="0"/>
              <a:t>			</a:t>
            </a:r>
            <a:r>
              <a:rPr lang="zh-CN" altLang="en-US" dirty="0" smtClean="0"/>
              <a:t>集成</a:t>
            </a:r>
            <a:r>
              <a:rPr lang="en-US" altLang="zh-CN" dirty="0" err="1"/>
              <a:t>luajit</a:t>
            </a:r>
            <a:r>
              <a:rPr lang="zh-CN" altLang="en-US" dirty="0"/>
              <a:t>模块</a:t>
            </a:r>
          </a:p>
          <a:p>
            <a:r>
              <a:rPr lang="zh-CN" altLang="en-US" dirty="0"/>
              <a:t> </a:t>
            </a:r>
            <a:r>
              <a:rPr lang="en-US" altLang="zh-CN" dirty="0" smtClean="0"/>
              <a:t>--</a:t>
            </a:r>
            <a:r>
              <a:rPr lang="en-US" altLang="zh-CN" dirty="0"/>
              <a:t>add-module             </a:t>
            </a:r>
            <a:r>
              <a:rPr lang="en-US" altLang="zh-CN" dirty="0" smtClean="0"/>
              <a:t>     		</a:t>
            </a:r>
            <a:r>
              <a:rPr lang="zh-CN" altLang="en-US" dirty="0" smtClean="0"/>
              <a:t>添加</a:t>
            </a:r>
            <a:r>
              <a:rPr lang="zh-CN" altLang="en-US" dirty="0"/>
              <a:t>自定义的第三方</a:t>
            </a:r>
            <a:r>
              <a:rPr lang="zh-CN" altLang="en-US" dirty="0" smtClean="0"/>
              <a:t>模块</a:t>
            </a:r>
            <a:endParaRPr lang="en-US" altLang="zh-CN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3140968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到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/servers</a:t>
            </a:r>
            <a:r>
              <a:rPr lang="zh-CN" altLang="en-US" dirty="0"/>
              <a:t>目录下会</a:t>
            </a:r>
            <a:r>
              <a:rPr lang="zh-CN" altLang="en-US" dirty="0" smtClean="0"/>
              <a:t>多</a:t>
            </a:r>
            <a:r>
              <a:rPr lang="zh-CN" altLang="en-US" dirty="0"/>
              <a:t>出来了如下目录，说明安装成功</a:t>
            </a:r>
          </a:p>
          <a:p>
            <a:r>
              <a:rPr lang="en-US" altLang="zh-CN" b="1" dirty="0"/>
              <a:t>/</a:t>
            </a:r>
            <a:r>
              <a:rPr lang="en-US" altLang="zh-CN" b="1" dirty="0" err="1"/>
              <a:t>usr</a:t>
            </a:r>
            <a:r>
              <a:rPr lang="en-US" altLang="zh-CN" b="1" dirty="0"/>
              <a:t>/servers/</a:t>
            </a:r>
            <a:r>
              <a:rPr lang="en-US" altLang="zh-CN" b="1" dirty="0" err="1"/>
              <a:t>luajit</a:t>
            </a:r>
            <a:r>
              <a:rPr lang="en-US" altLang="zh-CN" b="1" dirty="0"/>
              <a:t> </a:t>
            </a:r>
            <a:r>
              <a:rPr lang="zh-CN" altLang="en-US" dirty="0"/>
              <a:t>：</a:t>
            </a:r>
            <a:r>
              <a:rPr lang="en-US" altLang="zh-CN" dirty="0" err="1"/>
              <a:t>luajit</a:t>
            </a:r>
            <a:r>
              <a:rPr lang="zh-CN" altLang="en-US" dirty="0"/>
              <a:t>环境，</a:t>
            </a:r>
            <a:r>
              <a:rPr lang="en-US" altLang="zh-CN" dirty="0" err="1"/>
              <a:t>luajit</a:t>
            </a:r>
            <a:r>
              <a:rPr lang="zh-CN" altLang="en-US" dirty="0"/>
              <a:t>类似于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 err="1"/>
              <a:t>jit</a:t>
            </a:r>
            <a:r>
              <a:rPr lang="zh-CN" altLang="en-US" dirty="0"/>
              <a:t>，即即时编译，</a:t>
            </a:r>
            <a:r>
              <a:rPr lang="en-US" altLang="zh-CN" dirty="0" err="1"/>
              <a:t>lua</a:t>
            </a:r>
            <a:r>
              <a:rPr lang="zh-CN" altLang="en-US" dirty="0"/>
              <a:t>是一种解释语言，通过</a:t>
            </a:r>
            <a:r>
              <a:rPr lang="en-US" altLang="zh-CN" dirty="0" err="1"/>
              <a:t>luajit</a:t>
            </a:r>
            <a:r>
              <a:rPr lang="zh-CN" altLang="en-US" dirty="0"/>
              <a:t>可以即时编译</a:t>
            </a:r>
            <a:r>
              <a:rPr lang="en-US" altLang="zh-CN" dirty="0" err="1"/>
              <a:t>lua</a:t>
            </a:r>
            <a:r>
              <a:rPr lang="zh-CN" altLang="en-US" dirty="0"/>
              <a:t>代码到机器代码，得到很好的性能；</a:t>
            </a:r>
          </a:p>
          <a:p>
            <a:r>
              <a:rPr lang="en-US" altLang="zh-CN" b="1" dirty="0"/>
              <a:t>/</a:t>
            </a:r>
            <a:r>
              <a:rPr lang="en-US" altLang="zh-CN" b="1" dirty="0" err="1"/>
              <a:t>usr</a:t>
            </a:r>
            <a:r>
              <a:rPr lang="en-US" altLang="zh-CN" b="1" dirty="0"/>
              <a:t>/servers/</a:t>
            </a:r>
            <a:r>
              <a:rPr lang="en-US" altLang="zh-CN" b="1" dirty="0" err="1"/>
              <a:t>lualib</a:t>
            </a:r>
            <a:r>
              <a:rPr lang="zh-CN" altLang="en-US" dirty="0"/>
              <a:t>：要使用的</a:t>
            </a:r>
            <a:r>
              <a:rPr lang="en-US" altLang="zh-CN" dirty="0" err="1"/>
              <a:t>lua</a:t>
            </a:r>
            <a:r>
              <a:rPr lang="zh-CN" altLang="en-US" dirty="0"/>
              <a:t>库，里边提供了一些默认的</a:t>
            </a:r>
            <a:r>
              <a:rPr lang="en-US" altLang="zh-CN" dirty="0" err="1"/>
              <a:t>lua</a:t>
            </a:r>
            <a:r>
              <a:rPr lang="zh-CN" altLang="en-US" dirty="0"/>
              <a:t>库，如</a:t>
            </a:r>
            <a:r>
              <a:rPr lang="en-US" altLang="zh-CN" dirty="0" err="1"/>
              <a:t>redis</a:t>
            </a:r>
            <a:r>
              <a:rPr lang="zh-CN" altLang="en-US" dirty="0"/>
              <a:t>，</a:t>
            </a:r>
            <a:r>
              <a:rPr lang="en-US" altLang="zh-CN" dirty="0" err="1"/>
              <a:t>json</a:t>
            </a:r>
            <a:r>
              <a:rPr lang="zh-CN" altLang="en-US" dirty="0"/>
              <a:t>库等，也可以把一些自己开发的或第三方的放在这；</a:t>
            </a:r>
          </a:p>
          <a:p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/servers/</a:t>
            </a:r>
            <a:r>
              <a:rPr lang="en-US" altLang="zh-CN" dirty="0" err="1"/>
              <a:t>nginx</a:t>
            </a:r>
            <a:r>
              <a:rPr lang="en-US" altLang="zh-CN" dirty="0"/>
              <a:t> </a:t>
            </a:r>
            <a:r>
              <a:rPr lang="zh-CN" altLang="en-US" dirty="0"/>
              <a:t>：安装的</a:t>
            </a:r>
            <a:r>
              <a:rPr lang="en-US" altLang="zh-CN" dirty="0" err="1"/>
              <a:t>nginx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/servers/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  -V </a:t>
            </a:r>
            <a:r>
              <a:rPr lang="zh-CN" altLang="en-US" dirty="0"/>
              <a:t>查看</a:t>
            </a:r>
            <a:r>
              <a:rPr lang="en-US" altLang="zh-CN" dirty="0" err="1"/>
              <a:t>nginx</a:t>
            </a:r>
            <a:r>
              <a:rPr lang="zh-CN" altLang="en-US" dirty="0"/>
              <a:t>版本和安装的模块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1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latin typeface="幼圆" pitchFamily="49" charset="-122"/>
                <a:ea typeface="幼圆" pitchFamily="49" charset="-122"/>
              </a:rPr>
              <a:t>Nginx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配置介绍</a:t>
            </a:r>
            <a:endParaRPr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5760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介绍下</a:t>
            </a:r>
            <a:r>
              <a:rPr lang="en-US" altLang="zh-CN" dirty="0" err="1" smtClean="0"/>
              <a:t>nginx.conf</a:t>
            </a:r>
            <a:r>
              <a:rPr lang="zh-CN" altLang="en-US" dirty="0" smtClean="0"/>
              <a:t>中主要的配置项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en-US" altLang="zh-CN" dirty="0" err="1"/>
              <a:t>nginx</a:t>
            </a:r>
            <a:r>
              <a:rPr lang="zh-CN" altLang="en-US" dirty="0"/>
              <a:t>进程数，建议设置为等于</a:t>
            </a:r>
            <a:r>
              <a:rPr lang="en-US" altLang="zh-CN" dirty="0"/>
              <a:t>CPU</a:t>
            </a:r>
            <a:r>
              <a:rPr lang="zh-CN" altLang="en-US" dirty="0"/>
              <a:t>总核心数。</a:t>
            </a:r>
          </a:p>
          <a:p>
            <a:r>
              <a:rPr lang="en-US" altLang="zh-CN" dirty="0" err="1"/>
              <a:t>worker_processes</a:t>
            </a:r>
            <a:r>
              <a:rPr lang="en-US" altLang="zh-CN" dirty="0"/>
              <a:t> 8;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全局错误日志定义类型，</a:t>
            </a:r>
            <a:r>
              <a:rPr lang="en-US" altLang="zh-CN" dirty="0"/>
              <a:t>[ debug | info | notice | warn | error | </a:t>
            </a:r>
            <a:r>
              <a:rPr lang="en-US" altLang="zh-CN" dirty="0" err="1"/>
              <a:t>crit</a:t>
            </a:r>
            <a:r>
              <a:rPr lang="en-US" altLang="zh-CN" dirty="0"/>
              <a:t> ]</a:t>
            </a:r>
          </a:p>
          <a:p>
            <a:r>
              <a:rPr lang="en-US" altLang="zh-CN" dirty="0" err="1"/>
              <a:t>error_log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/log/</a:t>
            </a:r>
            <a:r>
              <a:rPr lang="en-US" altLang="zh-CN" dirty="0" err="1"/>
              <a:t>nginx</a:t>
            </a:r>
            <a:r>
              <a:rPr lang="en-US" altLang="zh-CN" dirty="0"/>
              <a:t>/error.log info;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进程文件</a:t>
            </a:r>
          </a:p>
          <a:p>
            <a:r>
              <a:rPr lang="en-US" altLang="zh-CN" dirty="0" err="1"/>
              <a:t>pid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/run/</a:t>
            </a:r>
            <a:r>
              <a:rPr lang="en-US" altLang="zh-CN" dirty="0" err="1"/>
              <a:t>nginx.pid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2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latin typeface="幼圆" pitchFamily="49" charset="-122"/>
                <a:ea typeface="幼圆" pitchFamily="49" charset="-122"/>
              </a:rPr>
              <a:t>Nginx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 http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介绍</a:t>
            </a:r>
            <a:endParaRPr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196752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设定</a:t>
            </a:r>
            <a:r>
              <a:rPr lang="en-US" altLang="zh-CN" dirty="0"/>
              <a:t>http</a:t>
            </a:r>
            <a:r>
              <a:rPr lang="zh-CN" altLang="en-US" dirty="0"/>
              <a:t>服务器</a:t>
            </a:r>
          </a:p>
          <a:p>
            <a:r>
              <a:rPr lang="en-US" altLang="zh-CN" dirty="0"/>
              <a:t>http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include </a:t>
            </a:r>
            <a:r>
              <a:rPr lang="en-US" altLang="zh-CN" dirty="0" err="1"/>
              <a:t>mime.types</a:t>
            </a:r>
            <a:r>
              <a:rPr lang="en-US" altLang="zh-CN" dirty="0"/>
              <a:t>; </a:t>
            </a:r>
            <a:r>
              <a:rPr lang="en-US" altLang="zh-CN" dirty="0" smtClean="0"/>
              <a:t>		#</a:t>
            </a:r>
            <a:r>
              <a:rPr lang="zh-CN" altLang="en-US" dirty="0"/>
              <a:t>文件扩展名与文件类型映射表</a:t>
            </a:r>
          </a:p>
          <a:p>
            <a:r>
              <a:rPr lang="en-US" altLang="zh-CN" dirty="0" err="1"/>
              <a:t>default_type</a:t>
            </a:r>
            <a:r>
              <a:rPr lang="en-US" altLang="zh-CN" dirty="0"/>
              <a:t> application/octet-stream; #</a:t>
            </a:r>
            <a:r>
              <a:rPr lang="zh-CN" altLang="en-US" dirty="0"/>
              <a:t>默认文件类型</a:t>
            </a:r>
          </a:p>
          <a:p>
            <a:r>
              <a:rPr lang="en-US" altLang="zh-CN" dirty="0"/>
              <a:t>#charset utf-8; </a:t>
            </a:r>
            <a:r>
              <a:rPr lang="en-US" altLang="zh-CN" dirty="0" smtClean="0"/>
              <a:t>			#</a:t>
            </a:r>
            <a:r>
              <a:rPr lang="zh-CN" altLang="en-US" dirty="0"/>
              <a:t>默认编码</a:t>
            </a:r>
          </a:p>
          <a:p>
            <a:r>
              <a:rPr lang="en-US" altLang="zh-CN" dirty="0" err="1"/>
              <a:t>server_names_hash_bucket_size</a:t>
            </a:r>
            <a:r>
              <a:rPr lang="en-US" altLang="zh-CN" dirty="0"/>
              <a:t> 128; </a:t>
            </a:r>
            <a:r>
              <a:rPr lang="en-US" altLang="zh-CN" dirty="0" smtClean="0"/>
              <a:t>	#</a:t>
            </a:r>
            <a:r>
              <a:rPr lang="zh-CN" altLang="en-US" dirty="0"/>
              <a:t>服务器名字的</a:t>
            </a:r>
            <a:r>
              <a:rPr lang="en-US" altLang="zh-CN" dirty="0"/>
              <a:t>hash</a:t>
            </a:r>
            <a:r>
              <a:rPr lang="zh-CN" altLang="en-US" dirty="0"/>
              <a:t>表大小</a:t>
            </a:r>
          </a:p>
          <a:p>
            <a:r>
              <a:rPr lang="en-US" altLang="zh-CN" dirty="0" err="1"/>
              <a:t>client_header_buffer_size</a:t>
            </a:r>
            <a:r>
              <a:rPr lang="en-US" altLang="zh-CN" dirty="0"/>
              <a:t> 32k; </a:t>
            </a:r>
            <a:r>
              <a:rPr lang="en-US" altLang="zh-CN" dirty="0" smtClean="0"/>
              <a:t>	#</a:t>
            </a:r>
            <a:r>
              <a:rPr lang="zh-CN" altLang="en-US" dirty="0"/>
              <a:t>上传文件大小限制</a:t>
            </a:r>
          </a:p>
          <a:p>
            <a:r>
              <a:rPr lang="en-US" altLang="zh-CN" dirty="0" err="1"/>
              <a:t>large_client_header_buffers</a:t>
            </a:r>
            <a:r>
              <a:rPr lang="en-US" altLang="zh-CN" dirty="0"/>
              <a:t> 4 64k; </a:t>
            </a:r>
            <a:r>
              <a:rPr lang="en-US" altLang="zh-CN" dirty="0" smtClean="0"/>
              <a:t>	#</a:t>
            </a:r>
            <a:r>
              <a:rPr lang="zh-CN" altLang="en-US" dirty="0"/>
              <a:t>设定</a:t>
            </a:r>
            <a:r>
              <a:rPr lang="zh-CN" altLang="en-US" dirty="0" smtClean="0"/>
              <a:t>请求缓存</a:t>
            </a:r>
            <a:endParaRPr lang="zh-CN" altLang="en-US" dirty="0"/>
          </a:p>
          <a:p>
            <a:r>
              <a:rPr lang="en-US" altLang="zh-CN" dirty="0" err="1"/>
              <a:t>client_max_body_size</a:t>
            </a:r>
            <a:r>
              <a:rPr lang="en-US" altLang="zh-CN" dirty="0"/>
              <a:t> 8m; </a:t>
            </a:r>
            <a:r>
              <a:rPr lang="en-US" altLang="zh-CN" dirty="0" smtClean="0"/>
              <a:t>		#</a:t>
            </a:r>
            <a:r>
              <a:rPr lang="zh-CN" altLang="en-US" dirty="0"/>
              <a:t>设定</a:t>
            </a:r>
            <a:r>
              <a:rPr lang="zh-CN" altLang="en-US" dirty="0" smtClean="0"/>
              <a:t>请求</a:t>
            </a:r>
            <a:r>
              <a:rPr lang="zh-CN" altLang="en-US" dirty="0"/>
              <a:t>缓存</a:t>
            </a:r>
          </a:p>
          <a:p>
            <a:r>
              <a:rPr lang="en-US" altLang="zh-CN" dirty="0" err="1"/>
              <a:t>sendfile</a:t>
            </a:r>
            <a:r>
              <a:rPr lang="en-US" altLang="zh-CN" dirty="0"/>
              <a:t> on; #</a:t>
            </a:r>
            <a:r>
              <a:rPr lang="zh-CN" altLang="en-US" dirty="0"/>
              <a:t>开启高效文件传输模式，</a:t>
            </a:r>
            <a:r>
              <a:rPr lang="en-US" altLang="zh-CN" dirty="0" err="1"/>
              <a:t>sendfile</a:t>
            </a:r>
            <a:r>
              <a:rPr lang="zh-CN" altLang="en-US" dirty="0"/>
              <a:t>指令指定</a:t>
            </a:r>
            <a:r>
              <a:rPr lang="en-US" altLang="zh-CN" dirty="0" err="1"/>
              <a:t>nginx</a:t>
            </a:r>
            <a:r>
              <a:rPr lang="zh-CN" altLang="en-US" dirty="0"/>
              <a:t>是否调用</a:t>
            </a:r>
            <a:r>
              <a:rPr lang="en-US" altLang="zh-CN" dirty="0" err="1"/>
              <a:t>sendfile</a:t>
            </a:r>
            <a:r>
              <a:rPr lang="zh-CN" altLang="en-US" dirty="0"/>
              <a:t>函数来输出文件，对于普通应用设为 </a:t>
            </a:r>
            <a:r>
              <a:rPr lang="en-US" altLang="zh-CN" dirty="0"/>
              <a:t>on</a:t>
            </a:r>
            <a:r>
              <a:rPr lang="zh-CN" altLang="en-US" dirty="0"/>
              <a:t>，如果用来进行下载等应用磁盘</a:t>
            </a:r>
            <a:r>
              <a:rPr lang="en-US" altLang="zh-CN" dirty="0"/>
              <a:t>IO</a:t>
            </a:r>
            <a:r>
              <a:rPr lang="zh-CN" altLang="en-US" dirty="0"/>
              <a:t>重负载应用，可设置为</a:t>
            </a:r>
            <a:r>
              <a:rPr lang="en-US" altLang="zh-CN" dirty="0"/>
              <a:t>off</a:t>
            </a:r>
            <a:r>
              <a:rPr lang="zh-CN" altLang="en-US" dirty="0"/>
              <a:t>，以平衡磁盘与网络</a:t>
            </a:r>
            <a:r>
              <a:rPr lang="en-US" altLang="zh-CN" dirty="0"/>
              <a:t>I/O</a:t>
            </a:r>
            <a:r>
              <a:rPr lang="zh-CN" altLang="en-US" dirty="0"/>
              <a:t>处理速度，降低系统的负载。注意：如果图片显示不正常把这个改成</a:t>
            </a:r>
            <a:r>
              <a:rPr lang="en-US" altLang="zh-CN" dirty="0"/>
              <a:t>off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autoindex</a:t>
            </a:r>
            <a:r>
              <a:rPr lang="en-US" altLang="zh-CN" dirty="0"/>
              <a:t> on; </a:t>
            </a:r>
            <a:r>
              <a:rPr lang="en-US" altLang="zh-CN" dirty="0" smtClean="0"/>
              <a:t>#</a:t>
            </a:r>
            <a:r>
              <a:rPr lang="zh-CN" altLang="en-US" dirty="0"/>
              <a:t>开启目录列表访问，合适下载服务器，默认关闭。</a:t>
            </a:r>
          </a:p>
          <a:p>
            <a:r>
              <a:rPr lang="en-US" altLang="zh-CN" dirty="0" err="1"/>
              <a:t>tcp_nopush</a:t>
            </a:r>
            <a:r>
              <a:rPr lang="en-US" altLang="zh-CN" dirty="0"/>
              <a:t> on; </a:t>
            </a:r>
            <a:r>
              <a:rPr lang="en-US" altLang="zh-CN" dirty="0" smtClean="0"/>
              <a:t>			#</a:t>
            </a:r>
            <a:r>
              <a:rPr lang="zh-CN" altLang="en-US" dirty="0"/>
              <a:t>防止网络阻塞</a:t>
            </a:r>
          </a:p>
          <a:p>
            <a:r>
              <a:rPr lang="en-US" altLang="zh-CN" dirty="0" err="1"/>
              <a:t>tcp_nodelay</a:t>
            </a:r>
            <a:r>
              <a:rPr lang="en-US" altLang="zh-CN" dirty="0"/>
              <a:t> on</a:t>
            </a:r>
            <a:r>
              <a:rPr lang="en-US" altLang="zh-CN" dirty="0" smtClean="0"/>
              <a:t>;			 </a:t>
            </a:r>
            <a:r>
              <a:rPr lang="en-US" altLang="zh-CN" dirty="0"/>
              <a:t>#</a:t>
            </a:r>
            <a:r>
              <a:rPr lang="zh-CN" altLang="en-US" dirty="0"/>
              <a:t>防止网络阻塞</a:t>
            </a:r>
          </a:p>
          <a:p>
            <a:r>
              <a:rPr lang="en-US" altLang="zh-CN" dirty="0" err="1"/>
              <a:t>keepalive_timeout</a:t>
            </a:r>
            <a:r>
              <a:rPr lang="en-US" altLang="zh-CN" dirty="0"/>
              <a:t> 120</a:t>
            </a:r>
            <a:r>
              <a:rPr lang="en-US" altLang="zh-CN" dirty="0" smtClean="0"/>
              <a:t>;		 </a:t>
            </a:r>
            <a:r>
              <a:rPr lang="en-US" altLang="zh-CN" dirty="0"/>
              <a:t>#</a:t>
            </a:r>
            <a:r>
              <a:rPr lang="zh-CN" altLang="en-US" dirty="0"/>
              <a:t>长连接超时时间，单位是秒</a:t>
            </a:r>
          </a:p>
        </p:txBody>
      </p:sp>
    </p:spTree>
    <p:extLst>
      <p:ext uri="{BB962C8B-B14F-4D97-AF65-F5344CB8AC3E}">
        <p14:creationId xmlns:p14="http://schemas.microsoft.com/office/powerpoint/2010/main" val="32144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latin typeface="幼圆" pitchFamily="49" charset="-122"/>
                <a:ea typeface="幼圆" pitchFamily="49" charset="-122"/>
              </a:rPr>
              <a:t>Nginx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 http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配置介绍</a:t>
            </a:r>
            <a:endParaRPr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196752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设定</a:t>
            </a:r>
            <a:r>
              <a:rPr lang="en-US" altLang="zh-CN" dirty="0"/>
              <a:t>http</a:t>
            </a:r>
            <a:r>
              <a:rPr lang="zh-CN" altLang="en-US" dirty="0"/>
              <a:t>服务器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gzip</a:t>
            </a:r>
            <a:r>
              <a:rPr lang="zh-CN" altLang="en-US" dirty="0"/>
              <a:t>模块设置</a:t>
            </a:r>
          </a:p>
          <a:p>
            <a:r>
              <a:rPr lang="en-US" altLang="zh-CN" dirty="0" err="1"/>
              <a:t>gzip</a:t>
            </a:r>
            <a:r>
              <a:rPr lang="en-US" altLang="zh-CN" dirty="0"/>
              <a:t> on; #</a:t>
            </a:r>
            <a:r>
              <a:rPr lang="zh-CN" altLang="en-US" dirty="0"/>
              <a:t>开启</a:t>
            </a:r>
            <a:r>
              <a:rPr lang="en-US" altLang="zh-CN" dirty="0" err="1"/>
              <a:t>gzip</a:t>
            </a:r>
            <a:r>
              <a:rPr lang="zh-CN" altLang="en-US" dirty="0"/>
              <a:t>压缩输出</a:t>
            </a:r>
          </a:p>
          <a:p>
            <a:r>
              <a:rPr lang="en-US" altLang="zh-CN" dirty="0" err="1"/>
              <a:t>gzip_min_length</a:t>
            </a:r>
            <a:r>
              <a:rPr lang="en-US" altLang="zh-CN" dirty="0"/>
              <a:t> 1k; #</a:t>
            </a:r>
            <a:r>
              <a:rPr lang="zh-CN" altLang="en-US" dirty="0"/>
              <a:t>最小压缩文件大小</a:t>
            </a:r>
          </a:p>
          <a:p>
            <a:r>
              <a:rPr lang="en-US" altLang="zh-CN" dirty="0" err="1"/>
              <a:t>gzip_buffers</a:t>
            </a:r>
            <a:r>
              <a:rPr lang="en-US" altLang="zh-CN" dirty="0"/>
              <a:t> 4 16k; #</a:t>
            </a:r>
            <a:r>
              <a:rPr lang="zh-CN" altLang="en-US" dirty="0"/>
              <a:t>压缩缓冲区</a:t>
            </a:r>
          </a:p>
          <a:p>
            <a:r>
              <a:rPr lang="en-US" altLang="zh-CN" dirty="0" err="1"/>
              <a:t>gzip_http_version</a:t>
            </a:r>
            <a:r>
              <a:rPr lang="en-US" altLang="zh-CN" dirty="0"/>
              <a:t> 1.0; #</a:t>
            </a:r>
            <a:r>
              <a:rPr lang="zh-CN" altLang="en-US" dirty="0"/>
              <a:t>压缩版本（默认</a:t>
            </a:r>
            <a:r>
              <a:rPr lang="en-US" altLang="zh-CN" dirty="0"/>
              <a:t>1.1</a:t>
            </a:r>
            <a:r>
              <a:rPr lang="zh-CN" altLang="en-US" dirty="0"/>
              <a:t>，前端如果是</a:t>
            </a:r>
            <a:r>
              <a:rPr lang="en-US" altLang="zh-CN" dirty="0"/>
              <a:t>squid2.5</a:t>
            </a:r>
            <a:r>
              <a:rPr lang="zh-CN" altLang="en-US" dirty="0"/>
              <a:t>请使用</a:t>
            </a:r>
            <a:r>
              <a:rPr lang="en-US" altLang="zh-CN" dirty="0"/>
              <a:t>1.0</a:t>
            </a:r>
            <a:r>
              <a:rPr lang="zh-CN" altLang="en-US" dirty="0"/>
              <a:t>）</a:t>
            </a:r>
          </a:p>
          <a:p>
            <a:r>
              <a:rPr lang="en-US" altLang="zh-CN" dirty="0" err="1"/>
              <a:t>gzip_comp_level</a:t>
            </a:r>
            <a:r>
              <a:rPr lang="en-US" altLang="zh-CN" dirty="0"/>
              <a:t> 2; #</a:t>
            </a:r>
            <a:r>
              <a:rPr lang="zh-CN" altLang="en-US" dirty="0"/>
              <a:t>压缩等级</a:t>
            </a:r>
          </a:p>
          <a:p>
            <a:r>
              <a:rPr lang="en-US" altLang="zh-CN" dirty="0" err="1"/>
              <a:t>gzip_types</a:t>
            </a:r>
            <a:r>
              <a:rPr lang="en-US" altLang="zh-CN" dirty="0"/>
              <a:t> text/plain application/x-</a:t>
            </a:r>
            <a:r>
              <a:rPr lang="en-US" altLang="zh-CN" dirty="0" err="1"/>
              <a:t>javascript</a:t>
            </a:r>
            <a:r>
              <a:rPr lang="en-US" altLang="zh-CN" dirty="0"/>
              <a:t> text/</a:t>
            </a:r>
            <a:r>
              <a:rPr lang="en-US" altLang="zh-CN" dirty="0" err="1"/>
              <a:t>css</a:t>
            </a:r>
            <a:r>
              <a:rPr lang="en-US" altLang="zh-CN" dirty="0"/>
              <a:t> application/xml;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压缩类型，默认就已经包含</a:t>
            </a:r>
            <a:r>
              <a:rPr lang="en-US" altLang="zh-CN" dirty="0"/>
              <a:t>text/html</a:t>
            </a:r>
            <a:r>
              <a:rPr lang="zh-CN" altLang="en-US" dirty="0"/>
              <a:t>，所以下面就不用再写了，写上去也不会有问题，但是会有一个</a:t>
            </a:r>
            <a:r>
              <a:rPr lang="en-US" altLang="zh-CN" dirty="0"/>
              <a:t>warn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gzip_vary</a:t>
            </a:r>
            <a:r>
              <a:rPr lang="en-US" altLang="zh-CN" dirty="0"/>
              <a:t> on;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limit_zone</a:t>
            </a:r>
            <a:r>
              <a:rPr lang="en-US" altLang="zh-CN" dirty="0"/>
              <a:t> crawler $</a:t>
            </a:r>
            <a:r>
              <a:rPr lang="en-US" altLang="zh-CN" dirty="0" err="1"/>
              <a:t>binary_remote_addr</a:t>
            </a:r>
            <a:r>
              <a:rPr lang="en-US" altLang="zh-CN" dirty="0"/>
              <a:t> 10m; #</a:t>
            </a:r>
            <a:r>
              <a:rPr lang="zh-CN" altLang="en-US" dirty="0"/>
              <a:t>开启限制</a:t>
            </a:r>
            <a:r>
              <a:rPr lang="en-US" altLang="zh-CN" dirty="0"/>
              <a:t>IP</a:t>
            </a:r>
            <a:r>
              <a:rPr lang="zh-CN" altLang="en-US" dirty="0"/>
              <a:t>连接数的时候需要使用</a:t>
            </a:r>
          </a:p>
          <a:p>
            <a:r>
              <a:rPr lang="en-US" altLang="zh-CN" dirty="0" smtClean="0"/>
              <a:t>upstream </a:t>
            </a:r>
            <a:r>
              <a:rPr lang="en-US" altLang="zh-CN" smtClean="0"/>
              <a:t>myserver{</a:t>
            </a:r>
            <a:endParaRPr lang="en-US" altLang="zh-CN" dirty="0"/>
          </a:p>
          <a:p>
            <a:r>
              <a:rPr lang="en-US" altLang="zh-CN" dirty="0"/>
              <a:t>#upstream</a:t>
            </a:r>
            <a:r>
              <a:rPr lang="zh-CN" altLang="en-US" dirty="0"/>
              <a:t>的负载均衡，</a:t>
            </a:r>
            <a:r>
              <a:rPr lang="en-US" altLang="zh-CN" dirty="0"/>
              <a:t>weight</a:t>
            </a:r>
            <a:r>
              <a:rPr lang="zh-CN" altLang="en-US" dirty="0"/>
              <a:t>是权重，可以根据机器配置定义权重。</a:t>
            </a:r>
            <a:r>
              <a:rPr lang="en-US" altLang="zh-CN" dirty="0" err="1"/>
              <a:t>weigth</a:t>
            </a:r>
            <a:r>
              <a:rPr lang="zh-CN" altLang="en-US" dirty="0"/>
              <a:t>参数表示权值，权值越高被分配到的几率越大。</a:t>
            </a:r>
          </a:p>
          <a:p>
            <a:r>
              <a:rPr lang="en-US" altLang="zh-CN" dirty="0"/>
              <a:t>server 192.168.80.121:80 weight=3;</a:t>
            </a:r>
          </a:p>
          <a:p>
            <a:r>
              <a:rPr lang="en-US" altLang="zh-CN" dirty="0"/>
              <a:t>server 192.168.80.122:80 weight=2;</a:t>
            </a:r>
          </a:p>
          <a:p>
            <a:r>
              <a:rPr lang="en-US" altLang="zh-CN" dirty="0"/>
              <a:t>server 192.168.80.123:80 weight=3;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08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latin typeface="幼圆" pitchFamily="49" charset="-122"/>
                <a:ea typeface="幼圆" pitchFamily="49" charset="-122"/>
              </a:rPr>
              <a:t>Nginx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 server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配置介绍</a:t>
            </a:r>
            <a:endParaRPr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196752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/>
              <a:t>虚拟主机的配置</a:t>
            </a:r>
          </a:p>
          <a:p>
            <a:r>
              <a:rPr lang="en-US" altLang="zh-CN" dirty="0"/>
              <a:t>server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监听端口</a:t>
            </a:r>
          </a:p>
          <a:p>
            <a:r>
              <a:rPr lang="en-US" altLang="zh-CN" dirty="0"/>
              <a:t>listen 80;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域名可以有多个，用空格隔开</a:t>
            </a:r>
          </a:p>
          <a:p>
            <a:r>
              <a:rPr lang="en-US" altLang="zh-CN" dirty="0" err="1"/>
              <a:t>server_name</a:t>
            </a:r>
            <a:r>
              <a:rPr lang="en-US" altLang="zh-CN" dirty="0"/>
              <a:t> </a:t>
            </a:r>
            <a:r>
              <a:rPr lang="en-US" altLang="zh-CN" dirty="0" smtClean="0"/>
              <a:t>www.qt.com qt1.com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index index.html index.htm </a:t>
            </a:r>
            <a:r>
              <a:rPr lang="en-US" altLang="zh-CN" dirty="0" err="1"/>
              <a:t>index.php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root /</a:t>
            </a:r>
            <a:r>
              <a:rPr lang="en-US" altLang="zh-CN" dirty="0" smtClean="0"/>
              <a:t>data/www/</a:t>
            </a:r>
            <a:r>
              <a:rPr lang="en-US" altLang="zh-CN" dirty="0" err="1" smtClean="0"/>
              <a:t>qt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location ~ .*.(php|php5)?$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fastcgi_pass</a:t>
            </a:r>
            <a:r>
              <a:rPr lang="en-US" altLang="zh-CN" dirty="0"/>
              <a:t> 127.0.0.1:9000;</a:t>
            </a:r>
          </a:p>
          <a:p>
            <a:r>
              <a:rPr lang="en-US" altLang="zh-CN" dirty="0" err="1"/>
              <a:t>fastcgi_index</a:t>
            </a:r>
            <a:r>
              <a:rPr lang="en-US" altLang="zh-CN" dirty="0"/>
              <a:t> </a:t>
            </a:r>
            <a:r>
              <a:rPr lang="en-US" altLang="zh-CN" dirty="0" err="1"/>
              <a:t>index.php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include </a:t>
            </a:r>
            <a:r>
              <a:rPr lang="en-US" altLang="zh-CN" dirty="0" err="1"/>
              <a:t>fastcgi.conf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62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316</TotalTime>
  <Words>1332</Words>
  <Application>Microsoft Office PowerPoint</Application>
  <PresentationFormat>全屏显示(4:3)</PresentationFormat>
  <Paragraphs>191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相邻</vt:lpstr>
      <vt:lpstr>Nginx+Lua开发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Nginx+Lua开发</dc:title>
  <dc:creator>Alucard</dc:creator>
  <cp:lastModifiedBy>演示人</cp:lastModifiedBy>
  <cp:revision>18</cp:revision>
  <cp:lastPrinted>2015-06-26T03:49:19Z</cp:lastPrinted>
  <dcterms:created xsi:type="dcterms:W3CDTF">2015-06-26T03:06:51Z</dcterms:created>
  <dcterms:modified xsi:type="dcterms:W3CDTF">2015-07-01T01:33:30Z</dcterms:modified>
</cp:coreProperties>
</file>