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11" r:id="rId3"/>
    <p:sldId id="308" r:id="rId4"/>
    <p:sldId id="306" r:id="rId5"/>
    <p:sldId id="309" r:id="rId6"/>
    <p:sldId id="310" r:id="rId7"/>
    <p:sldId id="312" r:id="rId8"/>
    <p:sldId id="317" r:id="rId9"/>
    <p:sldId id="313" r:id="rId10"/>
    <p:sldId id="314" r:id="rId11"/>
    <p:sldId id="315" r:id="rId12"/>
    <p:sldId id="316" r:id="rId13"/>
    <p:sldId id="318" r:id="rId14"/>
    <p:sldId id="319" r:id="rId15"/>
    <p:sldId id="320" r:id="rId16"/>
    <p:sldId id="321" r:id="rId17"/>
    <p:sldId id="29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4" d="100"/>
          <a:sy n="74" d="100"/>
        </p:scale>
        <p:origin x="1152" y="67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25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C44D-A22A-420A-9984-1A11236F90EE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23ED-532A-41D2-B8F9-1CFD88B31721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6793-6650-48D4-AAC0-9EF9FFEE97B1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EA39-93D8-4D90-96A5-E23A84C5EC7B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2D1A-8326-4434-A650-E8BE9C951002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78B5-ABD8-4CAB-9186-87B52D13F6CB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D64-B90A-45EC-A215-956B199E67E6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DC25-0748-4AA7-ADA9-F309760CEF12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1AF-536B-4B66-99E2-186A03954A0C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694-5156-470E-A9D6-76BA52D7B7DE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5B88-EE54-4B13-BF37-435E82A62148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F525-ED33-479E-AA88-C051AD771F60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D737-CAE0-4D5A-9E47-2C609F1686C6}" type="datetime1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56C3B-8B4E-FF27-3A2D-53795C5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308EC-B707-DAF9-91CB-464D351D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CABE3C6-9FFE-D238-9CF4-93BA7485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2" y="195897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자바</a:t>
            </a:r>
            <a:r>
              <a:rPr lang="en-US" altLang="ko-KR" dirty="0"/>
              <a:t>-java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FE697092-267E-4DAE-6558-2C9A63B7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052" y="3714750"/>
            <a:ext cx="8534399" cy="17526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1.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46B2E-A6CC-ABE9-9392-E9180895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19" y="4318000"/>
            <a:ext cx="4750980" cy="18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9284F-CFF1-37C9-3363-F84EA97C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00" y="590345"/>
            <a:ext cx="7416766" cy="56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69629-1899-C38E-CD35-5F6C47E6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956127"/>
            <a:ext cx="4318721" cy="4945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91F7C1-3039-212F-D183-B41AE0FB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696" y="428688"/>
            <a:ext cx="5592933" cy="54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4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C839E-2979-F1C3-4784-D99CFA91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9" y="2477092"/>
            <a:ext cx="5834174" cy="1508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96E942-AACE-9E6D-A5D3-BCD38F08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22" y="633844"/>
            <a:ext cx="5309126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3D025-9CDF-2BEB-2D0F-6B91EFE7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1" y="855517"/>
            <a:ext cx="5259575" cy="5146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01521C-3BDC-4670-D0A4-130248FE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14" y="855518"/>
            <a:ext cx="5247733" cy="5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7CFACE-4544-3424-7AB4-F1F19C4F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9" y="1054677"/>
            <a:ext cx="4852541" cy="4748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C1186B-12AB-97A1-9894-954B8A84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90" y="523297"/>
            <a:ext cx="4852078" cy="55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3B1B52-8597-AD0D-7105-4FBF02DF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4" y="879563"/>
            <a:ext cx="5556635" cy="53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786EB-EA27-F032-4A88-41AA3300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976437"/>
            <a:ext cx="73533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285750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수고하셨습니다</a:t>
            </a:r>
            <a:r>
              <a:rPr lang="en-US" altLang="ko-KR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CA4541-ADB5-4FF0-7A27-4E1F630F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D6DA9-2985-4E5C-DF6E-1F141BB7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2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23D5B-7211-262E-0D25-873BC228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73" y="1069116"/>
            <a:ext cx="6264419" cy="471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A124B-8C75-6CBC-446D-5CC85CB0BD78}"/>
              </a:ext>
            </a:extLst>
          </p:cNvPr>
          <p:cNvSpPr txBox="1"/>
          <p:nvPr/>
        </p:nvSpPr>
        <p:spPr>
          <a:xfrm>
            <a:off x="2498820" y="3044279"/>
            <a:ext cx="7693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https://jdk.java.net/java-se-ri/17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0630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FAB574-0C8A-2BEE-FD3C-56AE6F31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24" y="601979"/>
            <a:ext cx="9364718" cy="56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5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5D4A68-64EE-4E3C-4B23-B065B65E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23850"/>
            <a:ext cx="103251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4F0D0D-0FE3-8F1D-ADFD-D9F238BC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27" y="500013"/>
            <a:ext cx="8060912" cy="58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4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14F67-3256-D5F4-1D9D-7DCD824F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2" y="1098072"/>
            <a:ext cx="10664536" cy="45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35A60-FEB7-ED3C-AA81-50F3FA02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01" y="414353"/>
            <a:ext cx="9947564" cy="32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DA6FF-3040-909C-F4EB-244E66DA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533400"/>
            <a:ext cx="55149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90806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70</Words>
  <Application>Microsoft Office PowerPoint</Application>
  <PresentationFormat>와이드스크린</PresentationFormat>
  <Paragraphs>38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한컴오피스</vt:lpstr>
      <vt:lpstr>자바-java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수고하셨습니다.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문제풀이</dc:title>
  <dc:creator>rf000</dc:creator>
  <cp:lastModifiedBy>sung ho yang</cp:lastModifiedBy>
  <cp:revision>91</cp:revision>
  <dcterms:created xsi:type="dcterms:W3CDTF">2023-05-15T04:36:44Z</dcterms:created>
  <dcterms:modified xsi:type="dcterms:W3CDTF">2024-06-30T15:02:43Z</dcterms:modified>
  <cp:version>12.0.0.2887</cp:version>
</cp:coreProperties>
</file>