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307" r:id="rId2"/>
    <p:sldId id="311" r:id="rId3"/>
    <p:sldId id="313" r:id="rId4"/>
    <p:sldId id="312" r:id="rId5"/>
    <p:sldId id="314" r:id="rId6"/>
    <p:sldId id="315" r:id="rId7"/>
    <p:sldId id="316" r:id="rId8"/>
    <p:sldId id="319" r:id="rId9"/>
    <p:sldId id="317" r:id="rId10"/>
    <p:sldId id="320" r:id="rId11"/>
    <p:sldId id="321" r:id="rId12"/>
    <p:sldId id="322" r:id="rId13"/>
    <p:sldId id="323" r:id="rId14"/>
    <p:sldId id="324" r:id="rId15"/>
    <p:sldId id="326" r:id="rId16"/>
    <p:sldId id="327" r:id="rId17"/>
    <p:sldId id="328" r:id="rId18"/>
    <p:sldId id="318" r:id="rId19"/>
    <p:sldId id="293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4">
          <p15:clr>
            <a:srgbClr val="A4A3A4"/>
          </p15:clr>
        </p15:guide>
        <p15:guide id="2" pos="383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>
    <p:restoredLeft sz="12579"/>
    <p:restoredTop sz="90000"/>
  </p:normalViewPr>
  <p:slideViewPr>
    <p:cSldViewPr snapToGrid="0" snapToObjects="1">
      <p:cViewPr varScale="1">
        <p:scale>
          <a:sx n="74" d="100"/>
          <a:sy n="74" d="100"/>
        </p:scale>
        <p:origin x="403" y="67"/>
      </p:cViewPr>
      <p:guideLst>
        <p:guide orient="horz" pos="2154"/>
        <p:guide pos="383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8D7A7C4-C82A-4D21-9AB0-F0C5A1D3EF09}" type="datetime1">
              <a:rPr lang="ko-KR" altLang="en-US"/>
              <a:pPr lvl="0">
                <a:defRPr/>
              </a:pPr>
              <a:t>2024-07-01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F450E784-2449-4FFD-AA69-3F5CFAA75BC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20476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2024-07-01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8253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AC44D-A22A-420A-9984-1A11236F90EE}" type="datetime1">
              <a:rPr lang="ko-KR" altLang="en-US" smtClean="0"/>
              <a:t>2024-07-01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강사 양성호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E23ED-532A-41D2-B8F9-1CFD88B31721}" type="datetime1">
              <a:rPr lang="ko-KR" altLang="en-US" smtClean="0"/>
              <a:t>2024-07-01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강사 양성호</a:t>
            </a: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E6793-6650-48D4-AAC0-9EF9FFEE97B1}" type="datetime1">
              <a:rPr lang="ko-KR" altLang="en-US" smtClean="0"/>
              <a:t>2024-07-01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강사 양성호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3EA39-93D8-4D90-96A5-E23A84C5EC7B}" type="datetime1">
              <a:rPr lang="ko-KR" altLang="en-US" smtClean="0"/>
              <a:t>2024-07-01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강사 양성호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E2D1A-8326-4434-A650-E8BE9C951002}" type="datetime1">
              <a:rPr lang="ko-KR" altLang="en-US" smtClean="0"/>
              <a:t>2024-07-01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강사 양성호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878B5-ABD8-4CAB-9186-87B52D13F6CB}" type="datetime1">
              <a:rPr lang="ko-KR" altLang="en-US" smtClean="0"/>
              <a:t>2024-07-01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강사 양성호</a:t>
            </a:r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90D64-B90A-45EC-A215-956B199E67E6}" type="datetime1">
              <a:rPr lang="ko-KR" altLang="en-US" smtClean="0"/>
              <a:t>2024-07-01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강사 양성호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ADC25-0748-4AA7-ADA9-F309760CEF12}" type="datetime1">
              <a:rPr lang="ko-KR" altLang="en-US" smtClean="0"/>
              <a:t>2024-07-01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강사 양성호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F1AF-536B-4B66-99E2-186A03954A0C}" type="datetime1">
              <a:rPr lang="ko-KR" altLang="en-US" smtClean="0"/>
              <a:t>2024-07-01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강사 양성호</a:t>
            </a: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A6694-5156-470E-A9D6-76BA52D7B7DE}" type="datetime1">
              <a:rPr lang="ko-KR" altLang="en-US" smtClean="0"/>
              <a:t>2024-07-01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강사 양성호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15B88-EE54-4B13-BF37-435E82A62148}" type="datetime1">
              <a:rPr lang="ko-KR" altLang="en-US" smtClean="0"/>
              <a:t>2024-07-01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강사 양성호</a:t>
            </a: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EF525-ED33-479E-AA88-C051AD771F60}" type="datetime1">
              <a:rPr lang="ko-KR" altLang="en-US" smtClean="0"/>
              <a:t>2024-07-01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강사 양성호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2D737-CAE0-4D5A-9E47-2C609F1686C6}" type="datetime1">
              <a:rPr lang="ko-KR" altLang="en-US" smtClean="0"/>
              <a:t>2024-07-01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강사 양성호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/>
  <p:hf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1256C3B-8B4E-FF27-3A2D-53795C557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강사 양성호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59308EC-B707-DAF9-91CB-464D351D2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BCABE3C6-9FFE-D238-9CF4-93BA748539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0652" y="1958975"/>
            <a:ext cx="10363198" cy="1470025"/>
          </a:xfrm>
        </p:spPr>
        <p:txBody>
          <a:bodyPr/>
          <a:lstStyle/>
          <a:p>
            <a:pPr lvl="0">
              <a:defRPr/>
            </a:pPr>
            <a:r>
              <a:rPr lang="ko-KR" altLang="en-US" dirty="0"/>
              <a:t>인텔리제이</a:t>
            </a:r>
            <a:endParaRPr lang="en-US" altLang="ko-KR" dirty="0"/>
          </a:p>
        </p:txBody>
      </p:sp>
      <p:sp>
        <p:nvSpPr>
          <p:cNvPr id="15" name="부제목 2">
            <a:extLst>
              <a:ext uri="{FF2B5EF4-FFF2-40B4-BE49-F238E27FC236}">
                <a16:creationId xmlns:a16="http://schemas.microsoft.com/office/drawing/2014/main" id="{FE697092-267E-4DAE-6558-2C9A63B73F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25052" y="3714750"/>
            <a:ext cx="8534399" cy="1752600"/>
          </a:xfrm>
        </p:spPr>
        <p:txBody>
          <a:bodyPr/>
          <a:lstStyle/>
          <a:p>
            <a:pPr lvl="0">
              <a:defRPr/>
            </a:pPr>
            <a:r>
              <a:rPr lang="en-US" altLang="ko-KR" dirty="0"/>
              <a:t>1.</a:t>
            </a:r>
            <a:r>
              <a:rPr lang="ko-KR" altLang="en-US" dirty="0"/>
              <a:t>설치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AF4A886-2A0E-4EB3-9E64-2DF85E59D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012" y="4292023"/>
            <a:ext cx="8181975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6282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586A2314-A41B-C07B-2FFF-291003DD1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강사 양성호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472ED6C-4414-9FC0-EF41-50A06732B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10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16FDF74-9082-0ABE-D7C8-701C32FB2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6463" y="342253"/>
            <a:ext cx="6479070" cy="594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429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586A2314-A41B-C07B-2FFF-291003DD1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강사 양성호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472ED6C-4414-9FC0-EF41-50A06732B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11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654311A-C940-0C2F-8C07-028848083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830" y="136525"/>
            <a:ext cx="11350336" cy="6297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335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586A2314-A41B-C07B-2FFF-291003DD1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강사 양성호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472ED6C-4414-9FC0-EF41-50A06732B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12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6ED8B4D-2978-9963-4AE6-201B2ECC0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021"/>
            <a:ext cx="12192000" cy="6763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625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586A2314-A41B-C07B-2FFF-291003DD1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강사 양성호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472ED6C-4414-9FC0-EF41-50A06732B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13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114FFE0-CE02-8F56-C2CF-9E58ED02B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562" y="1395412"/>
            <a:ext cx="7000875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296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586A2314-A41B-C07B-2FFF-291003DD1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강사 양성호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472ED6C-4414-9FC0-EF41-50A06732B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14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9FF575F-780D-03EC-CF26-A60B20A9A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8181" y="320589"/>
            <a:ext cx="7955633" cy="6035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4320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586A2314-A41B-C07B-2FFF-291003DD1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강사 양성호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472ED6C-4414-9FC0-EF41-50A06732B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15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C1CB861-FB6F-E3DC-479E-76D7D2D929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3518" y="404551"/>
            <a:ext cx="7844964" cy="5951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6136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586A2314-A41B-C07B-2FFF-291003DD1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강사 양성호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472ED6C-4414-9FC0-EF41-50A06732B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16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A802FEB-F026-1596-EE99-4DBDC428F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980" y="122748"/>
            <a:ext cx="11236036" cy="6233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9449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586A2314-A41B-C07B-2FFF-291003DD1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강사 양성호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472ED6C-4414-9FC0-EF41-50A06732B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17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D182814-49E4-3790-5806-6B7601EBB2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2" y="232279"/>
            <a:ext cx="11038607" cy="6124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0826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가로 글상자 15"/>
          <p:cNvSpPr txBox="1"/>
          <p:nvPr/>
        </p:nvSpPr>
        <p:spPr>
          <a:xfrm>
            <a:off x="1727835" y="2361740"/>
            <a:ext cx="9235297" cy="3605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endParaRPr lang="en-US" altLang="ko-KR"/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586A2314-A41B-C07B-2FFF-291003DD1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강사 양성호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472ED6C-4414-9FC0-EF41-50A06732B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18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70473B2-5D26-DE66-1EFA-3918A04703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635" y="365494"/>
            <a:ext cx="7498730" cy="612701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062CFFD-1E18-C2FC-1BDC-9A1B935C7E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0743" y="0"/>
            <a:ext cx="88105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6743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4824" y="2857500"/>
            <a:ext cx="10972798" cy="1143000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수고하셨습니다</a:t>
            </a:r>
            <a:r>
              <a:rPr lang="en-US" altLang="ko-KR"/>
              <a:t>.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ECA4541-ADB5-4FF0-7A27-4E1F630F2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강사 양성호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BD6DA9-2985-4E5C-DF6E-1F141BB71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220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가로 글상자 15"/>
          <p:cNvSpPr txBox="1"/>
          <p:nvPr/>
        </p:nvSpPr>
        <p:spPr>
          <a:xfrm>
            <a:off x="1727835" y="2361740"/>
            <a:ext cx="9235297" cy="3605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endParaRPr lang="en-US" altLang="ko-KR"/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586A2314-A41B-C07B-2FFF-291003DD1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강사 양성호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472ED6C-4414-9FC0-EF41-50A06732B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2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C9EF9A0-8AC8-BF52-36BF-D371F273A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812" y="971550"/>
            <a:ext cx="9096375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136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가로 글상자 15"/>
          <p:cNvSpPr txBox="1"/>
          <p:nvPr/>
        </p:nvSpPr>
        <p:spPr>
          <a:xfrm>
            <a:off x="1727835" y="2361740"/>
            <a:ext cx="9235297" cy="3605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endParaRPr lang="en-US" altLang="ko-KR"/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586A2314-A41B-C07B-2FFF-291003DD1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강사 양성호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472ED6C-4414-9FC0-EF41-50A06732B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74A0EC-568E-17EC-D382-3FF0B74CA356}"/>
              </a:ext>
            </a:extLst>
          </p:cNvPr>
          <p:cNvSpPr txBox="1"/>
          <p:nvPr/>
        </p:nvSpPr>
        <p:spPr>
          <a:xfrm>
            <a:off x="3180744" y="3075057"/>
            <a:ext cx="58305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/>
              <a:t>https://www.jetbrains.com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619191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가로 글상자 15"/>
          <p:cNvSpPr txBox="1"/>
          <p:nvPr/>
        </p:nvSpPr>
        <p:spPr>
          <a:xfrm>
            <a:off x="1727835" y="2361740"/>
            <a:ext cx="9235297" cy="3605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endParaRPr lang="en-US" altLang="ko-KR"/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586A2314-A41B-C07B-2FFF-291003DD1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강사 양성호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472ED6C-4414-9FC0-EF41-50A06732B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4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8D309A0-5791-7C85-6EE4-0C9494A826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549" y="516439"/>
            <a:ext cx="8731868" cy="5825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98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가로 글상자 15"/>
          <p:cNvSpPr txBox="1"/>
          <p:nvPr/>
        </p:nvSpPr>
        <p:spPr>
          <a:xfrm>
            <a:off x="1727835" y="2361740"/>
            <a:ext cx="9235297" cy="3605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endParaRPr lang="en-US" altLang="ko-KR"/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586A2314-A41B-C07B-2FFF-291003DD1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강사 양성호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472ED6C-4414-9FC0-EF41-50A06732B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5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3EA971A-7472-E428-BDE8-ECF7E85D05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569" y="508907"/>
            <a:ext cx="7277731" cy="347502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E08DD0C-29DE-034B-0DD2-F42E0474A0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081" y="1413164"/>
            <a:ext cx="6133036" cy="4717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591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가로 글상자 15"/>
          <p:cNvSpPr txBox="1"/>
          <p:nvPr/>
        </p:nvSpPr>
        <p:spPr>
          <a:xfrm>
            <a:off x="1727835" y="2361740"/>
            <a:ext cx="9235297" cy="3605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endParaRPr lang="en-US" altLang="ko-KR"/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586A2314-A41B-C07B-2FFF-291003DD1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강사 양성호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472ED6C-4414-9FC0-EF41-50A06732B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6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439A23E-CAF8-17E9-FA99-C7511A2667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602" y="944664"/>
            <a:ext cx="8260796" cy="496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542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가로 글상자 15"/>
          <p:cNvSpPr txBox="1"/>
          <p:nvPr/>
        </p:nvSpPr>
        <p:spPr>
          <a:xfrm>
            <a:off x="1727835" y="2361740"/>
            <a:ext cx="9235297" cy="3605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endParaRPr lang="en-US" altLang="ko-KR"/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586A2314-A41B-C07B-2FFF-291003DD1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강사 양성호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472ED6C-4414-9FC0-EF41-50A06732B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7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2FE9F5F-412F-3736-D809-B87B40513E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217" y="1268543"/>
            <a:ext cx="5593565" cy="432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499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가로 글상자 15"/>
          <p:cNvSpPr txBox="1"/>
          <p:nvPr/>
        </p:nvSpPr>
        <p:spPr>
          <a:xfrm>
            <a:off x="1727835" y="2361740"/>
            <a:ext cx="9235297" cy="3605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endParaRPr lang="en-US" altLang="ko-KR"/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586A2314-A41B-C07B-2FFF-291003DD1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강사 양성호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472ED6C-4414-9FC0-EF41-50A06732B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8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166D33B-0861-D34C-5297-062AB9026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673" y="701344"/>
            <a:ext cx="6676650" cy="545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352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586A2314-A41B-C07B-2FFF-291003DD1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강사 양성호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472ED6C-4414-9FC0-EF41-50A06732B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9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33584D1-25D6-5BCF-E0CE-23CFA94E7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4854" y="574693"/>
            <a:ext cx="6262292" cy="5708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699484"/>
      </p:ext>
    </p:extLst>
  </p:cSld>
  <p:clrMapOvr>
    <a:masterClrMapping/>
  </p:clrMapOvr>
</p:sld>
</file>

<file path=ppt/theme/theme1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70</Words>
  <Application>Microsoft Office PowerPoint</Application>
  <PresentationFormat>와이드스크린</PresentationFormat>
  <Paragraphs>42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Arial</vt:lpstr>
      <vt:lpstr>Calibri</vt:lpstr>
      <vt:lpstr>한컴오피스</vt:lpstr>
      <vt:lpstr>인텔리제이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수고하셨습니다.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알고리즘 문제풀이</dc:title>
  <dc:creator>rf000</dc:creator>
  <cp:lastModifiedBy>sung ho yang</cp:lastModifiedBy>
  <cp:revision>92</cp:revision>
  <dcterms:created xsi:type="dcterms:W3CDTF">2023-05-15T04:36:44Z</dcterms:created>
  <dcterms:modified xsi:type="dcterms:W3CDTF">2024-06-30T15:35:21Z</dcterms:modified>
  <cp:version>12.0.0.2887</cp:version>
</cp:coreProperties>
</file>