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07" r:id="rId2"/>
    <p:sldId id="331" r:id="rId3"/>
    <p:sldId id="332" r:id="rId4"/>
    <p:sldId id="333" r:id="rId5"/>
    <p:sldId id="334" r:id="rId6"/>
    <p:sldId id="335" r:id="rId7"/>
    <p:sldId id="29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00"/>
  </p:normalViewPr>
  <p:slideViewPr>
    <p:cSldViewPr snapToGrid="0" snapToObjects="1">
      <p:cViewPr varScale="1">
        <p:scale>
          <a:sx n="67" d="100"/>
          <a:sy n="67" d="100"/>
        </p:scale>
        <p:origin x="336" y="67"/>
      </p:cViewPr>
      <p:guideLst>
        <p:guide orient="horz" pos="2154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2024-08-01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047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25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C44D-A22A-420A-9984-1A11236F90EE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23ED-532A-41D2-B8F9-1CFD88B31721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6793-6650-48D4-AAC0-9EF9FFEE97B1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EA39-93D8-4D90-96A5-E23A84C5EC7B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2D1A-8326-4434-A650-E8BE9C951002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78B5-ABD8-4CAB-9186-87B52D13F6CB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90D64-B90A-45EC-A215-956B199E67E6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DC25-0748-4AA7-ADA9-F309760CEF12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F1AF-536B-4B66-99E2-186A03954A0C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6694-5156-470E-A9D6-76BA52D7B7DE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15B88-EE54-4B13-BF37-435E82A62148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F525-ED33-479E-AA88-C051AD771F60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2D737-CAE0-4D5A-9E47-2C609F1686C6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강사 양성호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256C3B-8B4E-FF27-3A2D-53795C55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9308EC-B707-DAF9-91CB-464D351D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CABE3C6-9FFE-D238-9CF4-93BA74853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652" y="195897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인텔리제이</a:t>
            </a:r>
            <a:endParaRPr lang="en-US" altLang="ko-KR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FE697092-267E-4DAE-6558-2C9A63B73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5052" y="3714750"/>
            <a:ext cx="8534399" cy="1752600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인텔리제이 </a:t>
            </a:r>
            <a:r>
              <a:rPr lang="en-US" altLang="ko-KR" dirty="0"/>
              <a:t>JSTL maven</a:t>
            </a:r>
            <a:r>
              <a:rPr lang="ko-KR" altLang="en-US" dirty="0"/>
              <a:t>추가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F4A886-2A0E-4EB3-9E64-2DF85E59D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4292023"/>
            <a:ext cx="81819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2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555E2-F56C-F798-3470-82EE6049E480}"/>
              </a:ext>
            </a:extLst>
          </p:cNvPr>
          <p:cNvSpPr txBox="1"/>
          <p:nvPr/>
        </p:nvSpPr>
        <p:spPr>
          <a:xfrm>
            <a:off x="2628900" y="982176"/>
            <a:ext cx="656320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 &lt;!-- JSP API --&gt;</a:t>
            </a:r>
          </a:p>
          <a:p>
            <a:r>
              <a:rPr lang="en-US" altLang="ko-KR" sz="2400" dirty="0"/>
              <a:t>      &lt;dependency&gt;</a:t>
            </a:r>
          </a:p>
          <a:p>
            <a:r>
              <a:rPr lang="en-US" altLang="ko-KR" sz="2400" dirty="0"/>
              <a:t>          &lt;</a:t>
            </a:r>
            <a:r>
              <a:rPr lang="en-US" altLang="ko-KR" sz="2400" dirty="0" err="1"/>
              <a:t>groupId</a:t>
            </a:r>
            <a:r>
              <a:rPr lang="en-US" altLang="ko-KR" sz="2400" dirty="0"/>
              <a:t>&gt;</a:t>
            </a:r>
            <a:r>
              <a:rPr lang="en-US" altLang="ko-KR" sz="2400" dirty="0" err="1"/>
              <a:t>jakarta.servlet.jsp</a:t>
            </a:r>
            <a:r>
              <a:rPr lang="en-US" altLang="ko-KR" sz="2400" dirty="0"/>
              <a:t>&lt;/</a:t>
            </a:r>
            <a:r>
              <a:rPr lang="en-US" altLang="ko-KR" sz="2400" dirty="0" err="1"/>
              <a:t>groupId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          &lt;</a:t>
            </a:r>
            <a:r>
              <a:rPr lang="en-US" altLang="ko-KR" sz="2400" dirty="0" err="1"/>
              <a:t>artifactId</a:t>
            </a:r>
            <a:r>
              <a:rPr lang="en-US" altLang="ko-KR" sz="2400" dirty="0"/>
              <a:t>&gt;</a:t>
            </a:r>
            <a:r>
              <a:rPr lang="en-US" altLang="ko-KR" sz="2400" dirty="0" err="1"/>
              <a:t>jakarta.servlet.jsp-api</a:t>
            </a:r>
            <a:r>
              <a:rPr lang="en-US" altLang="ko-KR" sz="2400" dirty="0"/>
              <a:t>&lt;/</a:t>
            </a:r>
            <a:r>
              <a:rPr lang="en-US" altLang="ko-KR" sz="2400" dirty="0" err="1"/>
              <a:t>artifactId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          &lt;version&gt;3.0.0&lt;/version&gt;</a:t>
            </a:r>
          </a:p>
          <a:p>
            <a:r>
              <a:rPr lang="en-US" altLang="ko-KR" sz="2400" dirty="0"/>
              <a:t>          &lt;scope&gt;provided&lt;/scope&gt;</a:t>
            </a:r>
          </a:p>
          <a:p>
            <a:r>
              <a:rPr lang="en-US" altLang="ko-KR" sz="2400" dirty="0"/>
              <a:t>      &lt;/dependency&gt;</a:t>
            </a:r>
          </a:p>
          <a:p>
            <a:r>
              <a:rPr lang="en-US" altLang="ko-KR" sz="2400" dirty="0"/>
              <a:t>      &lt;!-- JSTL API --&gt;</a:t>
            </a:r>
          </a:p>
          <a:p>
            <a:r>
              <a:rPr lang="en-US" altLang="ko-KR" sz="2400" dirty="0"/>
              <a:t>      &lt;dependency&gt;</a:t>
            </a:r>
          </a:p>
          <a:p>
            <a:r>
              <a:rPr lang="en-US" altLang="ko-KR" sz="2400" dirty="0"/>
              <a:t>          &lt;</a:t>
            </a:r>
            <a:r>
              <a:rPr lang="en-US" altLang="ko-KR" sz="2400" dirty="0" err="1"/>
              <a:t>groupId</a:t>
            </a:r>
            <a:r>
              <a:rPr lang="en-US" altLang="ko-KR" sz="2400" dirty="0"/>
              <a:t>&gt;</a:t>
            </a:r>
            <a:r>
              <a:rPr lang="en-US" altLang="ko-KR" sz="2400" dirty="0" err="1"/>
              <a:t>org.glassfish.web</a:t>
            </a:r>
            <a:r>
              <a:rPr lang="en-US" altLang="ko-KR" sz="2400" dirty="0"/>
              <a:t>&lt;/</a:t>
            </a:r>
            <a:r>
              <a:rPr lang="en-US" altLang="ko-KR" sz="2400" dirty="0" err="1"/>
              <a:t>groupId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          &lt;</a:t>
            </a:r>
            <a:r>
              <a:rPr lang="en-US" altLang="ko-KR" sz="2400" dirty="0" err="1"/>
              <a:t>artifactId</a:t>
            </a:r>
            <a:r>
              <a:rPr lang="en-US" altLang="ko-KR" sz="2400" dirty="0"/>
              <a:t>&gt;</a:t>
            </a:r>
            <a:r>
              <a:rPr lang="en-US" altLang="ko-KR" sz="2400" dirty="0" err="1"/>
              <a:t>jakarta.servlet.jsp.jstl</a:t>
            </a:r>
            <a:r>
              <a:rPr lang="en-US" altLang="ko-KR" sz="2400" dirty="0"/>
              <a:t>&lt;/</a:t>
            </a:r>
            <a:r>
              <a:rPr lang="en-US" altLang="ko-KR" sz="2400" dirty="0" err="1"/>
              <a:t>artifactId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          &lt;version&gt;2.0.0&lt;/version&gt;</a:t>
            </a:r>
          </a:p>
          <a:p>
            <a:r>
              <a:rPr lang="en-US" altLang="ko-KR" sz="2400" dirty="0"/>
              <a:t>      &lt;/dependency&gt;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24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149213-E1B4-A9FB-C6A6-378A57E63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66" y="639413"/>
            <a:ext cx="10963132" cy="538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6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5AF422-0AAD-0EBA-802D-29014ACBD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83" y="477479"/>
            <a:ext cx="10363200" cy="569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0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6DE50B-0B30-D705-1C68-DE504403B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88" y="654386"/>
            <a:ext cx="10786110" cy="514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18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가로 글상자 15"/>
          <p:cNvSpPr txBox="1"/>
          <p:nvPr/>
        </p:nvSpPr>
        <p:spPr>
          <a:xfrm>
            <a:off x="1727835" y="2361740"/>
            <a:ext cx="9235297" cy="360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86A2314-A41B-C07B-2FFF-291003DD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72ED6C-4414-9FC0-EF41-50A06732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8D18EC-57BE-BD75-EBE1-6C506301D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776412"/>
            <a:ext cx="83153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7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2857500"/>
            <a:ext cx="10972798" cy="1143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수고하셨습니다</a:t>
            </a:r>
            <a:r>
              <a:rPr lang="en-US" altLang="ko-KR"/>
              <a:t>.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CA4541-ADB5-4FF0-7A27-4E1F630F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강사 양성호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D6DA9-2985-4E5C-DF6E-1F141BB7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20916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128</Words>
  <Application>Microsoft Office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Calibri</vt:lpstr>
      <vt:lpstr>한컴오피스</vt:lpstr>
      <vt:lpstr>인텔리제이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수고하셨습니다.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문제풀이</dc:title>
  <dc:creator>rf000</dc:creator>
  <cp:lastModifiedBy>sung ho yang</cp:lastModifiedBy>
  <cp:revision>100</cp:revision>
  <dcterms:created xsi:type="dcterms:W3CDTF">2023-05-15T04:36:44Z</dcterms:created>
  <dcterms:modified xsi:type="dcterms:W3CDTF">2024-08-01T07:45:20Z</dcterms:modified>
  <cp:version>12.0.0.2887</cp:version>
</cp:coreProperties>
</file>