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7" r:id="rId2"/>
    <p:sldId id="311" r:id="rId3"/>
    <p:sldId id="313" r:id="rId4"/>
    <p:sldId id="312" r:id="rId5"/>
    <p:sldId id="318" r:id="rId6"/>
    <p:sldId id="319" r:id="rId7"/>
    <p:sldId id="320" r:id="rId8"/>
    <p:sldId id="321" r:id="rId9"/>
    <p:sldId id="322" r:id="rId10"/>
    <p:sldId id="323" r:id="rId11"/>
    <p:sldId id="334" r:id="rId12"/>
    <p:sldId id="326" r:id="rId13"/>
    <p:sldId id="332" r:id="rId14"/>
    <p:sldId id="335" r:id="rId15"/>
    <p:sldId id="337" r:id="rId16"/>
    <p:sldId id="338" r:id="rId17"/>
    <p:sldId id="336" r:id="rId18"/>
    <p:sldId id="339" r:id="rId19"/>
    <p:sldId id="329" r:id="rId20"/>
    <p:sldId id="340" r:id="rId21"/>
    <p:sldId id="324" r:id="rId22"/>
    <p:sldId id="330" r:id="rId23"/>
    <p:sldId id="331" r:id="rId24"/>
    <p:sldId id="29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67" d="100"/>
          <a:sy n="67" d="100"/>
        </p:scale>
        <p:origin x="336" y="91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25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C44D-A22A-420A-9984-1A11236F90EE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23ED-532A-41D2-B8F9-1CFD88B31721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6793-6650-48D4-AAC0-9EF9FFEE97B1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EA39-93D8-4D90-96A5-E23A84C5EC7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2D1A-8326-4434-A650-E8BE9C951002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78B5-ABD8-4CAB-9186-87B52D13F6C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D64-B90A-45EC-A215-956B199E67E6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DC25-0748-4AA7-ADA9-F309760CEF12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1AF-536B-4B66-99E2-186A03954A0C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694-5156-470E-A9D6-76BA52D7B7DE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5B88-EE54-4B13-BF37-435E82A62148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F525-ED33-479E-AA88-C051AD771F60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D737-CAE0-4D5A-9E47-2C609F1686C6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56C3B-8B4E-FF27-3A2D-53795C5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308EC-B707-DAF9-91CB-464D351D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CABE3C6-9FFE-D238-9CF4-93BA7485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2" y="195897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인텔리제이</a:t>
            </a:r>
            <a:endParaRPr lang="en-US" altLang="ko-KR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FE697092-267E-4DAE-6558-2C9A63B7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052" y="3714750"/>
            <a:ext cx="8534399" cy="17526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1.</a:t>
            </a:r>
            <a:r>
              <a:rPr lang="ko-KR" altLang="en-US" dirty="0"/>
              <a:t>설치</a:t>
            </a:r>
            <a:r>
              <a:rPr lang="en-US" altLang="ko-KR" dirty="0"/>
              <a:t>-</a:t>
            </a:r>
            <a:r>
              <a:rPr lang="ko-KR" altLang="en-US" dirty="0" err="1"/>
              <a:t>얼티메이트</a:t>
            </a:r>
            <a:r>
              <a:rPr lang="ko-KR" altLang="en-US" dirty="0"/>
              <a:t> 트라이얼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F4A886-2A0E-4EB3-9E64-2DF85E59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4292023"/>
            <a:ext cx="81819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59D82-E9E4-D075-D848-4060FA3D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85" y="263946"/>
            <a:ext cx="7185030" cy="57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4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4A0EC-568E-17EC-D382-3FF0B74CA356}"/>
              </a:ext>
            </a:extLst>
          </p:cNvPr>
          <p:cNvSpPr txBox="1"/>
          <p:nvPr/>
        </p:nvSpPr>
        <p:spPr>
          <a:xfrm>
            <a:off x="2962203" y="3167390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https://tomcat.apache.org/download-10.cgi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023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073426-B83F-0EE4-4B0C-0AC6B078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2" y="246365"/>
            <a:ext cx="10558551" cy="61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118EA4-7BD8-61EB-C1B7-071CB784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95" y="1519237"/>
            <a:ext cx="9020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8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EFF552-0074-3612-E824-2F177D87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33575"/>
            <a:ext cx="5334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463CA3-2D5F-C650-257C-937D24D8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90" y="341947"/>
            <a:ext cx="4687416" cy="5830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DA3BD0-BA13-CC91-3623-2394FFD9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00237"/>
            <a:ext cx="5191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9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FD828-E8F7-0FFB-87F0-FC1CED27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41" y="294032"/>
            <a:ext cx="6464913" cy="57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7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57BE6C-5448-0518-E560-946E4405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07" y="363683"/>
            <a:ext cx="6634982" cy="59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D557F0-3762-58F9-4752-D2614A68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21" y="426271"/>
            <a:ext cx="10356953" cy="59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3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A3BBA-B6AC-704A-ECCA-C9B772529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01" y="136525"/>
            <a:ext cx="9599963" cy="61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9EF9A0-8AC8-BF52-36BF-D371F273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971550"/>
            <a:ext cx="90963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3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B4F05-0025-7A18-DCD1-899D506A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45757"/>
            <a:ext cx="113919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2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975C3A-CC66-B783-E418-49A5F6FD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04" y="256999"/>
            <a:ext cx="9118992" cy="58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29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CF570-E666-BE4D-259C-843A45D7F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72" y="148305"/>
            <a:ext cx="9125051" cy="60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DC023-0F18-A503-A94F-A86D7C253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73" y="776344"/>
            <a:ext cx="7522849" cy="53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285750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수고하셨습니다</a:t>
            </a:r>
            <a:r>
              <a:rPr lang="en-US" altLang="ko-KR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CA4541-ADB5-4FF0-7A27-4E1F630F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D6DA9-2985-4E5C-DF6E-1F141BB7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2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4A0EC-568E-17EC-D382-3FF0B74CA356}"/>
              </a:ext>
            </a:extLst>
          </p:cNvPr>
          <p:cNvSpPr txBox="1"/>
          <p:nvPr/>
        </p:nvSpPr>
        <p:spPr>
          <a:xfrm>
            <a:off x="2016868" y="3075057"/>
            <a:ext cx="815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https://www.jetbrains.com/idea/download/other.html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919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2D04E-8E64-F5FB-BE87-7D1FCF7D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34" y="615875"/>
            <a:ext cx="7740527" cy="56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4CAFF-0D87-AE4A-7974-1AF18914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68" y="1611472"/>
            <a:ext cx="4427604" cy="3635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5E3AB0-DEE9-FD0E-17A7-1F3D49A68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83" y="1611472"/>
            <a:ext cx="4427604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E9832-8472-546B-F8FC-C3887834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97" y="1611471"/>
            <a:ext cx="4427604" cy="3635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A9D346-27FF-F1E2-4A48-375028880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87" y="1611472"/>
            <a:ext cx="4427604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5D351-21D7-05B1-BB33-D48EB8447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67" y="1611472"/>
            <a:ext cx="4427604" cy="3635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7DF99F-BF9D-A237-94F8-1D0F636DB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53" y="1611471"/>
            <a:ext cx="4427604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3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544A5-AA78-A876-ADB1-D14B9ED53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2" y="1847976"/>
            <a:ext cx="5255837" cy="3162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7662A9-D015-E9CA-52B5-B05A02CF9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62" y="1847976"/>
            <a:ext cx="5255836" cy="31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0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A00DC-57F3-D826-44D4-6E1F4E072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35" y="365494"/>
            <a:ext cx="7498730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07617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107</Words>
  <Application>Microsoft Office PowerPoint</Application>
  <PresentationFormat>와이드스크린</PresentationFormat>
  <Paragraphs>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한컴오피스</vt:lpstr>
      <vt:lpstr>인텔리제이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수고하셨습니다.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문제풀이</dc:title>
  <dc:creator>rf000</dc:creator>
  <cp:lastModifiedBy>sung ho yang</cp:lastModifiedBy>
  <cp:revision>98</cp:revision>
  <dcterms:created xsi:type="dcterms:W3CDTF">2023-05-15T04:36:44Z</dcterms:created>
  <dcterms:modified xsi:type="dcterms:W3CDTF">2024-07-29T01:34:51Z</dcterms:modified>
  <cp:version>12.0.0.2887</cp:version>
</cp:coreProperties>
</file>