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2"/>
            <a:ext cx="855124" cy="750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20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502728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250963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356296"/>
            <a:ext cx="256442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436195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330862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436195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330862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330862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383655" y="1584300"/>
            <a:ext cx="0" cy="32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2553195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820422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982FF9F-C44F-4088-9A8B-460E5BB406CF}"/>
              </a:ext>
            </a:extLst>
          </p:cNvPr>
          <p:cNvSpPr/>
          <p:nvPr/>
        </p:nvSpPr>
        <p:spPr>
          <a:xfrm>
            <a:off x="1811044" y="1910756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游标访问入口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D206F5B-FD5F-44A1-B022-3A20FEA6948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383654" y="2254927"/>
            <a:ext cx="0" cy="3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3108801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调用对象级缓存算法加载对象缓存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79139" y="3408427"/>
            <a:ext cx="483520" cy="57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911319" y="3772255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87F3A63-F15F-437C-AF79-AAF9B66B9B99}"/>
              </a:ext>
            </a:extLst>
          </p:cNvPr>
          <p:cNvCxnSpPr>
            <a:cxnSpLocks/>
            <a:stCxn id="99" idx="2"/>
            <a:endCxn id="108" idx="1"/>
          </p:cNvCxnSpPr>
          <p:nvPr/>
        </p:nvCxnSpPr>
        <p:spPr>
          <a:xfrm rot="16200000" flipH="1">
            <a:off x="2915866" y="2941039"/>
            <a:ext cx="463240" cy="152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02111" y="2698812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3284736" y="2858609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4167361" y="2698811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3488571" y="2787384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049986" y="2858608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5991975" y="2698810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5999697" y="3752982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433288" y="3018406"/>
            <a:ext cx="3861" cy="7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5049986" y="3905039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167360" y="3752983"/>
            <a:ext cx="882626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6093892" y="3271317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5192432" y="3838354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91499"/>
              </p:ext>
            </p:extLst>
          </p:nvPr>
        </p:nvGraphicFramePr>
        <p:xfrm>
          <a:off x="1518083" y="1464819"/>
          <a:ext cx="6320902" cy="121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61635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页缓存查询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对象级缓存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页缓存查询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30951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30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20,373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19,084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16,735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7,361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38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14,664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13,283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12,325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10,853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7,929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6,016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25525</TotalTime>
  <Words>2418</Words>
  <Application>Microsoft Office PowerPoint</Application>
  <PresentationFormat>宽屏</PresentationFormat>
  <Paragraphs>1001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222</cp:revision>
  <dcterms:created xsi:type="dcterms:W3CDTF">2017-08-25T01:16:02Z</dcterms:created>
  <dcterms:modified xsi:type="dcterms:W3CDTF">2018-03-07T13:03:36Z</dcterms:modified>
</cp:coreProperties>
</file>