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89" r:id="rId21"/>
    <p:sldId id="290" r:id="rId22"/>
    <p:sldId id="276" r:id="rId23"/>
    <p:sldId id="277" r:id="rId24"/>
    <p:sldId id="279" r:id="rId25"/>
    <p:sldId id="278" r:id="rId26"/>
    <p:sldId id="280" r:id="rId27"/>
    <p:sldId id="281" r:id="rId28"/>
    <p:sldId id="291" r:id="rId29"/>
    <p:sldId id="282" r:id="rId30"/>
    <p:sldId id="283" r:id="rId31"/>
    <p:sldId id="292" r:id="rId32"/>
    <p:sldId id="293" r:id="rId33"/>
    <p:sldId id="294" r:id="rId34"/>
    <p:sldId id="284" r:id="rId35"/>
    <p:sldId id="285" r:id="rId36"/>
    <p:sldId id="286" r:id="rId37"/>
    <p:sldId id="287" r:id="rId38"/>
    <p:sldId id="288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56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22500</TotalTime>
  <Words>1801</Words>
  <Application>Microsoft Office PowerPoint</Application>
  <PresentationFormat>宽屏</PresentationFormat>
  <Paragraphs>744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159</cp:revision>
  <dcterms:created xsi:type="dcterms:W3CDTF">2017-08-25T01:16:02Z</dcterms:created>
  <dcterms:modified xsi:type="dcterms:W3CDTF">2018-03-01T13:11:48Z</dcterms:modified>
</cp:coreProperties>
</file>