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5" r:id="rId19"/>
    <p:sldId id="274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1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25301" y="3062963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128089"/>
            <a:ext cx="35992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128089"/>
            <a:ext cx="865762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128089"/>
            <a:ext cx="2743201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0021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5856" y="2403154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874406"/>
            <a:ext cx="63229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874406"/>
            <a:ext cx="40856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874406"/>
            <a:ext cx="2183860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307792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841460" y="309618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665803"/>
            <a:ext cx="408562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665803"/>
            <a:ext cx="63229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665803"/>
            <a:ext cx="2407597" cy="43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21613" y="316815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02085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886201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3432295"/>
            <a:ext cx="251297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3432295"/>
            <a:ext cx="732819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3850768"/>
            <a:ext cx="1622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31923" y="3961043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3433863" y="3432295"/>
            <a:ext cx="3224720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3728042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stCxn id="50" idx="2"/>
            <a:endCxn id="72" idx="2"/>
          </p:cNvCxnSpPr>
          <p:nvPr/>
        </p:nvCxnSpPr>
        <p:spPr>
          <a:xfrm rot="16200000" flipH="1">
            <a:off x="4920574" y="2482091"/>
            <a:ext cx="12700" cy="3476017"/>
          </a:xfrm>
          <a:prstGeom prst="curvedConnector3">
            <a:avLst>
              <a:gd name="adj1" fmla="val 4251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2416513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2600023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2425300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2266604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11505</TotalTime>
  <Words>1222</Words>
  <Application>Microsoft Office PowerPoint</Application>
  <PresentationFormat>宽屏</PresentationFormat>
  <Paragraphs>505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108</cp:revision>
  <dcterms:created xsi:type="dcterms:W3CDTF">2017-08-25T01:16:02Z</dcterms:created>
  <dcterms:modified xsi:type="dcterms:W3CDTF">2017-10-09T04:35:24Z</dcterms:modified>
</cp:coreProperties>
</file>