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9" r:id="rId22"/>
    <p:sldId id="290" r:id="rId23"/>
    <p:sldId id="276" r:id="rId24"/>
    <p:sldId id="277" r:id="rId25"/>
    <p:sldId id="279" r:id="rId26"/>
    <p:sldId id="278" r:id="rId27"/>
    <p:sldId id="280" r:id="rId28"/>
    <p:sldId id="281" r:id="rId29"/>
    <p:sldId id="291" r:id="rId30"/>
    <p:sldId id="282" r:id="rId31"/>
    <p:sldId id="283" r:id="rId32"/>
    <p:sldId id="292" r:id="rId33"/>
    <p:sldId id="293" r:id="rId34"/>
    <p:sldId id="294" r:id="rId35"/>
    <p:sldId id="284" r:id="rId36"/>
    <p:sldId id="285" r:id="rId37"/>
    <p:sldId id="286" r:id="rId38"/>
    <p:sldId id="287" r:id="rId39"/>
    <p:sldId id="288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9" r:id="rId51"/>
    <p:sldId id="305" r:id="rId52"/>
    <p:sldId id="306" r:id="rId53"/>
    <p:sldId id="308" r:id="rId54"/>
    <p:sldId id="310" r:id="rId55"/>
    <p:sldId id="311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90760334645669"/>
          <c:y val="9.8443399455991662E-2"/>
          <c:w val="0.77352989665354333"/>
          <c:h val="0.755829062756578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5417</c:v>
                </c:pt>
                <c:pt idx="4">
                  <c:v>4877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4901624015748034"/>
              <c:y val="0.91128832976818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23326771652"/>
          <c:y val="1.5802347623213767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90760334645669"/>
          <c:y val="9.8443399455991662E-2"/>
          <c:w val="0.77352989665354333"/>
          <c:h val="0.755829062756578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4901624015748034"/>
              <c:y val="0.91128832976818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23326771652"/>
          <c:y val="1.5802347623213767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FC225B2-2AD8-4121-9DB0-0A6282D3B7E4}"/>
              </a:ext>
            </a:extLst>
          </p:cNvPr>
          <p:cNvSpPr txBox="1"/>
          <p:nvPr/>
        </p:nvSpPr>
        <p:spPr>
          <a:xfrm>
            <a:off x="1207361" y="808616"/>
            <a:ext cx="43500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D5C26D-E289-4DBB-946E-F993EF7EFA84}"/>
              </a:ext>
            </a:extLst>
          </p:cNvPr>
          <p:cNvSpPr txBox="1"/>
          <p:nvPr/>
        </p:nvSpPr>
        <p:spPr>
          <a:xfrm>
            <a:off x="1642368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C6C3F-B458-4D84-875C-BE51241AD23A}"/>
              </a:ext>
            </a:extLst>
          </p:cNvPr>
          <p:cNvSpPr txBox="1"/>
          <p:nvPr/>
        </p:nvSpPr>
        <p:spPr>
          <a:xfrm>
            <a:off x="2077375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AC165-8FF1-4B79-875F-27773E237186}"/>
              </a:ext>
            </a:extLst>
          </p:cNvPr>
          <p:cNvSpPr txBox="1"/>
          <p:nvPr/>
        </p:nvSpPr>
        <p:spPr>
          <a:xfrm>
            <a:off x="2512382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60AAAD-B85F-47F3-B548-83CB6BDC9AF1}"/>
              </a:ext>
            </a:extLst>
          </p:cNvPr>
          <p:cNvSpPr txBox="1"/>
          <p:nvPr/>
        </p:nvSpPr>
        <p:spPr>
          <a:xfrm>
            <a:off x="2947389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28FBEF-0672-45AD-8A3A-581B20CDC33A}"/>
              </a:ext>
            </a:extLst>
          </p:cNvPr>
          <p:cNvSpPr txBox="1"/>
          <p:nvPr/>
        </p:nvSpPr>
        <p:spPr>
          <a:xfrm>
            <a:off x="3382396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34573-B642-4230-90EA-B1AF22FC9C9E}"/>
              </a:ext>
            </a:extLst>
          </p:cNvPr>
          <p:cNvSpPr txBox="1"/>
          <p:nvPr/>
        </p:nvSpPr>
        <p:spPr>
          <a:xfrm>
            <a:off x="1162972" y="554700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B42350-E363-4468-9F74-EA4CAF6BEA90}"/>
              </a:ext>
            </a:extLst>
          </p:cNvPr>
          <p:cNvSpPr txBox="1"/>
          <p:nvPr/>
        </p:nvSpPr>
        <p:spPr>
          <a:xfrm>
            <a:off x="2152833" y="554700"/>
            <a:ext cx="830060" cy="26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C8F2C-BEED-4FD2-B3BB-4CEAC2FE1E04}"/>
              </a:ext>
            </a:extLst>
          </p:cNvPr>
          <p:cNvSpPr txBox="1"/>
          <p:nvPr/>
        </p:nvSpPr>
        <p:spPr>
          <a:xfrm>
            <a:off x="3903217" y="545822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2DDE7E-63C4-4367-9179-84EFAAE5B461}"/>
              </a:ext>
            </a:extLst>
          </p:cNvPr>
          <p:cNvSpPr txBox="1"/>
          <p:nvPr/>
        </p:nvSpPr>
        <p:spPr>
          <a:xfrm>
            <a:off x="3817403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C143250-60F4-401F-8794-D6416B200479}"/>
              </a:ext>
            </a:extLst>
          </p:cNvPr>
          <p:cNvSpPr txBox="1"/>
          <p:nvPr/>
        </p:nvSpPr>
        <p:spPr>
          <a:xfrm>
            <a:off x="4252410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4A1DF9-98D2-45B4-937B-53DCBE4B64C2}"/>
              </a:ext>
            </a:extLst>
          </p:cNvPr>
          <p:cNvSpPr txBox="1"/>
          <p:nvPr/>
        </p:nvSpPr>
        <p:spPr>
          <a:xfrm>
            <a:off x="4687417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EF05E-56CB-4B83-8B03-9276602BB376}"/>
              </a:ext>
            </a:extLst>
          </p:cNvPr>
          <p:cNvSpPr txBox="1"/>
          <p:nvPr/>
        </p:nvSpPr>
        <p:spPr>
          <a:xfrm>
            <a:off x="5123897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172DA3-F543-4D84-B8A4-C2F230FD9055}"/>
              </a:ext>
            </a:extLst>
          </p:cNvPr>
          <p:cNvSpPr txBox="1"/>
          <p:nvPr/>
        </p:nvSpPr>
        <p:spPr>
          <a:xfrm>
            <a:off x="5557431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31F8E0-FCC9-43E6-B21C-06A2503D4BDA}"/>
              </a:ext>
            </a:extLst>
          </p:cNvPr>
          <p:cNvSpPr txBox="1"/>
          <p:nvPr/>
        </p:nvSpPr>
        <p:spPr>
          <a:xfrm>
            <a:off x="5992438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F0D88E-4623-490B-B561-4DF644659572}"/>
              </a:ext>
            </a:extLst>
          </p:cNvPr>
          <p:cNvSpPr txBox="1"/>
          <p:nvPr/>
        </p:nvSpPr>
        <p:spPr>
          <a:xfrm>
            <a:off x="6425972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1038E-7BAE-45CC-BF72-D76F928ED02B}"/>
              </a:ext>
            </a:extLst>
          </p:cNvPr>
          <p:cNvSpPr txBox="1"/>
          <p:nvPr/>
        </p:nvSpPr>
        <p:spPr>
          <a:xfrm>
            <a:off x="6860979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7C5653-26C9-4A11-8E0C-B9601F9C8CEA}"/>
              </a:ext>
            </a:extLst>
          </p:cNvPr>
          <p:cNvSpPr txBox="1"/>
          <p:nvPr/>
        </p:nvSpPr>
        <p:spPr>
          <a:xfrm>
            <a:off x="7294513" y="808616"/>
            <a:ext cx="435007" cy="253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B7AD2E-F1BE-4089-951A-8615D03D0FB0}"/>
              </a:ext>
            </a:extLst>
          </p:cNvPr>
          <p:cNvSpPr txBox="1"/>
          <p:nvPr/>
        </p:nvSpPr>
        <p:spPr>
          <a:xfrm>
            <a:off x="5774934" y="570534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DC4794-B365-441F-9B6F-6AD3B0DDB624}"/>
              </a:ext>
            </a:extLst>
          </p:cNvPr>
          <p:cNvSpPr txBox="1"/>
          <p:nvPr/>
        </p:nvSpPr>
        <p:spPr>
          <a:xfrm>
            <a:off x="7257503" y="561656"/>
            <a:ext cx="56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560B5A-3416-48BF-98E3-6F3C79023789}"/>
              </a:ext>
            </a:extLst>
          </p:cNvPr>
          <p:cNvSpPr txBox="1"/>
          <p:nvPr/>
        </p:nvSpPr>
        <p:spPr>
          <a:xfrm>
            <a:off x="1713388" y="1098886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594A3-3059-4CE9-9403-92F94C5AF44C}"/>
              </a:ext>
            </a:extLst>
          </p:cNvPr>
          <p:cNvSpPr txBox="1"/>
          <p:nvPr/>
        </p:nvSpPr>
        <p:spPr>
          <a:xfrm>
            <a:off x="3453416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46B9B-8D49-431D-B500-E5B57D37256A}"/>
              </a:ext>
            </a:extLst>
          </p:cNvPr>
          <p:cNvSpPr txBox="1"/>
          <p:nvPr/>
        </p:nvSpPr>
        <p:spPr>
          <a:xfrm>
            <a:off x="5220082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444C5D-67D3-4C76-B9FA-DEEAA7DFDFDF}"/>
              </a:ext>
            </a:extLst>
          </p:cNvPr>
          <p:cNvSpPr txBox="1"/>
          <p:nvPr/>
        </p:nvSpPr>
        <p:spPr>
          <a:xfrm>
            <a:off x="7332996" y="1066771"/>
            <a:ext cx="351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3E568D-095E-4D1B-8374-F154C09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02"/>
              </p:ext>
            </p:extLst>
          </p:nvPr>
        </p:nvGraphicFramePr>
        <p:xfrm>
          <a:off x="1207361" y="2268347"/>
          <a:ext cx="8105328" cy="2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08211883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9830997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38313143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76726183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756C4E61-E96F-4E38-BF1F-68DEDC72F998}"/>
              </a:ext>
            </a:extLst>
          </p:cNvPr>
          <p:cNvSpPr txBox="1"/>
          <p:nvPr/>
        </p:nvSpPr>
        <p:spPr>
          <a:xfrm>
            <a:off x="1118585" y="1747469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F46C986-FACC-4E06-A265-2CC0EB2F05A8}"/>
              </a:ext>
            </a:extLst>
          </p:cNvPr>
          <p:cNvSpPr txBox="1"/>
          <p:nvPr/>
        </p:nvSpPr>
        <p:spPr>
          <a:xfrm>
            <a:off x="1455130" y="1974423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085F643-E081-4575-810F-70D860669833}"/>
              </a:ext>
            </a:extLst>
          </p:cNvPr>
          <p:cNvSpPr txBox="1"/>
          <p:nvPr/>
        </p:nvSpPr>
        <p:spPr>
          <a:xfrm>
            <a:off x="2388396" y="1961796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DDD475-9F16-4DD6-B8E8-AD83AADE02D6}"/>
              </a:ext>
            </a:extLst>
          </p:cNvPr>
          <p:cNvSpPr txBox="1"/>
          <p:nvPr/>
        </p:nvSpPr>
        <p:spPr>
          <a:xfrm>
            <a:off x="3547202" y="1961796"/>
            <a:ext cx="705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AE7C70-0FB1-4FF2-9C68-CEDABE11F936}"/>
              </a:ext>
            </a:extLst>
          </p:cNvPr>
          <p:cNvSpPr txBox="1"/>
          <p:nvPr/>
        </p:nvSpPr>
        <p:spPr>
          <a:xfrm>
            <a:off x="4260634" y="1745561"/>
            <a:ext cx="11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B31F06-341D-42E2-97D2-3F0708D7B835}"/>
              </a:ext>
            </a:extLst>
          </p:cNvPr>
          <p:cNvSpPr txBox="1"/>
          <p:nvPr/>
        </p:nvSpPr>
        <p:spPr>
          <a:xfrm>
            <a:off x="5220082" y="195143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68E3D7-D907-48A2-B86A-2F844CC4365C}"/>
              </a:ext>
            </a:extLst>
          </p:cNvPr>
          <p:cNvSpPr txBox="1"/>
          <p:nvPr/>
        </p:nvSpPr>
        <p:spPr>
          <a:xfrm>
            <a:off x="6074843" y="1695947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6FFDBA-94C5-416D-A4DC-2293BE9EC719}"/>
              </a:ext>
            </a:extLst>
          </p:cNvPr>
          <p:cNvSpPr txBox="1"/>
          <p:nvPr/>
        </p:nvSpPr>
        <p:spPr>
          <a:xfrm>
            <a:off x="7074548" y="196179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F349D0-4A1D-4022-94B2-3E2A0D6B87C2}"/>
              </a:ext>
            </a:extLst>
          </p:cNvPr>
          <p:cNvSpPr txBox="1"/>
          <p:nvPr/>
        </p:nvSpPr>
        <p:spPr>
          <a:xfrm>
            <a:off x="8133512" y="1680166"/>
            <a:ext cx="912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C85F9A-2E74-472F-91C8-B7A3F69886D8}"/>
              </a:ext>
            </a:extLst>
          </p:cNvPr>
          <p:cNvSpPr txBox="1"/>
          <p:nvPr/>
        </p:nvSpPr>
        <p:spPr>
          <a:xfrm>
            <a:off x="8418506" y="1986717"/>
            <a:ext cx="147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firstInChainMarker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D763149F-5A1B-4658-9E98-C52EE471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8925"/>
              </p:ext>
            </p:extLst>
          </p:nvPr>
        </p:nvGraphicFramePr>
        <p:xfrm>
          <a:off x="1189225" y="2614853"/>
          <a:ext cx="8283330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434530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509053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447473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18009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435559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C942F886-E516-4054-B383-35EC862F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33069"/>
              </p:ext>
            </p:extLst>
          </p:nvPr>
        </p:nvGraphicFramePr>
        <p:xfrm>
          <a:off x="1207361" y="3996499"/>
          <a:ext cx="8105321" cy="3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13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</a:tblGrid>
              <a:tr h="311194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11" name="文本框 110">
            <a:extLst>
              <a:ext uri="{FF2B5EF4-FFF2-40B4-BE49-F238E27FC236}">
                <a16:creationId xmlns:a16="http://schemas.microsoft.com/office/drawing/2014/main" id="{DDC066E2-5C80-457C-91EF-DAD039A5F231}"/>
              </a:ext>
            </a:extLst>
          </p:cNvPr>
          <p:cNvSpPr txBox="1"/>
          <p:nvPr/>
        </p:nvSpPr>
        <p:spPr>
          <a:xfrm>
            <a:off x="1096504" y="3678039"/>
            <a:ext cx="61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4C4FA30-E78A-45FF-9690-37DA3C88C2C7}"/>
              </a:ext>
            </a:extLst>
          </p:cNvPr>
          <p:cNvSpPr txBox="1"/>
          <p:nvPr/>
        </p:nvSpPr>
        <p:spPr>
          <a:xfrm>
            <a:off x="1769884" y="3678039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prevPropId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FD31F9-48D7-4E45-86C9-116FCABE34F9}"/>
              </a:ext>
            </a:extLst>
          </p:cNvPr>
          <p:cNvSpPr txBox="1"/>
          <p:nvPr/>
        </p:nvSpPr>
        <p:spPr>
          <a:xfrm>
            <a:off x="3226302" y="3672823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8C04F7-C18D-4245-A597-01D626F73591}"/>
              </a:ext>
            </a:extLst>
          </p:cNvPr>
          <p:cNvSpPr txBox="1"/>
          <p:nvPr/>
        </p:nvSpPr>
        <p:spPr>
          <a:xfrm>
            <a:off x="4384117" y="3686762"/>
            <a:ext cx="66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CBFBB7-D58D-4B7C-8FB3-FDFB86179908}"/>
              </a:ext>
            </a:extLst>
          </p:cNvPr>
          <p:cNvSpPr txBox="1"/>
          <p:nvPr/>
        </p:nvSpPr>
        <p:spPr>
          <a:xfrm>
            <a:off x="5416509" y="3672844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property block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0395427-F8C8-4344-9191-888F302F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0864"/>
              </p:ext>
            </p:extLst>
          </p:nvPr>
        </p:nvGraphicFramePr>
        <p:xfrm>
          <a:off x="1197633" y="4342896"/>
          <a:ext cx="7978409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9212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380698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316330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81058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372510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291896FC-E287-4B29-832E-D42AABDADD2A}"/>
              </a:ext>
            </a:extLst>
          </p:cNvPr>
          <p:cNvSpPr txBox="1"/>
          <p:nvPr/>
        </p:nvSpPr>
        <p:spPr>
          <a:xfrm>
            <a:off x="9100711" y="4342896"/>
            <a:ext cx="34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6161" y="1274254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5301" y="2432648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847" y="127717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364" y="1271079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4818" y="1271079"/>
            <a:ext cx="476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012673"/>
            <a:ext cx="359924" cy="26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012673"/>
            <a:ext cx="865762" cy="26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012673"/>
            <a:ext cx="2498279" cy="25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50021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4494" y="1838640"/>
            <a:ext cx="476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528170"/>
            <a:ext cx="632298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528170"/>
            <a:ext cx="408562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528170"/>
            <a:ext cx="2183860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244761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41460" y="246587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088749"/>
            <a:ext cx="408562" cy="3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088749"/>
            <a:ext cx="632298" cy="3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088749"/>
            <a:ext cx="2407597" cy="37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6654" y="2459520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2085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6201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2686564"/>
            <a:ext cx="25129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2686564"/>
            <a:ext cx="732819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2980749"/>
            <a:ext cx="122001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16023" y="2987099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cxnSpLocks/>
            <a:stCxn id="11" idx="2"/>
            <a:endCxn id="72" idx="0"/>
          </p:cNvCxnSpPr>
          <p:nvPr/>
        </p:nvCxnSpPr>
        <p:spPr>
          <a:xfrm>
            <a:off x="3433863" y="2686564"/>
            <a:ext cx="302327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2742607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cxnSpLocks/>
            <a:stCxn id="50" idx="2"/>
            <a:endCxn id="72" idx="2"/>
          </p:cNvCxnSpPr>
          <p:nvPr/>
        </p:nvCxnSpPr>
        <p:spPr>
          <a:xfrm rot="16200000" flipH="1">
            <a:off x="4819853" y="1597378"/>
            <a:ext cx="12700" cy="32745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48626" y="2708806"/>
            <a:ext cx="639107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356648" y="2771710"/>
            <a:ext cx="1507790" cy="1999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123435" y="313615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826836" y="329360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050573" y="314073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1994153" y="313844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750961" y="329360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694541" y="329360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345687" y="320752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268480" y="329600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499079" y="314539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199468" y="330055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442659" y="313159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151384" y="329940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2946783" y="320009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609975" y="312408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D4F1EF7B-3CA5-4F53-8D73-0C63EB669601}"/>
              </a:ext>
            </a:extLst>
          </p:cNvPr>
          <p:cNvSpPr/>
          <p:nvPr/>
        </p:nvSpPr>
        <p:spPr>
          <a:xfrm>
            <a:off x="7798564" y="281784"/>
            <a:ext cx="3125280" cy="18711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8542782" y="389187"/>
            <a:ext cx="1664121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89070"/>
              </p:ext>
            </p:extLst>
          </p:nvPr>
        </p:nvGraphicFramePr>
        <p:xfrm>
          <a:off x="6022259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5151384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8044739" y="89017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8822736" y="9165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8044739" y="1290448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8869036" y="13119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7940233" y="1708273"/>
            <a:ext cx="1026411" cy="1891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8892463" y="1697431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下一个空闲页引用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2918070" y="5645459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4049440" y="5645460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4693605" y="5650949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5625760" y="5645459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2918071" y="4506465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3594026" y="4506465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4440781" y="4506469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2918070" y="4889684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3594025" y="4889684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1341749" y="452713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1341749" y="5645459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2918070" y="5995470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898625" y="117881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2574580" y="117881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3421335" y="1178822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898624" y="1562037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2574579" y="1562037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739942" y="272099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738823" y="2340892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4308238" y="234089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5439608" y="234089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6083773" y="234638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7015928" y="234089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4309357" y="1557617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857432" y="1557621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4308238" y="1177519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921449" y="2340892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4308238" y="270103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5439608" y="270103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6083773" y="270652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7015928" y="270103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930327" y="2698812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1020018" y="1367161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913203" y="2601263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2340002" y="696133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4325367" y="701189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722375" y="1177519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735911" y="1561176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2"/>
            <a:ext cx="855124" cy="7900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nCount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221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2332808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320383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432755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45128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947389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407485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519857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6322304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584055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818054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7079806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11EA548-A762-4D22-9459-1B062AE9CA0A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2305927" y="1466007"/>
            <a:ext cx="5364105" cy="12700"/>
          </a:xfrm>
          <a:prstGeom prst="bentConnector5">
            <a:avLst>
              <a:gd name="adj1" fmla="val -4262"/>
              <a:gd name="adj2" fmla="val -2629394"/>
              <a:gd name="adj3" fmla="val 105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502728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1968823" y="250963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283984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3963571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08729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583404" y="356296"/>
            <a:ext cx="256442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3710869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4834594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5958319" y="436195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220070" y="330862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454069" y="436195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6715821" y="330862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330862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383655" y="1584300"/>
            <a:ext cx="0" cy="32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2553195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820422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982FF9F-C44F-4088-9A8B-460E5BB406CF}"/>
              </a:ext>
            </a:extLst>
          </p:cNvPr>
          <p:cNvSpPr/>
          <p:nvPr/>
        </p:nvSpPr>
        <p:spPr>
          <a:xfrm>
            <a:off x="1811044" y="1910756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游标访问入口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D206F5B-FD5F-44A1-B022-3A20FEA6948F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383654" y="2254927"/>
            <a:ext cx="0" cy="3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3108801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调用对象级缓存算法加载对象缓存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79139" y="3408427"/>
            <a:ext cx="483520" cy="572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911319" y="3772255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87F3A63-F15F-437C-AF79-AAF9B66B9B99}"/>
              </a:ext>
            </a:extLst>
          </p:cNvPr>
          <p:cNvCxnSpPr>
            <a:cxnSpLocks/>
            <a:stCxn id="99" idx="2"/>
            <a:endCxn id="108" idx="1"/>
          </p:cNvCxnSpPr>
          <p:nvPr/>
        </p:nvCxnSpPr>
        <p:spPr>
          <a:xfrm rot="16200000" flipH="1">
            <a:off x="2915866" y="2941039"/>
            <a:ext cx="463240" cy="152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402111" y="2698812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3284736" y="2858609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4167361" y="2698811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3488571" y="2787384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049986" y="2858608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5991975" y="2698810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5999697" y="3752982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433288" y="3018406"/>
            <a:ext cx="3861" cy="73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5049986" y="3905039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167360" y="3752983"/>
            <a:ext cx="882626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6093892" y="3271317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5192432" y="3838354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29"/>
            <a:ext cx="5373564" cy="10772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Transaction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graphDatabaseService.begin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tx.success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tx.close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627287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4129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1,269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2938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8357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7510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1C24BC8-4B19-4E90-9886-7A4E1F396152}"/>
              </a:ext>
            </a:extLst>
          </p:cNvPr>
          <p:cNvSpPr/>
          <p:nvPr/>
        </p:nvSpPr>
        <p:spPr>
          <a:xfrm>
            <a:off x="292980" y="3591722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真实的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E49757-580F-45F6-8187-A392A58C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5104"/>
              </p:ext>
            </p:extLst>
          </p:nvPr>
        </p:nvGraphicFramePr>
        <p:xfrm>
          <a:off x="1488875" y="5074253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36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76530"/>
              </p:ext>
            </p:extLst>
          </p:nvPr>
        </p:nvGraphicFramePr>
        <p:xfrm>
          <a:off x="2031999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20,492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15,753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59,951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34,524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120,248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64,245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428386"/>
              </p:ext>
            </p:extLst>
          </p:nvPr>
        </p:nvGraphicFramePr>
        <p:xfrm>
          <a:off x="1117599" y="651754"/>
          <a:ext cx="8128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1863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298"/>
              </p:ext>
            </p:extLst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450614"/>
              </p:ext>
            </p:extLst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742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/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785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980664"/>
              </p:ext>
            </p:extLst>
          </p:nvPr>
        </p:nvGraphicFramePr>
        <p:xfrm>
          <a:off x="1117599" y="651754"/>
          <a:ext cx="8128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10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27365</TotalTime>
  <Words>2617</Words>
  <Application>Microsoft Office PowerPoint</Application>
  <PresentationFormat>宽屏</PresentationFormat>
  <Paragraphs>1092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266</cp:revision>
  <dcterms:created xsi:type="dcterms:W3CDTF">2017-08-25T01:16:02Z</dcterms:created>
  <dcterms:modified xsi:type="dcterms:W3CDTF">2018-03-12T13:22:44Z</dcterms:modified>
</cp:coreProperties>
</file>