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4" r:id="rId21"/>
    <p:sldId id="289" r:id="rId22"/>
    <p:sldId id="290" r:id="rId23"/>
    <p:sldId id="276" r:id="rId24"/>
    <p:sldId id="277" r:id="rId25"/>
    <p:sldId id="279" r:id="rId26"/>
    <p:sldId id="278" r:id="rId27"/>
    <p:sldId id="280" r:id="rId28"/>
    <p:sldId id="281" r:id="rId29"/>
    <p:sldId id="291" r:id="rId30"/>
    <p:sldId id="282" r:id="rId31"/>
    <p:sldId id="283" r:id="rId32"/>
    <p:sldId id="292" r:id="rId33"/>
    <p:sldId id="293" r:id="rId34"/>
    <p:sldId id="294" r:id="rId35"/>
    <p:sldId id="284" r:id="rId36"/>
    <p:sldId id="285" r:id="rId37"/>
    <p:sldId id="286" r:id="rId38"/>
    <p:sldId id="287" r:id="rId39"/>
    <p:sldId id="288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9" r:id="rId51"/>
    <p:sldId id="305" r:id="rId52"/>
    <p:sldId id="306" r:id="rId53"/>
    <p:sldId id="308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90760334645669"/>
          <c:y val="9.8443399455991662E-2"/>
          <c:w val="0.77352989665354333"/>
          <c:h val="0.7558290627565782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5417</c:v>
                </c:pt>
                <c:pt idx="4">
                  <c:v>4877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缓存空间占请求数据空间的比例</a:t>
                </a:r>
              </a:p>
            </c:rich>
          </c:tx>
          <c:layout>
            <c:manualLayout>
              <c:xMode val="edge"/>
              <c:yMode val="edge"/>
              <c:x val="0.34901624015748034"/>
              <c:y val="0.911288329768188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查询耗时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200" dirty="0" err="1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ms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/</a:t>
                </a:r>
                <a:r>
                  <a:rPr lang="zh-CN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十万次</a:t>
                </a:r>
                <a:r>
                  <a:rPr lang="en-US" altLang="zh-CN" sz="12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lang="zh-CN" altLang="zh-CN" sz="1200" dirty="0"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186823326771652"/>
          <c:y val="1.5802347623213767E-2"/>
          <c:w val="0.67376353346456697"/>
          <c:h val="4.132017351997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CoreAPI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711</c:v>
                </c:pt>
                <c:pt idx="1">
                  <c:v>711</c:v>
                </c:pt>
                <c:pt idx="2">
                  <c:v>711</c:v>
                </c:pt>
                <c:pt idx="3">
                  <c:v>711</c:v>
                </c:pt>
                <c:pt idx="4">
                  <c:v>711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9-4775-B02D-306521D81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对象缓存+CoreAPI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1026</c:v>
                </c:pt>
                <c:pt idx="1">
                  <c:v>797</c:v>
                </c:pt>
                <c:pt idx="2">
                  <c:v>473</c:v>
                </c:pt>
                <c:pt idx="3">
                  <c:v>353</c:v>
                </c:pt>
                <c:pt idx="4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09-4775-B02D-306521D81E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Cypher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8278</c:v>
                </c:pt>
                <c:pt idx="1">
                  <c:v>8278</c:v>
                </c:pt>
                <c:pt idx="2">
                  <c:v>8278</c:v>
                </c:pt>
                <c:pt idx="3">
                  <c:v>8278</c:v>
                </c:pt>
                <c:pt idx="4">
                  <c:v>8278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09-4775-B02D-306521D81E5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对象缓存+Cypher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0%</c:formatCode>
                <c:ptCount val="5"/>
                <c:pt idx="0">
                  <c:v>0.2</c:v>
                </c:pt>
                <c:pt idx="1">
                  <c:v>0.4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12027</c:v>
                </c:pt>
                <c:pt idx="1">
                  <c:v>9945</c:v>
                </c:pt>
                <c:pt idx="2">
                  <c:v>7361</c:v>
                </c:pt>
                <c:pt idx="3">
                  <c:v>5017</c:v>
                </c:pt>
                <c:pt idx="4">
                  <c:v>3677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09-4775-B02D-306521D81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152424"/>
        <c:axId val="389148816"/>
      </c:lineChart>
      <c:catAx>
        <c:axId val="3891524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48816"/>
        <c:crosses val="autoZero"/>
        <c:auto val="1"/>
        <c:lblAlgn val="ctr"/>
        <c:lblOffset val="100"/>
        <c:noMultiLvlLbl val="0"/>
      </c:catAx>
      <c:valAx>
        <c:axId val="38914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9152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矩形 1">
          <a:extLst xmlns:a="http://schemas.openxmlformats.org/drawingml/2006/main">
            <a:ext uri="{FF2B5EF4-FFF2-40B4-BE49-F238E27FC236}">
              <a16:creationId xmlns:a16="http://schemas.microsoft.com/office/drawing/2014/main" id="{CFD08AE3-C18F-47D2-B503-E01D1A9D8F02}"/>
            </a:ext>
          </a:extLst>
        </cdr:cNvPr>
        <cdr:cNvSpPr/>
      </cdr:nvSpPr>
      <cdr:spPr>
        <a:xfrm xmlns:a="http://schemas.openxmlformats.org/drawingml/2006/main">
          <a:off x="-8646" y="-9728"/>
          <a:ext cx="8142051" cy="5496127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5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5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7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2014-3EEA-4007-B1F6-A2EC48BFC768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22999-40D1-464B-813A-047260A3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3FC225B2-2AD8-4121-9DB0-0A6282D3B7E4}"/>
              </a:ext>
            </a:extLst>
          </p:cNvPr>
          <p:cNvSpPr txBox="1"/>
          <p:nvPr/>
        </p:nvSpPr>
        <p:spPr>
          <a:xfrm>
            <a:off x="1207361" y="808616"/>
            <a:ext cx="43500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D5C26D-E289-4DBB-946E-F993EF7EFA84}"/>
              </a:ext>
            </a:extLst>
          </p:cNvPr>
          <p:cNvSpPr txBox="1"/>
          <p:nvPr/>
        </p:nvSpPr>
        <p:spPr>
          <a:xfrm>
            <a:off x="1642368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66C6C3F-B458-4D84-875C-BE51241AD23A}"/>
              </a:ext>
            </a:extLst>
          </p:cNvPr>
          <p:cNvSpPr txBox="1"/>
          <p:nvPr/>
        </p:nvSpPr>
        <p:spPr>
          <a:xfrm>
            <a:off x="2077375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05AC165-8FF1-4B79-875F-27773E237186}"/>
              </a:ext>
            </a:extLst>
          </p:cNvPr>
          <p:cNvSpPr txBox="1"/>
          <p:nvPr/>
        </p:nvSpPr>
        <p:spPr>
          <a:xfrm>
            <a:off x="2512382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60AAAD-B85F-47F3-B548-83CB6BDC9AF1}"/>
              </a:ext>
            </a:extLst>
          </p:cNvPr>
          <p:cNvSpPr txBox="1"/>
          <p:nvPr/>
        </p:nvSpPr>
        <p:spPr>
          <a:xfrm>
            <a:off x="2947389" y="808616"/>
            <a:ext cx="435007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28FBEF-0672-45AD-8A3A-581B20CDC33A}"/>
              </a:ext>
            </a:extLst>
          </p:cNvPr>
          <p:cNvSpPr txBox="1"/>
          <p:nvPr/>
        </p:nvSpPr>
        <p:spPr>
          <a:xfrm>
            <a:off x="3382396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734573-B642-4230-90EA-B1AF22FC9C9E}"/>
              </a:ext>
            </a:extLst>
          </p:cNvPr>
          <p:cNvSpPr txBox="1"/>
          <p:nvPr/>
        </p:nvSpPr>
        <p:spPr>
          <a:xfrm>
            <a:off x="1162972" y="554700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9B42350-E363-4468-9F74-EA4CAF6BEA90}"/>
              </a:ext>
            </a:extLst>
          </p:cNvPr>
          <p:cNvSpPr txBox="1"/>
          <p:nvPr/>
        </p:nvSpPr>
        <p:spPr>
          <a:xfrm>
            <a:off x="2152833" y="554700"/>
            <a:ext cx="830060" cy="26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E4C8F2C-BEED-4FD2-B3BB-4CEAC2FE1E04}"/>
              </a:ext>
            </a:extLst>
          </p:cNvPr>
          <p:cNvSpPr txBox="1"/>
          <p:nvPr/>
        </p:nvSpPr>
        <p:spPr>
          <a:xfrm>
            <a:off x="3903217" y="545822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2DDE7E-63C4-4367-9179-84EFAAE5B461}"/>
              </a:ext>
            </a:extLst>
          </p:cNvPr>
          <p:cNvSpPr txBox="1"/>
          <p:nvPr/>
        </p:nvSpPr>
        <p:spPr>
          <a:xfrm>
            <a:off x="3817403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C143250-60F4-401F-8794-D6416B200479}"/>
              </a:ext>
            </a:extLst>
          </p:cNvPr>
          <p:cNvSpPr txBox="1"/>
          <p:nvPr/>
        </p:nvSpPr>
        <p:spPr>
          <a:xfrm>
            <a:off x="4252410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24A1DF9-98D2-45B4-937B-53DCBE4B64C2}"/>
              </a:ext>
            </a:extLst>
          </p:cNvPr>
          <p:cNvSpPr txBox="1"/>
          <p:nvPr/>
        </p:nvSpPr>
        <p:spPr>
          <a:xfrm>
            <a:off x="4687417" y="808616"/>
            <a:ext cx="435007" cy="2539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1CEF05E-56CB-4B83-8B03-9276602BB376}"/>
              </a:ext>
            </a:extLst>
          </p:cNvPr>
          <p:cNvSpPr txBox="1"/>
          <p:nvPr/>
        </p:nvSpPr>
        <p:spPr>
          <a:xfrm>
            <a:off x="5123897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1172DA3-F543-4D84-B8A4-C2F230FD9055}"/>
              </a:ext>
            </a:extLst>
          </p:cNvPr>
          <p:cNvSpPr txBox="1"/>
          <p:nvPr/>
        </p:nvSpPr>
        <p:spPr>
          <a:xfrm>
            <a:off x="5557431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131F8E0-FCC9-43E6-B21C-06A2503D4BDA}"/>
              </a:ext>
            </a:extLst>
          </p:cNvPr>
          <p:cNvSpPr txBox="1"/>
          <p:nvPr/>
        </p:nvSpPr>
        <p:spPr>
          <a:xfrm>
            <a:off x="5992438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CF0D88E-4623-490B-B561-4DF644659572}"/>
              </a:ext>
            </a:extLst>
          </p:cNvPr>
          <p:cNvSpPr txBox="1"/>
          <p:nvPr/>
        </p:nvSpPr>
        <p:spPr>
          <a:xfrm>
            <a:off x="6425972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2A1038E-7BAE-45CC-BF72-D76F928ED02B}"/>
              </a:ext>
            </a:extLst>
          </p:cNvPr>
          <p:cNvSpPr txBox="1"/>
          <p:nvPr/>
        </p:nvSpPr>
        <p:spPr>
          <a:xfrm>
            <a:off x="6860979" y="808616"/>
            <a:ext cx="435007" cy="253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D7C5653-26C9-4A11-8E0C-B9601F9C8CEA}"/>
              </a:ext>
            </a:extLst>
          </p:cNvPr>
          <p:cNvSpPr txBox="1"/>
          <p:nvPr/>
        </p:nvSpPr>
        <p:spPr>
          <a:xfrm>
            <a:off x="7294513" y="808616"/>
            <a:ext cx="435007" cy="2539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B7AD2E-F1BE-4089-951A-8615D03D0FB0}"/>
              </a:ext>
            </a:extLst>
          </p:cNvPr>
          <p:cNvSpPr txBox="1"/>
          <p:nvPr/>
        </p:nvSpPr>
        <p:spPr>
          <a:xfrm>
            <a:off x="5774934" y="570534"/>
            <a:ext cx="87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labels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DC4794-B365-441F-9B6F-6AD3B0DDB624}"/>
              </a:ext>
            </a:extLst>
          </p:cNvPr>
          <p:cNvSpPr txBox="1"/>
          <p:nvPr/>
        </p:nvSpPr>
        <p:spPr>
          <a:xfrm>
            <a:off x="7257503" y="561656"/>
            <a:ext cx="560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extra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E560B5A-3416-48BF-98E3-6F3C79023789}"/>
              </a:ext>
            </a:extLst>
          </p:cNvPr>
          <p:cNvSpPr txBox="1"/>
          <p:nvPr/>
        </p:nvSpPr>
        <p:spPr>
          <a:xfrm>
            <a:off x="1713388" y="1098886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03594A3-3059-4CE9-9403-92F94C5AF44C}"/>
              </a:ext>
            </a:extLst>
          </p:cNvPr>
          <p:cNvSpPr txBox="1"/>
          <p:nvPr/>
        </p:nvSpPr>
        <p:spPr>
          <a:xfrm>
            <a:off x="3453416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A46B9B-8D49-431D-B500-E5B57D37256A}"/>
              </a:ext>
            </a:extLst>
          </p:cNvPr>
          <p:cNvSpPr txBox="1"/>
          <p:nvPr/>
        </p:nvSpPr>
        <p:spPr>
          <a:xfrm>
            <a:off x="5220082" y="1088181"/>
            <a:ext cx="292965" cy="25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1444C5D-67D3-4C76-B9FA-DEEAA7DFDFDF}"/>
              </a:ext>
            </a:extLst>
          </p:cNvPr>
          <p:cNvSpPr txBox="1"/>
          <p:nvPr/>
        </p:nvSpPr>
        <p:spPr>
          <a:xfrm>
            <a:off x="7332996" y="1066771"/>
            <a:ext cx="351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3E568D-095E-4D1B-8374-F154C09BF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8202"/>
              </p:ext>
            </p:extLst>
          </p:nvPr>
        </p:nvGraphicFramePr>
        <p:xfrm>
          <a:off x="1207361" y="2268347"/>
          <a:ext cx="8105328" cy="2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08211883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9830997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38313143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76726183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283511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99" name="文本框 98">
            <a:extLst>
              <a:ext uri="{FF2B5EF4-FFF2-40B4-BE49-F238E27FC236}">
                <a16:creationId xmlns:a16="http://schemas.microsoft.com/office/drawing/2014/main" id="{756C4E61-E96F-4E38-BF1F-68DEDC72F998}"/>
              </a:ext>
            </a:extLst>
          </p:cNvPr>
          <p:cNvSpPr txBox="1"/>
          <p:nvPr/>
        </p:nvSpPr>
        <p:spPr>
          <a:xfrm>
            <a:off x="1118585" y="1747469"/>
            <a:ext cx="523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inUse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F46C986-FACC-4E06-A265-2CC0EB2F05A8}"/>
              </a:ext>
            </a:extLst>
          </p:cNvPr>
          <p:cNvSpPr txBox="1"/>
          <p:nvPr/>
        </p:nvSpPr>
        <p:spPr>
          <a:xfrm>
            <a:off x="1455130" y="1974423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085F643-E081-4575-810F-70D860669833}"/>
              </a:ext>
            </a:extLst>
          </p:cNvPr>
          <p:cNvSpPr txBox="1"/>
          <p:nvPr/>
        </p:nvSpPr>
        <p:spPr>
          <a:xfrm>
            <a:off x="2388396" y="1961796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secondNodeId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1DDD475-9F16-4DD6-B8E8-AD83AADE02D6}"/>
              </a:ext>
            </a:extLst>
          </p:cNvPr>
          <p:cNvSpPr txBox="1"/>
          <p:nvPr/>
        </p:nvSpPr>
        <p:spPr>
          <a:xfrm>
            <a:off x="3547202" y="1961796"/>
            <a:ext cx="705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AE7C70-0FB1-4FF2-9C68-CEDABE11F936}"/>
              </a:ext>
            </a:extLst>
          </p:cNvPr>
          <p:cNvSpPr txBox="1"/>
          <p:nvPr/>
        </p:nvSpPr>
        <p:spPr>
          <a:xfrm>
            <a:off x="4260634" y="1745561"/>
            <a:ext cx="1136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FB31F06-341D-42E2-97D2-3F0708D7B835}"/>
              </a:ext>
            </a:extLst>
          </p:cNvPr>
          <p:cNvSpPr txBox="1"/>
          <p:nvPr/>
        </p:nvSpPr>
        <p:spPr>
          <a:xfrm>
            <a:off x="5220082" y="195143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068E3D7-D907-48A2-B86A-2F844CC4365C}"/>
              </a:ext>
            </a:extLst>
          </p:cNvPr>
          <p:cNvSpPr txBox="1"/>
          <p:nvPr/>
        </p:nvSpPr>
        <p:spPr>
          <a:xfrm>
            <a:off x="6074843" y="1695947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secondPrevRelId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BD6FFDBA-94C5-416D-A4DC-2293BE9EC719}"/>
              </a:ext>
            </a:extLst>
          </p:cNvPr>
          <p:cNvSpPr txBox="1"/>
          <p:nvPr/>
        </p:nvSpPr>
        <p:spPr>
          <a:xfrm>
            <a:off x="7074548" y="1961796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secondNextRelId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0F349D0-4A1D-4022-94B2-3E2A0D6B87C2}"/>
              </a:ext>
            </a:extLst>
          </p:cNvPr>
          <p:cNvSpPr txBox="1"/>
          <p:nvPr/>
        </p:nvSpPr>
        <p:spPr>
          <a:xfrm>
            <a:off x="8133512" y="1680166"/>
            <a:ext cx="912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EC85F9A-2E74-472F-91C8-B7A3F69886D8}"/>
              </a:ext>
            </a:extLst>
          </p:cNvPr>
          <p:cNvSpPr txBox="1"/>
          <p:nvPr/>
        </p:nvSpPr>
        <p:spPr>
          <a:xfrm>
            <a:off x="8418506" y="1986717"/>
            <a:ext cx="1474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firstInChainMarker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D763149F-5A1B-4658-9E98-C52EE471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18925"/>
              </p:ext>
            </p:extLst>
          </p:nvPr>
        </p:nvGraphicFramePr>
        <p:xfrm>
          <a:off x="1189225" y="2614853"/>
          <a:ext cx="8283330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58263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434530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509053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554476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447473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18009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435559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C942F886-E516-4054-B383-35EC862F0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33069"/>
              </p:ext>
            </p:extLst>
          </p:nvPr>
        </p:nvGraphicFramePr>
        <p:xfrm>
          <a:off x="1207361" y="3996499"/>
          <a:ext cx="8105321" cy="311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26516710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60680343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36993562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49068803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562262234"/>
                    </a:ext>
                  </a:extLst>
                </a:gridCol>
                <a:gridCol w="2383913">
                  <a:extLst>
                    <a:ext uri="{9D8B030D-6E8A-4147-A177-3AD203B41FA5}">
                      <a16:colId xmlns:a16="http://schemas.microsoft.com/office/drawing/2014/main" val="2052963807"/>
                    </a:ext>
                  </a:extLst>
                </a:gridCol>
              </a:tblGrid>
              <a:tr h="311194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……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11" name="文本框 110">
            <a:extLst>
              <a:ext uri="{FF2B5EF4-FFF2-40B4-BE49-F238E27FC236}">
                <a16:creationId xmlns:a16="http://schemas.microsoft.com/office/drawing/2014/main" id="{DDC066E2-5C80-457C-91EF-DAD039A5F231}"/>
              </a:ext>
            </a:extLst>
          </p:cNvPr>
          <p:cNvSpPr txBox="1"/>
          <p:nvPr/>
        </p:nvSpPr>
        <p:spPr>
          <a:xfrm>
            <a:off x="1096504" y="3678039"/>
            <a:ext cx="61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4C4FA30-E78A-45FF-9690-37DA3C88C2C7}"/>
              </a:ext>
            </a:extLst>
          </p:cNvPr>
          <p:cNvSpPr txBox="1"/>
          <p:nvPr/>
        </p:nvSpPr>
        <p:spPr>
          <a:xfrm>
            <a:off x="1769884" y="3678039"/>
            <a:ext cx="921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prevPropId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6FD31F9-48D7-4E45-86C9-116FCABE34F9}"/>
              </a:ext>
            </a:extLst>
          </p:cNvPr>
          <p:cNvSpPr txBox="1"/>
          <p:nvPr/>
        </p:nvSpPr>
        <p:spPr>
          <a:xfrm>
            <a:off x="3226302" y="3672823"/>
            <a:ext cx="1026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nextPropId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18C04F7-C18D-4245-A597-01D626F73591}"/>
              </a:ext>
            </a:extLst>
          </p:cNvPr>
          <p:cNvSpPr txBox="1"/>
          <p:nvPr/>
        </p:nvSpPr>
        <p:spPr>
          <a:xfrm>
            <a:off x="4384117" y="3686762"/>
            <a:ext cx="6659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BCBFBB7-D58D-4B7C-8FB3-FDFB86179908}"/>
              </a:ext>
            </a:extLst>
          </p:cNvPr>
          <p:cNvSpPr txBox="1"/>
          <p:nvPr/>
        </p:nvSpPr>
        <p:spPr>
          <a:xfrm>
            <a:off x="5416509" y="3672844"/>
            <a:ext cx="12196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property block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C0395427-F8C8-4344-9191-888F302F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40864"/>
              </p:ext>
            </p:extLst>
          </p:nvPr>
        </p:nvGraphicFramePr>
        <p:xfrm>
          <a:off x="1197633" y="4342896"/>
          <a:ext cx="7978409" cy="42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92">
                  <a:extLst>
                    <a:ext uri="{9D8B030D-6E8A-4147-A177-3AD203B41FA5}">
                      <a16:colId xmlns:a16="http://schemas.microsoft.com/office/drawing/2014/main" val="125966707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474658476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451548397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58738098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84113431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202962339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873796364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82521938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3605790495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953876010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116208641"/>
                    </a:ext>
                  </a:extLst>
                </a:gridCol>
                <a:gridCol w="238392">
                  <a:extLst>
                    <a:ext uri="{9D8B030D-6E8A-4147-A177-3AD203B41FA5}">
                      <a16:colId xmlns:a16="http://schemas.microsoft.com/office/drawing/2014/main" val="13054624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56435049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380657565"/>
                    </a:ext>
                  </a:extLst>
                </a:gridCol>
                <a:gridCol w="292129">
                  <a:extLst>
                    <a:ext uri="{9D8B030D-6E8A-4147-A177-3AD203B41FA5}">
                      <a16:colId xmlns:a16="http://schemas.microsoft.com/office/drawing/2014/main" val="4202435224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709354114"/>
                    </a:ext>
                  </a:extLst>
                </a:gridCol>
                <a:gridCol w="854714">
                  <a:extLst>
                    <a:ext uri="{9D8B030D-6E8A-4147-A177-3AD203B41FA5}">
                      <a16:colId xmlns:a16="http://schemas.microsoft.com/office/drawing/2014/main" val="900849656"/>
                    </a:ext>
                  </a:extLst>
                </a:gridCol>
                <a:gridCol w="379379">
                  <a:extLst>
                    <a:ext uri="{9D8B030D-6E8A-4147-A177-3AD203B41FA5}">
                      <a16:colId xmlns:a16="http://schemas.microsoft.com/office/drawing/2014/main" val="944443209"/>
                    </a:ext>
                  </a:extLst>
                </a:gridCol>
                <a:gridCol w="380698">
                  <a:extLst>
                    <a:ext uri="{9D8B030D-6E8A-4147-A177-3AD203B41FA5}">
                      <a16:colId xmlns:a16="http://schemas.microsoft.com/office/drawing/2014/main" val="1592552485"/>
                    </a:ext>
                  </a:extLst>
                </a:gridCol>
                <a:gridCol w="316330">
                  <a:extLst>
                    <a:ext uri="{9D8B030D-6E8A-4147-A177-3AD203B41FA5}">
                      <a16:colId xmlns:a16="http://schemas.microsoft.com/office/drawing/2014/main" val="3843240967"/>
                    </a:ext>
                  </a:extLst>
                </a:gridCol>
                <a:gridCol w="515566">
                  <a:extLst>
                    <a:ext uri="{9D8B030D-6E8A-4147-A177-3AD203B41FA5}">
                      <a16:colId xmlns:a16="http://schemas.microsoft.com/office/drawing/2014/main" val="2234871659"/>
                    </a:ext>
                  </a:extLst>
                </a:gridCol>
                <a:gridCol w="454757">
                  <a:extLst>
                    <a:ext uri="{9D8B030D-6E8A-4147-A177-3AD203B41FA5}">
                      <a16:colId xmlns:a16="http://schemas.microsoft.com/office/drawing/2014/main" val="583207565"/>
                    </a:ext>
                  </a:extLst>
                </a:gridCol>
                <a:gridCol w="581058">
                  <a:extLst>
                    <a:ext uri="{9D8B030D-6E8A-4147-A177-3AD203B41FA5}">
                      <a16:colId xmlns:a16="http://schemas.microsoft.com/office/drawing/2014/main" val="1927469361"/>
                    </a:ext>
                  </a:extLst>
                </a:gridCol>
                <a:gridCol w="372510">
                  <a:extLst>
                    <a:ext uri="{9D8B030D-6E8A-4147-A177-3AD203B41FA5}">
                      <a16:colId xmlns:a16="http://schemas.microsoft.com/office/drawing/2014/main" val="1013507683"/>
                    </a:ext>
                  </a:extLst>
                </a:gridCol>
              </a:tblGrid>
              <a:tr h="421599">
                <a:tc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62824"/>
                  </a:ext>
                </a:extLst>
              </a:tr>
            </a:tbl>
          </a:graphicData>
        </a:graphic>
      </p:graphicFrame>
      <p:sp>
        <p:nvSpPr>
          <p:cNvPr id="122" name="文本框 121">
            <a:extLst>
              <a:ext uri="{FF2B5EF4-FFF2-40B4-BE49-F238E27FC236}">
                <a16:creationId xmlns:a16="http://schemas.microsoft.com/office/drawing/2014/main" id="{291896FC-E287-4B29-832E-D42AABDADD2A}"/>
              </a:ext>
            </a:extLst>
          </p:cNvPr>
          <p:cNvSpPr txBox="1"/>
          <p:nvPr/>
        </p:nvSpPr>
        <p:spPr>
          <a:xfrm>
            <a:off x="9100711" y="4342896"/>
            <a:ext cx="3471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47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1299109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2250"/>
              </p:ext>
            </p:extLst>
          </p:nvPr>
        </p:nvGraphicFramePr>
        <p:xfrm>
          <a:off x="1228505" y="681612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89306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98451"/>
              </p:ext>
            </p:extLst>
          </p:nvPr>
        </p:nvGraphicFramePr>
        <p:xfrm>
          <a:off x="4588190" y="557429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62989"/>
              </p:ext>
            </p:extLst>
          </p:nvPr>
        </p:nvGraphicFramePr>
        <p:xfrm>
          <a:off x="8415160" y="422809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1299109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92977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2175409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41181"/>
              </p:ext>
            </p:extLst>
          </p:nvPr>
        </p:nvGraphicFramePr>
        <p:xfrm>
          <a:off x="8410847" y="27729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2283898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35146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48917"/>
              </p:ext>
            </p:extLst>
          </p:nvPr>
        </p:nvGraphicFramePr>
        <p:xfrm>
          <a:off x="4533106" y="25142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30562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39584"/>
              </p:ext>
            </p:extLst>
          </p:nvPr>
        </p:nvGraphicFramePr>
        <p:xfrm>
          <a:off x="784367" y="27851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35205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47028"/>
              </p:ext>
            </p:extLst>
          </p:nvPr>
        </p:nvGraphicFramePr>
        <p:xfrm>
          <a:off x="784366" y="50024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42685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30727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44031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73" idx="1"/>
          </p:cNvCxnSpPr>
          <p:nvPr/>
        </p:nvCxnSpPr>
        <p:spPr>
          <a:xfrm>
            <a:off x="3637875" y="5878756"/>
            <a:ext cx="950315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54851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37389"/>
              </p:ext>
            </p:extLst>
          </p:nvPr>
        </p:nvGraphicFramePr>
        <p:xfrm>
          <a:off x="4588190" y="5271696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3"/>
            <a:endCxn id="79" idx="1"/>
          </p:cNvCxnSpPr>
          <p:nvPr/>
        </p:nvCxnSpPr>
        <p:spPr>
          <a:xfrm flipV="1">
            <a:off x="6997561" y="5886906"/>
            <a:ext cx="930868" cy="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23193" y="5433168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7928429" y="5718093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4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7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4294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74841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85388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795935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06482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617029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7576" y="1031722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53747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564294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74841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85388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5935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5206482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7029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027576" y="1401054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3747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564294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974841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5388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795935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06482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617029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027576" y="3625664"/>
            <a:ext cx="410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153747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1</a:t>
            </a:r>
            <a:endParaRPr lang="zh-CN" altLang="en-US" sz="1200" i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564294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2</a:t>
            </a:r>
            <a:endParaRPr lang="zh-CN" altLang="en-US" sz="1200" i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974841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3</a:t>
            </a:r>
            <a:endParaRPr lang="zh-CN" altLang="en-US" sz="1200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385388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4</a:t>
            </a:r>
            <a:endParaRPr lang="zh-CN" altLang="en-US" sz="1200" i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4795935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5</a:t>
            </a:r>
            <a:endParaRPr lang="zh-CN" altLang="en-US" sz="1200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5206482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6</a:t>
            </a:r>
            <a:endParaRPr lang="zh-CN" altLang="en-US" sz="1200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617029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…</a:t>
            </a:r>
            <a:endParaRPr lang="zh-CN" altLang="en-US" sz="1200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6027576" y="3994996"/>
            <a:ext cx="41054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/>
              <a:t>m</a:t>
            </a:r>
            <a:endParaRPr lang="zh-CN" altLang="en-US" sz="1200" i="1" dirty="0"/>
          </a:p>
        </p:txBody>
      </p:sp>
      <p:cxnSp>
        <p:nvCxnSpPr>
          <p:cNvPr id="3" name="直接箭头连接符 2"/>
          <p:cNvCxnSpPr>
            <a:stCxn id="40" idx="2"/>
            <a:endCxn id="24" idx="0"/>
          </p:cNvCxnSpPr>
          <p:nvPr/>
        </p:nvCxnSpPr>
        <p:spPr>
          <a:xfrm flipH="1">
            <a:off x="3359021" y="3242821"/>
            <a:ext cx="45469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163" y="2875175"/>
                <a:ext cx="381113" cy="367646"/>
              </a:xfrm>
              <a:prstGeom prst="rect">
                <a:avLst/>
              </a:prstGeom>
              <a:blipFill>
                <a:blip r:embed="rId2"/>
                <a:stretch>
                  <a:fillRect l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>
            <a:stCxn id="40" idx="2"/>
            <a:endCxn id="26" idx="0"/>
          </p:cNvCxnSpPr>
          <p:nvPr/>
        </p:nvCxnSpPr>
        <p:spPr>
          <a:xfrm>
            <a:off x="3813720" y="3242821"/>
            <a:ext cx="366395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28" idx="0"/>
          </p:cNvCxnSpPr>
          <p:nvPr/>
        </p:nvCxnSpPr>
        <p:spPr>
          <a:xfrm>
            <a:off x="3813720" y="3242821"/>
            <a:ext cx="1187489" cy="38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0" idx="2"/>
            <a:endCxn id="26" idx="0"/>
          </p:cNvCxnSpPr>
          <p:nvPr/>
        </p:nvCxnSpPr>
        <p:spPr>
          <a:xfrm flipH="1">
            <a:off x="4180115" y="3240060"/>
            <a:ext cx="1275793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51" y="2872414"/>
                <a:ext cx="381113" cy="367646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stCxn id="50" idx="2"/>
            <a:endCxn id="27" idx="0"/>
          </p:cNvCxnSpPr>
          <p:nvPr/>
        </p:nvCxnSpPr>
        <p:spPr>
          <a:xfrm flipH="1">
            <a:off x="4590662" y="3240060"/>
            <a:ext cx="865246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50" idx="2"/>
            <a:endCxn id="29" idx="0"/>
          </p:cNvCxnSpPr>
          <p:nvPr/>
        </p:nvCxnSpPr>
        <p:spPr>
          <a:xfrm flipH="1">
            <a:off x="5411756" y="3240060"/>
            <a:ext cx="44152" cy="38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4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(ABS)IfcProperty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(ABS)IfcSimpleProperty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700667" y="1709457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IfcComplexProperty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4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010580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38580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78875" y="9282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69275" y="281648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37224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377564" y="2430492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680364" y="2430492"/>
            <a:ext cx="12236" cy="234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96691" y="288848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2836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IfcPropertyBoundedValue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577444" y="280263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20697" y="2676109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IfcPropertySingleValue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569275" y="377177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96691" y="384377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77444" y="375791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569275" y="4715002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96691" y="4787002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77444" y="470114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2475" y="3659106"/>
            <a:ext cx="3142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IfcPropertyEnumeratedValue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898072" y="4642103"/>
            <a:ext cx="266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IfcPropertyListValue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28366" y="3659106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IfcPropertyReferenceValue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713175" y="4588481"/>
            <a:ext cx="3066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IfcPropertyTableValue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5326041" y="735185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3067159" y="2062444"/>
            <a:ext cx="63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24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0652" y="48836"/>
            <a:ext cx="35052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宋体" panose="02010600030101010101" pitchFamily="2" charset="-122"/>
                <a:ea typeface="宋体" panose="02010600030101010101" pitchFamily="2" charset="-122"/>
              </a:rPr>
              <a:t>(abs)IfcPropertySetDefinition</a:t>
            </a:r>
            <a:endParaRPr lang="zh-CN" altLang="en-US" sz="1400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86812" y="3413566"/>
            <a:ext cx="38287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IfcReinforcementDefinitionProperties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555420" y="45205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连接符 31"/>
          <p:cNvCxnSpPr>
            <a:stCxn id="5" idx="2"/>
          </p:cNvCxnSpPr>
          <p:nvPr/>
        </p:nvCxnSpPr>
        <p:spPr>
          <a:xfrm flipH="1">
            <a:off x="5666510" y="356613"/>
            <a:ext cx="26742" cy="6127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682836" y="45925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71451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563589" y="45067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706842" y="4380218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IfcServiceLifeFactor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555420" y="547588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4682836" y="554788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6563589" y="54620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555420" y="641911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4682836" y="6491111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563589" y="640525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5146" y="5363215"/>
            <a:ext cx="2885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IfcSoundValue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75147" y="6346212"/>
            <a:ext cx="287489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IfcWindowLiningProperties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14511" y="5363215"/>
            <a:ext cx="33161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IfcSpaceThermalLoadProperties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99320" y="6292590"/>
            <a:ext cx="306679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IfcWindowPanelProperties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543037" y="356351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4670453" y="3635510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6551206" y="354965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43037" y="264393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 flipH="1">
            <a:off x="4670453" y="2715935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551206" y="26300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555420" y="1814494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4682836" y="1886494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6563589" y="1800639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707107" y="415990"/>
            <a:ext cx="634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555420" y="9711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>
            <a:off x="4682836" y="1043198"/>
            <a:ext cx="18931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563589" y="957343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72725" y="2497328"/>
            <a:ext cx="335796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IfcPermeableCoveringProperties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714511" y="1621315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IfcEnergyProperties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03388" y="847167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IfcDoorPanelProperties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687529" y="812493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IfcDoorLiningProperties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706842" y="1715402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IfcElementQuantity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675146" y="252898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IfcFluidFlowProperties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687529" y="3462056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IfcPropertySet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8113830" y="2237219"/>
            <a:ext cx="739233" cy="13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74" idx="2"/>
          </p:cNvCxnSpPr>
          <p:nvPr/>
        </p:nvCxnSpPr>
        <p:spPr>
          <a:xfrm flipV="1">
            <a:off x="8141529" y="1929092"/>
            <a:ext cx="0" cy="300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963891" y="2050340"/>
            <a:ext cx="285403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IfcElectricalBaseProperties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8810749" y="2136567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572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03960" y="393848"/>
            <a:ext cx="24052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210456" y="523993"/>
            <a:ext cx="87283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61370" y="1897001"/>
            <a:ext cx="169817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65778" y="1864134"/>
            <a:ext cx="19614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IfcPropertySetDefinition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>
            <a:endCxn id="54" idx="0"/>
          </p:cNvCxnSpPr>
          <p:nvPr/>
        </p:nvCxnSpPr>
        <p:spPr>
          <a:xfrm flipH="1">
            <a:off x="4217346" y="523994"/>
            <a:ext cx="2948" cy="4812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endCxn id="5" idx="3"/>
          </p:cNvCxnSpPr>
          <p:nvPr/>
        </p:nvCxnSpPr>
        <p:spPr>
          <a:xfrm flipH="1" flipV="1">
            <a:off x="7509163" y="520806"/>
            <a:ext cx="837320" cy="3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/>
        </p:nvCxnSpPr>
        <p:spPr>
          <a:xfrm>
            <a:off x="8346482" y="523993"/>
            <a:ext cx="0" cy="481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8274482" y="171810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145346" y="1761480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217344" y="1382975"/>
            <a:ext cx="1" cy="3701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915018" y="1005249"/>
            <a:ext cx="260465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RelatedObjects S[1:?]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5" name="直接连接符 54"/>
          <p:cNvCxnSpPr>
            <a:cxnSpLocks/>
          </p:cNvCxnSpPr>
          <p:nvPr/>
        </p:nvCxnSpPr>
        <p:spPr>
          <a:xfrm>
            <a:off x="8346482" y="1374581"/>
            <a:ext cx="0" cy="3435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972154" y="992343"/>
            <a:ext cx="27848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43053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6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0906" y="387326"/>
            <a:ext cx="19092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IfcRoot</a:t>
            </a:r>
            <a:endParaRPr lang="zh-CN" altLang="en-US" i="1" dirty="0"/>
          </a:p>
        </p:txBody>
      </p:sp>
      <p:cxnSp>
        <p:nvCxnSpPr>
          <p:cNvPr id="3" name="直接连接符 2"/>
          <p:cNvCxnSpPr>
            <a:stCxn id="5" idx="2"/>
          </p:cNvCxnSpPr>
          <p:nvPr/>
        </p:nvCxnSpPr>
        <p:spPr>
          <a:xfrm>
            <a:off x="5695544" y="756658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380509" y="114992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78181" y="1686298"/>
            <a:ext cx="2604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(ABS)IfcObjectDefinition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3241" y="169664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IfcPropertyDefinition</a:t>
            </a:r>
            <a:endParaRPr lang="zh-CN" altLang="en-US" i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3380509" y="114992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695545" y="1149927"/>
            <a:ext cx="360048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303154" y="113711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6231154" y="154151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305564" y="154229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3377564" y="2051079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296034" y="1149927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9224034" y="1554326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155385" y="1709456"/>
            <a:ext cx="285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IfcRelationship</a:t>
            </a:r>
            <a:endParaRPr lang="zh-CN" altLang="en-US" i="1" dirty="0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2425870" y="2456387"/>
            <a:ext cx="23150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25870" y="2456388"/>
            <a:ext cx="0" cy="3932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538027" y="2456387"/>
            <a:ext cx="20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738916" y="2443576"/>
            <a:ext cx="0" cy="393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4666916" y="2847975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2350925" y="2848758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626439" y="2991975"/>
            <a:ext cx="1679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(ABS)</a:t>
            </a:r>
            <a:r>
              <a:rPr lang="en-US" altLang="zh-CN" i="1" dirty="0" err="1"/>
              <a:t>IfcObject</a:t>
            </a:r>
            <a:endParaRPr lang="en-US" altLang="zh-CN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3908232" y="2977220"/>
            <a:ext cx="1787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IfcTypeObject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1626438" y="4404238"/>
            <a:ext cx="7741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要突出是</a:t>
            </a:r>
            <a:r>
              <a:rPr lang="en-US" altLang="zh-CN" dirty="0"/>
              <a:t>Property</a:t>
            </a:r>
            <a:r>
              <a:rPr lang="zh-CN" altLang="en-US" dirty="0"/>
              <a:t>的存储，而不是其它什么</a:t>
            </a:r>
            <a:r>
              <a:rPr lang="en-US" altLang="zh-CN" dirty="0"/>
              <a:t>associates</a:t>
            </a:r>
            <a:r>
              <a:rPr lang="zh-CN" altLang="en-US" dirty="0"/>
              <a:t>的存储。是否要说一下</a:t>
            </a:r>
            <a:r>
              <a:rPr lang="en-US" altLang="zh-CN" dirty="0" err="1"/>
              <a:t>Bimserver</a:t>
            </a:r>
            <a:r>
              <a:rPr lang="zh-CN" altLang="en-US" dirty="0"/>
              <a:t>的在</a:t>
            </a:r>
            <a:r>
              <a:rPr lang="en-US" altLang="zh-CN" dirty="0"/>
              <a:t>property</a:t>
            </a:r>
            <a:r>
              <a:rPr lang="zh-CN" altLang="en-US" dirty="0"/>
              <a:t>方面的努力。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2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5776375" y="758757"/>
            <a:ext cx="861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77495" y="2296471"/>
            <a:ext cx="5930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5573294" y="1505074"/>
            <a:ext cx="594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674840" y="3071281"/>
            <a:ext cx="6886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6439509" y="1507997"/>
            <a:ext cx="6397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644648" y="1524103"/>
            <a:ext cx="696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7092418" y="1602305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37" idx="2"/>
            <a:endCxn id="39" idx="0"/>
          </p:cNvCxnSpPr>
          <p:nvPr/>
        </p:nvCxnSpPr>
        <p:spPr>
          <a:xfrm flipH="1">
            <a:off x="5870518" y="1128089"/>
            <a:ext cx="3364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2"/>
            <a:endCxn id="41" idx="0"/>
          </p:cNvCxnSpPr>
          <p:nvPr/>
        </p:nvCxnSpPr>
        <p:spPr>
          <a:xfrm>
            <a:off x="6207012" y="1128089"/>
            <a:ext cx="552380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2"/>
            <a:endCxn id="42" idx="0"/>
          </p:cNvCxnSpPr>
          <p:nvPr/>
        </p:nvCxnSpPr>
        <p:spPr>
          <a:xfrm>
            <a:off x="6207012" y="1128089"/>
            <a:ext cx="1785950" cy="39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014718" y="2296471"/>
            <a:ext cx="6571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7264877" y="2303423"/>
            <a:ext cx="7643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6712705" y="2436269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9" idx="2"/>
            <a:endCxn id="38" idx="0"/>
          </p:cNvCxnSpPr>
          <p:nvPr/>
        </p:nvCxnSpPr>
        <p:spPr>
          <a:xfrm flipH="1">
            <a:off x="5574006" y="1874406"/>
            <a:ext cx="296512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9" idx="2"/>
            <a:endCxn id="47" idx="0"/>
          </p:cNvCxnSpPr>
          <p:nvPr/>
        </p:nvCxnSpPr>
        <p:spPr>
          <a:xfrm>
            <a:off x="5870518" y="1874406"/>
            <a:ext cx="47276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9" idx="2"/>
            <a:endCxn id="48" idx="0"/>
          </p:cNvCxnSpPr>
          <p:nvPr/>
        </p:nvCxnSpPr>
        <p:spPr>
          <a:xfrm>
            <a:off x="5870518" y="1874406"/>
            <a:ext cx="1776534" cy="42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573295" y="3077926"/>
            <a:ext cx="6337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6872837" y="3077926"/>
            <a:ext cx="6648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</a:t>
            </a:r>
            <a:endParaRPr lang="zh-CN" altLang="en-US" i="1" dirty="0"/>
          </a:p>
        </p:txBody>
      </p:sp>
      <p:cxnSp>
        <p:nvCxnSpPr>
          <p:cNvPr id="55" name="直接箭头连接符 54"/>
          <p:cNvCxnSpPr>
            <a:stCxn id="38" idx="2"/>
            <a:endCxn id="40" idx="0"/>
          </p:cNvCxnSpPr>
          <p:nvPr/>
        </p:nvCxnSpPr>
        <p:spPr>
          <a:xfrm flipH="1">
            <a:off x="5019178" y="2665803"/>
            <a:ext cx="554828" cy="405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8" idx="2"/>
            <a:endCxn id="53" idx="0"/>
          </p:cNvCxnSpPr>
          <p:nvPr/>
        </p:nvCxnSpPr>
        <p:spPr>
          <a:xfrm>
            <a:off x="5574006" y="2665803"/>
            <a:ext cx="316148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8" idx="2"/>
            <a:endCxn id="54" idx="0"/>
          </p:cNvCxnSpPr>
          <p:nvPr/>
        </p:nvCxnSpPr>
        <p:spPr>
          <a:xfrm>
            <a:off x="5574006" y="2665803"/>
            <a:ext cx="1631253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295104" y="316798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76057" y="3839139"/>
            <a:ext cx="599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</a:t>
            </a:r>
            <a:endParaRPr lang="zh-CN" altLang="en-US" i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5246070" y="3821547"/>
            <a:ext cx="768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2</a:t>
            </a:r>
            <a:endParaRPr lang="zh-CN" altLang="en-US" i="1" dirty="0"/>
          </a:p>
        </p:txBody>
      </p:sp>
      <p:cxnSp>
        <p:nvCxnSpPr>
          <p:cNvPr id="61" name="直接箭头连接符 60"/>
          <p:cNvCxnSpPr>
            <a:stCxn id="40" idx="2"/>
            <a:endCxn id="59" idx="0"/>
          </p:cNvCxnSpPr>
          <p:nvPr/>
        </p:nvCxnSpPr>
        <p:spPr>
          <a:xfrm flipH="1">
            <a:off x="4675730" y="3440613"/>
            <a:ext cx="343448" cy="39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2"/>
            <a:endCxn id="60" idx="0"/>
          </p:cNvCxnSpPr>
          <p:nvPr/>
        </p:nvCxnSpPr>
        <p:spPr>
          <a:xfrm>
            <a:off x="5019178" y="3440613"/>
            <a:ext cx="611216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02426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1000</a:t>
            </a:r>
            <a:endParaRPr lang="zh-CN" altLang="en-US" i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6285385" y="3945618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40" idx="2"/>
            <a:endCxn id="63" idx="0"/>
          </p:cNvCxnSpPr>
          <p:nvPr/>
        </p:nvCxnSpPr>
        <p:spPr>
          <a:xfrm>
            <a:off x="5019178" y="3440613"/>
            <a:ext cx="2408844" cy="380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806669" y="770458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IfcObject0</a:t>
            </a:r>
            <a:endParaRPr lang="zh-CN" altLang="en-US" dirty="0"/>
          </a:p>
        </p:txBody>
      </p:sp>
      <p:cxnSp>
        <p:nvCxnSpPr>
          <p:cNvPr id="82" name="直接箭头连接符 81"/>
          <p:cNvCxnSpPr>
            <a:stCxn id="73" idx="3"/>
            <a:endCxn id="37" idx="1"/>
          </p:cNvCxnSpPr>
          <p:nvPr/>
        </p:nvCxnSpPr>
        <p:spPr>
          <a:xfrm flipV="1">
            <a:off x="4023416" y="943423"/>
            <a:ext cx="1752959" cy="1170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806669" y="1503275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IfcObject1</a:t>
            </a:r>
            <a:endParaRPr lang="zh-CN" altLang="en-US" dirty="0"/>
          </a:p>
        </p:txBody>
      </p:sp>
      <p:cxnSp>
        <p:nvCxnSpPr>
          <p:cNvPr id="85" name="直接箭头连接符 84"/>
          <p:cNvCxnSpPr>
            <a:stCxn id="84" idx="3"/>
            <a:endCxn id="39" idx="1"/>
          </p:cNvCxnSpPr>
          <p:nvPr/>
        </p:nvCxnSpPr>
        <p:spPr>
          <a:xfrm>
            <a:off x="4023416" y="1687941"/>
            <a:ext cx="1549878" cy="179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795323" y="2303423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IfcObject2</a:t>
            </a:r>
            <a:endParaRPr lang="zh-CN" altLang="en-US" dirty="0"/>
          </a:p>
        </p:txBody>
      </p:sp>
      <p:cxnSp>
        <p:nvCxnSpPr>
          <p:cNvPr id="87" name="直接箭头连接符 86"/>
          <p:cNvCxnSpPr>
            <a:stCxn id="86" idx="3"/>
            <a:endCxn id="38" idx="1"/>
          </p:cNvCxnSpPr>
          <p:nvPr/>
        </p:nvCxnSpPr>
        <p:spPr>
          <a:xfrm flipV="1">
            <a:off x="4012070" y="2481137"/>
            <a:ext cx="1265425" cy="69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811381" y="3090187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IfcObject3</a:t>
            </a:r>
            <a:endParaRPr lang="zh-CN" altLang="en-US" dirty="0"/>
          </a:p>
        </p:txBody>
      </p:sp>
      <p:cxnSp>
        <p:nvCxnSpPr>
          <p:cNvPr id="90" name="直接箭头连接符 89"/>
          <p:cNvCxnSpPr>
            <a:stCxn id="89" idx="3"/>
            <a:endCxn id="40" idx="1"/>
          </p:cNvCxnSpPr>
          <p:nvPr/>
        </p:nvCxnSpPr>
        <p:spPr>
          <a:xfrm flipV="1">
            <a:off x="4028128" y="3255947"/>
            <a:ext cx="646712" cy="1890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795324" y="3839139"/>
            <a:ext cx="12167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IfcObject4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91" idx="3"/>
            <a:endCxn id="59" idx="1"/>
          </p:cNvCxnSpPr>
          <p:nvPr/>
        </p:nvCxnSpPr>
        <p:spPr>
          <a:xfrm>
            <a:off x="4012071" y="4023805"/>
            <a:ext cx="36398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60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04108" y="796221"/>
            <a:ext cx="1257088" cy="25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属性集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 flipH="1" flipV="1">
            <a:off x="3380394" y="1376556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73829" y="1686298"/>
            <a:ext cx="103440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静态属性集</a:t>
            </a:r>
          </a:p>
        </p:txBody>
      </p:sp>
      <p:sp>
        <p:nvSpPr>
          <p:cNvPr id="22" name="椭圆 21"/>
          <p:cNvSpPr/>
          <p:nvPr/>
        </p:nvSpPr>
        <p:spPr>
          <a:xfrm>
            <a:off x="374075" y="6234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26475" y="775851"/>
            <a:ext cx="144000" cy="14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BAF21F-0175-4A3D-93FB-0C2B9538EB78}"/>
              </a:ext>
            </a:extLst>
          </p:cNvPr>
          <p:cNvSpPr txBox="1"/>
          <p:nvPr/>
        </p:nvSpPr>
        <p:spPr>
          <a:xfrm>
            <a:off x="5056423" y="1709456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动态属性集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0345673-2992-4CEE-8AEF-981FC89BA5F6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91422" y="1362269"/>
            <a:ext cx="0" cy="34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A35C28-21CA-42E7-9C8A-2BE9148DCAE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91030" y="1362269"/>
            <a:ext cx="1" cy="3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B40F76C-2CCC-4633-96A6-6CFC40119BC5}"/>
              </a:ext>
            </a:extLst>
          </p:cNvPr>
          <p:cNvCxnSpPr>
            <a:cxnSpLocks/>
          </p:cNvCxnSpPr>
          <p:nvPr/>
        </p:nvCxnSpPr>
        <p:spPr>
          <a:xfrm>
            <a:off x="4543288" y="1067357"/>
            <a:ext cx="0" cy="30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561F48-2025-420A-BC6B-667589E59C41}"/>
              </a:ext>
            </a:extLst>
          </p:cNvPr>
          <p:cNvCxnSpPr>
            <a:cxnSpLocks/>
          </p:cNvCxnSpPr>
          <p:nvPr/>
        </p:nvCxnSpPr>
        <p:spPr>
          <a:xfrm flipH="1">
            <a:off x="5680844" y="1963372"/>
            <a:ext cx="4066" cy="32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B5E009-3096-4F23-93BE-F5BF46319ACB}"/>
              </a:ext>
            </a:extLst>
          </p:cNvPr>
          <p:cNvCxnSpPr>
            <a:cxnSpLocks/>
          </p:cNvCxnSpPr>
          <p:nvPr/>
        </p:nvCxnSpPr>
        <p:spPr>
          <a:xfrm flipH="1" flipV="1">
            <a:off x="4532652" y="2281408"/>
            <a:ext cx="2304516" cy="5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02997D8-E7D2-431F-BD16-88AD39303139}"/>
              </a:ext>
            </a:extLst>
          </p:cNvPr>
          <p:cNvCxnSpPr>
            <a:cxnSpLocks/>
          </p:cNvCxnSpPr>
          <p:nvPr/>
        </p:nvCxnSpPr>
        <p:spPr>
          <a:xfrm>
            <a:off x="4532652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37CEFE1-96AC-482C-83FC-CC5603B189CD}"/>
              </a:ext>
            </a:extLst>
          </p:cNvPr>
          <p:cNvCxnSpPr>
            <a:cxnSpLocks/>
          </p:cNvCxnSpPr>
          <p:nvPr/>
        </p:nvCxnSpPr>
        <p:spPr>
          <a:xfrm>
            <a:off x="6837168" y="2281408"/>
            <a:ext cx="0" cy="2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8B25E6A-E087-44C8-8C4C-D8293264A08C}"/>
              </a:ext>
            </a:extLst>
          </p:cNvPr>
          <p:cNvSpPr txBox="1"/>
          <p:nvPr/>
        </p:nvSpPr>
        <p:spPr>
          <a:xfrm>
            <a:off x="3908232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预定义属性集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DADBCDF-3887-44E5-B5BB-C3DC6483B999}"/>
              </a:ext>
            </a:extLst>
          </p:cNvPr>
          <p:cNvSpPr txBox="1"/>
          <p:nvPr/>
        </p:nvSpPr>
        <p:spPr>
          <a:xfrm>
            <a:off x="6202169" y="2547943"/>
            <a:ext cx="126999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自定义属性集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9B1C5C3-F655-4CD0-B260-36E62387D18F}"/>
              </a:ext>
            </a:extLst>
          </p:cNvPr>
          <p:cNvCxnSpPr>
            <a:cxnSpLocks/>
          </p:cNvCxnSpPr>
          <p:nvPr/>
        </p:nvCxnSpPr>
        <p:spPr>
          <a:xfrm>
            <a:off x="4086808" y="2801859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9F3FE9A4-018E-4B62-8953-D5F806A4DC4C}"/>
              </a:ext>
            </a:extLst>
          </p:cNvPr>
          <p:cNvSpPr txBox="1"/>
          <p:nvPr/>
        </p:nvSpPr>
        <p:spPr>
          <a:xfrm>
            <a:off x="4618653" y="3050237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0F6DD85-3876-40C0-9F98-E9B94FEDA2A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086808" y="3177195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FBF767B-000B-4A9D-A295-DD9F5FD20383}"/>
              </a:ext>
            </a:extLst>
          </p:cNvPr>
          <p:cNvSpPr txBox="1"/>
          <p:nvPr/>
        </p:nvSpPr>
        <p:spPr>
          <a:xfrm>
            <a:off x="4631090" y="3501215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8AE7522-60FF-4A32-8C4A-76B29704339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099245" y="3628173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44BC52B-7896-4562-9A1E-778900E48F1E}"/>
              </a:ext>
            </a:extLst>
          </p:cNvPr>
          <p:cNvSpPr txBox="1"/>
          <p:nvPr/>
        </p:nvSpPr>
        <p:spPr>
          <a:xfrm>
            <a:off x="4618653" y="3952193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89BF81A-1ECA-4104-9683-0BDC71D9B56A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086808" y="4079151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545523F-D9EE-4662-A2CC-68FFBDF5A154}"/>
              </a:ext>
            </a:extLst>
          </p:cNvPr>
          <p:cNvSpPr txBox="1"/>
          <p:nvPr/>
        </p:nvSpPr>
        <p:spPr>
          <a:xfrm>
            <a:off x="4618653" y="4403171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75533EC3-A040-45FF-B42F-51E7941C45B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086808" y="4530129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2B650F6-EFB8-4C3F-B89A-6073DF9BBAE2}"/>
              </a:ext>
            </a:extLst>
          </p:cNvPr>
          <p:cNvCxnSpPr>
            <a:cxnSpLocks/>
          </p:cNvCxnSpPr>
          <p:nvPr/>
        </p:nvCxnSpPr>
        <p:spPr>
          <a:xfrm>
            <a:off x="6375920" y="2795632"/>
            <a:ext cx="0" cy="177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2F3F4DC5-396C-4D5A-BCFB-A33E483F8637}"/>
              </a:ext>
            </a:extLst>
          </p:cNvPr>
          <p:cNvSpPr txBox="1"/>
          <p:nvPr/>
        </p:nvSpPr>
        <p:spPr>
          <a:xfrm>
            <a:off x="6907765" y="3044010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32915C6-D62D-4D68-9270-3C90E04B1C04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6375920" y="3170968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230FD96-5455-4BC9-BC62-22CB56679CF9}"/>
              </a:ext>
            </a:extLst>
          </p:cNvPr>
          <p:cNvSpPr txBox="1"/>
          <p:nvPr/>
        </p:nvSpPr>
        <p:spPr>
          <a:xfrm>
            <a:off x="6920202" y="3494988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08AF6B9-D9EA-4E55-B0C8-1D006AA49091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388357" y="3621946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E5696F2C-BFB6-4981-B643-A0B06C502154}"/>
              </a:ext>
            </a:extLst>
          </p:cNvPr>
          <p:cNvSpPr txBox="1"/>
          <p:nvPr/>
        </p:nvSpPr>
        <p:spPr>
          <a:xfrm>
            <a:off x="6907765" y="3945966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5A4CCE1-CB3A-46ED-A452-0692378BC28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375920" y="4072924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4B46AD5-649F-42EC-8495-7E31C76D23AC}"/>
              </a:ext>
            </a:extLst>
          </p:cNvPr>
          <p:cNvSpPr txBox="1"/>
          <p:nvPr/>
        </p:nvSpPr>
        <p:spPr>
          <a:xfrm>
            <a:off x="6907765" y="4396944"/>
            <a:ext cx="68113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8669B80-F462-4CC9-AD26-447A74AC5588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6375920" y="4523902"/>
            <a:ext cx="5318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68344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29" idx="0"/>
          </p:cNvCxnSpPr>
          <p:nvPr/>
        </p:nvCxnSpPr>
        <p:spPr>
          <a:xfrm>
            <a:off x="5699677" y="1757695"/>
            <a:ext cx="12965" cy="55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134830" y="353505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56460" y="2309567"/>
            <a:ext cx="1112363" cy="73529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IFC</a:t>
            </a:r>
            <a:r>
              <a:rPr lang="zh-CN" altLang="en-US" sz="1600" dirty="0">
                <a:solidFill>
                  <a:schemeClr val="tx1"/>
                </a:solidFill>
              </a:rPr>
              <a:t>文件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解析模块</a:t>
            </a:r>
          </a:p>
        </p:txBody>
      </p:sp>
      <p:cxnSp>
        <p:nvCxnSpPr>
          <p:cNvPr id="35" name="连接符: 肘形 34"/>
          <p:cNvCxnSpPr>
            <a:stCxn id="29" idx="1"/>
            <a:endCxn id="28" idx="0"/>
          </p:cNvCxnSpPr>
          <p:nvPr/>
        </p:nvCxnSpPr>
        <p:spPr>
          <a:xfrm rot="10800000" flipV="1">
            <a:off x="4797064" y="2677212"/>
            <a:ext cx="359396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9" idx="3"/>
            <a:endCxn id="38" idx="0"/>
          </p:cNvCxnSpPr>
          <p:nvPr/>
        </p:nvCxnSpPr>
        <p:spPr>
          <a:xfrm>
            <a:off x="6268823" y="2677213"/>
            <a:ext cx="361755" cy="8578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74236" y="353505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917623" y="4079842"/>
            <a:ext cx="792634" cy="9662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索引库</a:t>
            </a:r>
          </a:p>
        </p:txBody>
      </p:sp>
      <p:cxnSp>
        <p:nvCxnSpPr>
          <p:cNvPr id="63" name="连接符: 肘形 62"/>
          <p:cNvCxnSpPr>
            <a:stCxn id="38" idx="2"/>
            <a:endCxn id="64" idx="2"/>
          </p:cNvCxnSpPr>
          <p:nvPr/>
        </p:nvCxnSpPr>
        <p:spPr>
          <a:xfrm rot="16200000" flipH="1">
            <a:off x="6713260" y="4083967"/>
            <a:ext cx="792634" cy="9579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ElasticSearch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Neo4j</a:t>
            </a: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9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085754" y="1119434"/>
            <a:ext cx="1227845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71860" y="2092751"/>
            <a:ext cx="6928701" cy="94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158738" y="4477735"/>
            <a:ext cx="7022969" cy="94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699677" y="1641046"/>
            <a:ext cx="13642" cy="668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4248699" y="3073139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249769" y="2309567"/>
            <a:ext cx="927099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</a:t>
            </a:r>
          </a:p>
        </p:txBody>
      </p:sp>
      <p:cxnSp>
        <p:nvCxnSpPr>
          <p:cNvPr id="35" name="连接符: 肘形 34"/>
          <p:cNvCxnSpPr>
            <a:cxnSpLocks/>
            <a:stCxn id="29" idx="1"/>
            <a:endCxn id="28" idx="0"/>
          </p:cNvCxnSpPr>
          <p:nvPr/>
        </p:nvCxnSpPr>
        <p:spPr>
          <a:xfrm rot="10800000" flipV="1">
            <a:off x="4910933" y="2479251"/>
            <a:ext cx="338836" cy="5938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cxnSpLocks/>
            <a:stCxn id="29" idx="3"/>
            <a:endCxn id="38" idx="0"/>
          </p:cNvCxnSpPr>
          <p:nvPr/>
        </p:nvCxnSpPr>
        <p:spPr>
          <a:xfrm>
            <a:off x="6176868" y="2479251"/>
            <a:ext cx="425947" cy="5738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5946473" y="3053134"/>
            <a:ext cx="1312683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42" name="连接符: 肘形 41"/>
          <p:cNvCxnSpPr>
            <a:stCxn id="28" idx="2"/>
            <a:endCxn id="45" idx="4"/>
          </p:cNvCxnSpPr>
          <p:nvPr/>
        </p:nvCxnSpPr>
        <p:spPr>
          <a:xfrm rot="5400000">
            <a:off x="3743600" y="3791949"/>
            <a:ext cx="1254549" cy="1080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磁盘 44"/>
          <p:cNvSpPr/>
          <p:nvPr/>
        </p:nvSpPr>
        <p:spPr>
          <a:xfrm>
            <a:off x="2803293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63" name="连接符: 肘形 62"/>
          <p:cNvCxnSpPr>
            <a:cxnSpLocks/>
            <a:stCxn id="38" idx="2"/>
            <a:endCxn id="64" idx="2"/>
          </p:cNvCxnSpPr>
          <p:nvPr/>
        </p:nvCxnSpPr>
        <p:spPr>
          <a:xfrm rot="16200000" flipH="1">
            <a:off x="6458418" y="3829125"/>
            <a:ext cx="1274554" cy="9857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磁盘 63"/>
          <p:cNvSpPr/>
          <p:nvPr/>
        </p:nvSpPr>
        <p:spPr>
          <a:xfrm>
            <a:off x="7588576" y="4677264"/>
            <a:ext cx="1027522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图数据库</a:t>
            </a:r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294694" y="3516199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过程 74"/>
          <p:cNvSpPr/>
          <p:nvPr/>
        </p:nvSpPr>
        <p:spPr>
          <a:xfrm>
            <a:off x="2630666" y="2884604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sp>
        <p:nvSpPr>
          <p:cNvPr id="79" name="流程图: 过程 78"/>
          <p:cNvSpPr/>
          <p:nvPr/>
        </p:nvSpPr>
        <p:spPr>
          <a:xfrm>
            <a:off x="7447172" y="2875178"/>
            <a:ext cx="1324467" cy="631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检索模块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188174" y="1757695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接点 84"/>
          <p:cNvSpPr/>
          <p:nvPr/>
        </p:nvSpPr>
        <p:spPr>
          <a:xfrm>
            <a:off x="2894025" y="1031447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91" name="流程图: 接点 90"/>
          <p:cNvSpPr/>
          <p:nvPr/>
        </p:nvSpPr>
        <p:spPr>
          <a:xfrm>
            <a:off x="7676949" y="1060320"/>
            <a:ext cx="857843" cy="74511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 flipH="1" flipV="1">
            <a:off x="3464204" y="1757695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8005409" y="3525624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8001876" y="1776548"/>
            <a:ext cx="3980" cy="1126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 flipV="1">
            <a:off x="8277906" y="1776548"/>
            <a:ext cx="11634" cy="1117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3449182" y="3506773"/>
            <a:ext cx="1178" cy="1170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3159897" y="3516198"/>
            <a:ext cx="1325" cy="1144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5" y="75875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3386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6161" y="1274254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5301" y="2432648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1847" y="1277177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4364" y="1271079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场所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14818" y="1271079"/>
            <a:ext cx="476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474723" y="1012673"/>
            <a:ext cx="359924" cy="26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4834647" y="1012673"/>
            <a:ext cx="865762" cy="264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4834647" y="1012673"/>
            <a:ext cx="2498279" cy="258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3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50021" y="1834833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建筑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4494" y="1838640"/>
            <a:ext cx="476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842425" y="1528170"/>
            <a:ext cx="632298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474723" y="1528170"/>
            <a:ext cx="408562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474723" y="1528170"/>
            <a:ext cx="2183860" cy="3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1" y="244761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41460" y="2465871"/>
            <a:ext cx="81712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楼层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3433863" y="2088749"/>
            <a:ext cx="408562" cy="3438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842425" y="2088749"/>
            <a:ext cx="632298" cy="35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842425" y="2088749"/>
            <a:ext cx="2407597" cy="37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116654" y="2459520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02085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86201" y="2980749"/>
            <a:ext cx="56096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墙</a:t>
            </a:r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3182566" y="2686564"/>
            <a:ext cx="25129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3433863" y="2686564"/>
            <a:ext cx="732819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5847134" y="2980749"/>
            <a:ext cx="1220011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其它建筑构件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916023" y="2987099"/>
            <a:ext cx="671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4" name="直接箭头连接符 73"/>
          <p:cNvCxnSpPr>
            <a:cxnSpLocks/>
            <a:stCxn id="11" idx="2"/>
            <a:endCxn id="72" idx="0"/>
          </p:cNvCxnSpPr>
          <p:nvPr/>
        </p:nvCxnSpPr>
        <p:spPr>
          <a:xfrm>
            <a:off x="3433863" y="2686564"/>
            <a:ext cx="3023277" cy="294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16200000" flipH="1">
            <a:off x="3674624" y="2742607"/>
            <a:ext cx="12700" cy="98411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/>
          <p:cNvCxnSpPr>
            <a:cxnSpLocks/>
            <a:stCxn id="50" idx="2"/>
            <a:endCxn id="72" idx="2"/>
          </p:cNvCxnSpPr>
          <p:nvPr/>
        </p:nvCxnSpPr>
        <p:spPr>
          <a:xfrm rot="16200000" flipH="1">
            <a:off x="4819853" y="1597378"/>
            <a:ext cx="12700" cy="327457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272528" y="1435378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3506771" y="1994052"/>
            <a:ext cx="4251489" cy="35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3498357" y="4865939"/>
            <a:ext cx="4268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5" idx="2"/>
            <a:endCxn id="29" idx="0"/>
          </p:cNvCxnSpPr>
          <p:nvPr/>
        </p:nvCxnSpPr>
        <p:spPr>
          <a:xfrm>
            <a:off x="5710874" y="1838812"/>
            <a:ext cx="0" cy="321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/>
          <p:cNvSpPr/>
          <p:nvPr/>
        </p:nvSpPr>
        <p:spPr>
          <a:xfrm>
            <a:off x="5178486" y="277233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数据处理模块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5178486" y="2160624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45" name="流程图: 磁盘 44"/>
          <p:cNvSpPr/>
          <p:nvPr/>
        </p:nvSpPr>
        <p:spPr>
          <a:xfrm>
            <a:off x="4379904" y="5060706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索引库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710874" y="2499991"/>
            <a:ext cx="0" cy="272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140" idx="2"/>
            <a:endCxn id="90" idx="0"/>
          </p:cNvCxnSpPr>
          <p:nvPr/>
        </p:nvCxnSpPr>
        <p:spPr>
          <a:xfrm>
            <a:off x="4912292" y="3849565"/>
            <a:ext cx="0" cy="397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BB2A8A9C-9164-4ED0-AF17-CEE05ADD03C4}"/>
              </a:ext>
            </a:extLst>
          </p:cNvPr>
          <p:cNvSpPr/>
          <p:nvPr/>
        </p:nvSpPr>
        <p:spPr>
          <a:xfrm>
            <a:off x="4379904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8" idx="2"/>
            <a:endCxn id="140" idx="0"/>
          </p:cNvCxnSpPr>
          <p:nvPr/>
        </p:nvCxnSpPr>
        <p:spPr>
          <a:xfrm flipH="1">
            <a:off x="4912292" y="3114199"/>
            <a:ext cx="798582" cy="39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ABC506F-A4A9-4AF2-B08E-6FD782918BD6}"/>
              </a:ext>
            </a:extLst>
          </p:cNvPr>
          <p:cNvCxnSpPr>
            <a:cxnSpLocks/>
            <a:stCxn id="90" idx="2"/>
            <a:endCxn id="45" idx="1"/>
          </p:cNvCxnSpPr>
          <p:nvPr/>
        </p:nvCxnSpPr>
        <p:spPr>
          <a:xfrm>
            <a:off x="4912292" y="4588509"/>
            <a:ext cx="0" cy="47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磁盘 105">
            <a:extLst>
              <a:ext uri="{FF2B5EF4-FFF2-40B4-BE49-F238E27FC236}">
                <a16:creationId xmlns:a16="http://schemas.microsoft.com/office/drawing/2014/main" id="{5B7F669B-02EC-45B1-A855-2EEFFA304DEC}"/>
              </a:ext>
            </a:extLst>
          </p:cNvPr>
          <p:cNvSpPr/>
          <p:nvPr/>
        </p:nvSpPr>
        <p:spPr>
          <a:xfrm>
            <a:off x="5958453" y="5054704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F0D450-8F36-4FCD-AE60-715BDFB48B9C}"/>
              </a:ext>
            </a:extLst>
          </p:cNvPr>
          <p:cNvCxnSpPr>
            <a:cxnSpLocks/>
            <a:stCxn id="28" idx="2"/>
            <a:endCxn id="142" idx="0"/>
          </p:cNvCxnSpPr>
          <p:nvPr/>
        </p:nvCxnSpPr>
        <p:spPr>
          <a:xfrm>
            <a:off x="5710874" y="3114199"/>
            <a:ext cx="779967" cy="37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C439895-EC19-4E87-A14D-8DF5454416E4}"/>
              </a:ext>
            </a:extLst>
          </p:cNvPr>
          <p:cNvSpPr/>
          <p:nvPr/>
        </p:nvSpPr>
        <p:spPr>
          <a:xfrm>
            <a:off x="4379904" y="3507700"/>
            <a:ext cx="1064776" cy="34186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属性数据</a:t>
            </a:r>
          </a:p>
        </p:txBody>
      </p:sp>
      <p:sp>
        <p:nvSpPr>
          <p:cNvPr id="142" name="流程图: 过程 141">
            <a:extLst>
              <a:ext uri="{FF2B5EF4-FFF2-40B4-BE49-F238E27FC236}">
                <a16:creationId xmlns:a16="http://schemas.microsoft.com/office/drawing/2014/main" id="{83592E54-8C5E-43FC-A991-ECA203BC6B53}"/>
              </a:ext>
            </a:extLst>
          </p:cNvPr>
          <p:cNvSpPr/>
          <p:nvPr/>
        </p:nvSpPr>
        <p:spPr>
          <a:xfrm>
            <a:off x="5958453" y="3487839"/>
            <a:ext cx="1064776" cy="34186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空间关系数据</a:t>
            </a:r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74C5607B-CF4B-4972-A698-0AB8D5B9E9F0}"/>
              </a:ext>
            </a:extLst>
          </p:cNvPr>
          <p:cNvSpPr/>
          <p:nvPr/>
        </p:nvSpPr>
        <p:spPr>
          <a:xfrm>
            <a:off x="5958453" y="4246644"/>
            <a:ext cx="1064776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ACC62FD-7D28-4FBA-AEAD-F66FCC213D39}"/>
              </a:ext>
            </a:extLst>
          </p:cNvPr>
          <p:cNvCxnSpPr>
            <a:cxnSpLocks/>
            <a:stCxn id="142" idx="2"/>
            <a:endCxn id="149" idx="0"/>
          </p:cNvCxnSpPr>
          <p:nvPr/>
        </p:nvCxnSpPr>
        <p:spPr>
          <a:xfrm>
            <a:off x="6490841" y="3829704"/>
            <a:ext cx="0" cy="41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CACB642-B131-40CA-9386-6AA181323154}"/>
              </a:ext>
            </a:extLst>
          </p:cNvPr>
          <p:cNvCxnSpPr>
            <a:cxnSpLocks/>
            <a:stCxn id="149" idx="2"/>
            <a:endCxn id="106" idx="1"/>
          </p:cNvCxnSpPr>
          <p:nvPr/>
        </p:nvCxnSpPr>
        <p:spPr>
          <a:xfrm>
            <a:off x="6490841" y="4588509"/>
            <a:ext cx="0" cy="466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9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331E42B-60DC-46A0-AFE5-51AA4A915354}"/>
              </a:ext>
            </a:extLst>
          </p:cNvPr>
          <p:cNvSpPr/>
          <p:nvPr/>
        </p:nvSpPr>
        <p:spPr>
          <a:xfrm>
            <a:off x="1793118" y="2357427"/>
            <a:ext cx="876692" cy="43199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A521DBA-07FE-4368-B2CF-3654E6B8B6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669810" y="2573424"/>
            <a:ext cx="242427" cy="3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8A6DA727-EDE7-40E8-8AF7-0C4B867F4377}"/>
              </a:ext>
            </a:extLst>
          </p:cNvPr>
          <p:cNvSpPr/>
          <p:nvPr/>
        </p:nvSpPr>
        <p:spPr>
          <a:xfrm>
            <a:off x="4220078" y="2402492"/>
            <a:ext cx="1312355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数据模型转换模块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9ECA037-6A4F-4D21-A97C-BC69CD22E2CD}"/>
              </a:ext>
            </a:extLst>
          </p:cNvPr>
          <p:cNvSpPr/>
          <p:nvPr/>
        </p:nvSpPr>
        <p:spPr>
          <a:xfrm>
            <a:off x="2912237" y="2407266"/>
            <a:ext cx="1064775" cy="33936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4BD19A5-86A8-434D-BA75-3B35CDF3848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977012" y="2573425"/>
            <a:ext cx="243066" cy="3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7AE7F61D-B2A6-48AE-9A1D-591CDC1FFE72}"/>
              </a:ext>
            </a:extLst>
          </p:cNvPr>
          <p:cNvSpPr/>
          <p:nvPr/>
        </p:nvSpPr>
        <p:spPr>
          <a:xfrm>
            <a:off x="6792949" y="2291405"/>
            <a:ext cx="1064776" cy="56403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C7525572-105F-41E4-8EFB-E08CDBC1CFED}"/>
              </a:ext>
            </a:extLst>
          </p:cNvPr>
          <p:cNvSpPr/>
          <p:nvPr/>
        </p:nvSpPr>
        <p:spPr>
          <a:xfrm>
            <a:off x="5757742" y="2402492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C22379C-3DFC-4AB1-A6C0-CCF681143C2C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516210" y="2573424"/>
            <a:ext cx="2767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64D3B5-129E-4317-833B-10AC30227FD3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5532433" y="2573425"/>
            <a:ext cx="225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0FEF1059-D7BC-44FE-A36E-4CBAE04C6138}"/>
              </a:ext>
            </a:extLst>
          </p:cNvPr>
          <p:cNvSpPr/>
          <p:nvPr/>
        </p:nvSpPr>
        <p:spPr>
          <a:xfrm>
            <a:off x="6946103" y="1667125"/>
            <a:ext cx="758468" cy="3418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53C1589D-F80D-4D96-97D2-32D5E50FC7E1}"/>
              </a:ext>
            </a:extLst>
          </p:cNvPr>
          <p:cNvCxnSpPr>
            <a:cxnSpLocks/>
            <a:stCxn id="83" idx="2"/>
            <a:endCxn id="16" idx="1"/>
          </p:cNvCxnSpPr>
          <p:nvPr/>
        </p:nvCxnSpPr>
        <p:spPr>
          <a:xfrm>
            <a:off x="7325337" y="2008990"/>
            <a:ext cx="0" cy="28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2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DF6E9C5-5B9A-456D-BD64-8C6E305CDF5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710874" y="2462755"/>
            <a:ext cx="316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26B676EA-1451-4A52-912C-95D2A824D1AF}"/>
              </a:ext>
            </a:extLst>
          </p:cNvPr>
          <p:cNvSpPr/>
          <p:nvPr/>
        </p:nvSpPr>
        <p:spPr>
          <a:xfrm>
            <a:off x="5021165" y="1893588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6027576" y="1931811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批量索引模块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6373825" y="2486983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6717285" y="1468913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73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07CA13-FB63-4F74-9FE1-BADBA28CA95B}"/>
              </a:ext>
            </a:extLst>
          </p:cNvPr>
          <p:cNvGrpSpPr/>
          <p:nvPr/>
        </p:nvGrpSpPr>
        <p:grpSpPr>
          <a:xfrm>
            <a:off x="5699492" y="1395007"/>
            <a:ext cx="2383202" cy="1987683"/>
            <a:chOff x="7063534" y="2034316"/>
            <a:chExt cx="2383202" cy="19876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978920B-3A84-471C-841E-3F61551F57F6}"/>
                </a:ext>
              </a:extLst>
            </p:cNvPr>
            <p:cNvSpPr/>
            <p:nvPr/>
          </p:nvSpPr>
          <p:spPr>
            <a:xfrm>
              <a:off x="7063534" y="2034316"/>
              <a:ext cx="2383202" cy="198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6A27F5-7062-4AFF-9933-D6B977E979B8}"/>
                </a:ext>
              </a:extLst>
            </p:cNvPr>
            <p:cNvSpPr txBox="1"/>
            <p:nvPr/>
          </p:nvSpPr>
          <p:spPr>
            <a:xfrm>
              <a:off x="7655253" y="2149041"/>
              <a:ext cx="1351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ElasticSearch</a:t>
              </a:r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集群</a:t>
              </a:r>
            </a:p>
          </p:txBody>
        </p:sp>
        <p:sp>
          <p:nvSpPr>
            <p:cNvPr id="55" name="流程图: 过程 54">
              <a:extLst>
                <a:ext uri="{FF2B5EF4-FFF2-40B4-BE49-F238E27FC236}">
                  <a16:creationId xmlns:a16="http://schemas.microsoft.com/office/drawing/2014/main" id="{6FEECDE9-00A6-4E90-BDB5-3946292498B7}"/>
                </a:ext>
              </a:extLst>
            </p:cNvPr>
            <p:cNvSpPr/>
            <p:nvPr/>
          </p:nvSpPr>
          <p:spPr>
            <a:xfrm>
              <a:off x="7222311" y="2587587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CEC42FB5-F967-4A9B-8F7D-900C42D9E125}"/>
                </a:ext>
              </a:extLst>
            </p:cNvPr>
            <p:cNvSpPr/>
            <p:nvPr/>
          </p:nvSpPr>
          <p:spPr>
            <a:xfrm>
              <a:off x="8413737" y="2577355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7" name="流程图: 过程 56">
              <a:extLst>
                <a:ext uri="{FF2B5EF4-FFF2-40B4-BE49-F238E27FC236}">
                  <a16:creationId xmlns:a16="http://schemas.microsoft.com/office/drawing/2014/main" id="{91C2177B-6660-4D6D-AC14-2433C1A2B913}"/>
                </a:ext>
              </a:extLst>
            </p:cNvPr>
            <p:cNvSpPr/>
            <p:nvPr/>
          </p:nvSpPr>
          <p:spPr>
            <a:xfrm>
              <a:off x="7222310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8" name="流程图: 过程 57">
              <a:extLst>
                <a:ext uri="{FF2B5EF4-FFF2-40B4-BE49-F238E27FC236}">
                  <a16:creationId xmlns:a16="http://schemas.microsoft.com/office/drawing/2014/main" id="{EC11CEDF-AF9A-4CD4-968A-0E6BF5BC33EE}"/>
                </a:ext>
              </a:extLst>
            </p:cNvPr>
            <p:cNvSpPr/>
            <p:nvPr/>
          </p:nvSpPr>
          <p:spPr>
            <a:xfrm>
              <a:off x="8413736" y="3320921"/>
              <a:ext cx="884741" cy="45456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索引分片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ACC9DDA-2BB6-45DD-AABF-200B1E583F0B}"/>
              </a:ext>
            </a:extLst>
          </p:cNvPr>
          <p:cNvSpPr txBox="1"/>
          <p:nvPr/>
        </p:nvSpPr>
        <p:spPr>
          <a:xfrm>
            <a:off x="4217436" y="3789575"/>
            <a:ext cx="371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是否应该换成索引库，然后详细介绍每一部分如何实现</a:t>
            </a:r>
          </a:p>
        </p:txBody>
      </p:sp>
    </p:spTree>
    <p:extLst>
      <p:ext uri="{BB962C8B-B14F-4D97-AF65-F5344CB8AC3E}">
        <p14:creationId xmlns:p14="http://schemas.microsoft.com/office/powerpoint/2010/main" val="4136588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11748" y="2199981"/>
            <a:ext cx="759108" cy="55853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70856" y="2478004"/>
            <a:ext cx="409462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265214E-AE52-47ED-A56E-6B91E9D316EA}"/>
              </a:ext>
            </a:extLst>
          </p:cNvPr>
          <p:cNvCxnSpPr>
            <a:cxnSpLocks/>
          </p:cNvCxnSpPr>
          <p:nvPr/>
        </p:nvCxnSpPr>
        <p:spPr>
          <a:xfrm>
            <a:off x="3807974" y="2476752"/>
            <a:ext cx="409462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64296BAB-08A3-4A50-96A5-050F07C0F5AC}"/>
              </a:ext>
            </a:extLst>
          </p:cNvPr>
          <p:cNvSpPr/>
          <p:nvPr/>
        </p:nvSpPr>
        <p:spPr>
          <a:xfrm>
            <a:off x="3676262" y="1224075"/>
            <a:ext cx="1511558" cy="34186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7A50A3D-8D1A-4682-9990-F7E16F9C1C09}"/>
              </a:ext>
            </a:extLst>
          </p:cNvPr>
          <p:cNvCxnSpPr>
            <a:cxnSpLocks/>
            <a:stCxn id="80" idx="2"/>
            <a:endCxn id="30" idx="0"/>
          </p:cNvCxnSpPr>
          <p:nvPr/>
        </p:nvCxnSpPr>
        <p:spPr>
          <a:xfrm flipH="1">
            <a:off x="4428449" y="1565940"/>
            <a:ext cx="3592" cy="35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2B8FED8-7801-4D40-A833-AC315460FF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601573" y="2476752"/>
            <a:ext cx="415743" cy="10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20BA597-5C7E-44E7-A597-02D08E9F4B07}"/>
              </a:ext>
            </a:extLst>
          </p:cNvPr>
          <p:cNvSpPr txBox="1"/>
          <p:nvPr/>
        </p:nvSpPr>
        <p:spPr>
          <a:xfrm>
            <a:off x="3493332" y="1921581"/>
            <a:ext cx="346249" cy="11103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文件解析模块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CD9CE86-E05A-4E0E-BC48-4607E903BB4C}"/>
              </a:ext>
            </a:extLst>
          </p:cNvPr>
          <p:cNvSpPr txBox="1"/>
          <p:nvPr/>
        </p:nvSpPr>
        <p:spPr>
          <a:xfrm>
            <a:off x="4255324" y="1921580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23C86CF-7A03-4C0A-A6E0-E681AEF3F2C8}"/>
              </a:ext>
            </a:extLst>
          </p:cNvPr>
          <p:cNvSpPr txBox="1"/>
          <p:nvPr/>
        </p:nvSpPr>
        <p:spPr>
          <a:xfrm>
            <a:off x="5009783" y="1911469"/>
            <a:ext cx="346249" cy="1110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spc="200" dirty="0">
                <a:latin typeface="宋体" panose="02010600030101010101" pitchFamily="2" charset="-122"/>
                <a:ea typeface="宋体" panose="02010600030101010101" pitchFamily="2" charset="-122"/>
              </a:rPr>
              <a:t>数据索引模块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049632E-87ED-46B4-A7BA-66F97573687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356032" y="2466641"/>
            <a:ext cx="3434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515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2302321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3068162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2685241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1953537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3728006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863235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5995035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5995036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6562650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3483828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4739432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4408966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56737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3199562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5206580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4678339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4295621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92403"/>
              </p:ext>
            </p:extLst>
          </p:nvPr>
        </p:nvGraphicFramePr>
        <p:xfrm>
          <a:off x="5848389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6558367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7139547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7470013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00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348784" y="2251592"/>
            <a:ext cx="765841" cy="45390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cxnSpLocks/>
            <a:stCxn id="5" idx="3"/>
          </p:cNvCxnSpPr>
          <p:nvPr/>
        </p:nvCxnSpPr>
        <p:spPr>
          <a:xfrm flipV="1">
            <a:off x="1114625" y="2476753"/>
            <a:ext cx="425170" cy="1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2C3EF37-0773-4BA0-9418-E7FF7B0AF6D4}"/>
              </a:ext>
            </a:extLst>
          </p:cNvPr>
          <p:cNvCxnSpPr>
            <a:cxnSpLocks/>
            <a:stCxn id="5" idx="0"/>
            <a:endCxn id="13" idx="1"/>
          </p:cNvCxnSpPr>
          <p:nvPr/>
        </p:nvCxnSpPr>
        <p:spPr>
          <a:xfrm flipH="1" flipV="1">
            <a:off x="731704" y="1830112"/>
            <a:ext cx="1" cy="42148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716AD1-13A7-493B-8573-551A4BFDF39E}"/>
              </a:ext>
            </a:extLst>
          </p:cNvPr>
          <p:cNvGrpSpPr/>
          <p:nvPr/>
        </p:nvGrpSpPr>
        <p:grpSpPr>
          <a:xfrm>
            <a:off x="0" y="537630"/>
            <a:ext cx="1463408" cy="1292482"/>
            <a:chOff x="1954509" y="3458627"/>
            <a:chExt cx="1463408" cy="1292482"/>
          </a:xfrm>
        </p:grpSpPr>
        <p:sp>
          <p:nvSpPr>
            <p:cNvPr id="13" name="矩形: 一个圆顶角，剪去另一个顶角 12">
              <a:extLst>
                <a:ext uri="{FF2B5EF4-FFF2-40B4-BE49-F238E27FC236}">
                  <a16:creationId xmlns:a16="http://schemas.microsoft.com/office/drawing/2014/main" id="{D78AEBD5-8421-433E-A3AC-9A4943D2E045}"/>
                </a:ext>
              </a:extLst>
            </p:cNvPr>
            <p:cNvSpPr/>
            <p:nvPr/>
          </p:nvSpPr>
          <p:spPr>
            <a:xfrm>
              <a:off x="1954509" y="3458627"/>
              <a:ext cx="1463408" cy="1292482"/>
            </a:xfrm>
            <a:prstGeom prst="snip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B4B62-C67C-4D92-95CD-944399D91649}"/>
                </a:ext>
              </a:extLst>
            </p:cNvPr>
            <p:cNvSpPr txBox="1"/>
            <p:nvPr/>
          </p:nvSpPr>
          <p:spPr>
            <a:xfrm>
              <a:off x="1954509" y="3563675"/>
              <a:ext cx="1463408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ISO-10303-21;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#1=IFCORGANIZATION..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#2=IFCAPPLICATION..</a:t>
              </a:r>
            </a:p>
            <a:p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DDF441D-0D53-4706-888E-D9F6841F9997}"/>
              </a:ext>
            </a:extLst>
          </p:cNvPr>
          <p:cNvSpPr/>
          <p:nvPr/>
        </p:nvSpPr>
        <p:spPr>
          <a:xfrm>
            <a:off x="1774469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454509D-2280-4213-80E9-2F00F052B962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909698" y="3253264"/>
            <a:ext cx="1131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5D2C3D5-98C1-4F5C-AE4F-9AEE776C6D84}"/>
              </a:ext>
            </a:extLst>
          </p:cNvPr>
          <p:cNvSpPr/>
          <p:nvPr/>
        </p:nvSpPr>
        <p:spPr>
          <a:xfrm>
            <a:off x="4041498" y="307240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AFC7855E-FAF1-4A95-A099-DBE0EBC5001E}"/>
              </a:ext>
            </a:extLst>
          </p:cNvPr>
          <p:cNvSpPr/>
          <p:nvPr/>
        </p:nvSpPr>
        <p:spPr>
          <a:xfrm>
            <a:off x="4041499" y="2289755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实例化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C85A66-E15D-49F4-8E41-A9AD6A6FEE92}"/>
              </a:ext>
            </a:extLst>
          </p:cNvPr>
          <p:cNvCxnSpPr>
            <a:cxnSpLocks/>
            <a:stCxn id="42" idx="0"/>
            <a:endCxn id="46" idx="2"/>
          </p:cNvCxnSpPr>
          <p:nvPr/>
        </p:nvCxnSpPr>
        <p:spPr>
          <a:xfrm flipV="1">
            <a:off x="4609113" y="2651479"/>
            <a:ext cx="1" cy="420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1E0E9B95-1A61-4693-B686-BE73858DFC2F}"/>
              </a:ext>
            </a:extLst>
          </p:cNvPr>
          <p:cNvSpPr/>
          <p:nvPr/>
        </p:nvSpPr>
        <p:spPr>
          <a:xfrm>
            <a:off x="1530291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01CFD51-4E27-43FB-8C97-B079A58BBCE3}"/>
              </a:ext>
            </a:extLst>
          </p:cNvPr>
          <p:cNvSpPr/>
          <p:nvPr/>
        </p:nvSpPr>
        <p:spPr>
          <a:xfrm>
            <a:off x="2785895" y="2279771"/>
            <a:ext cx="93429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解析行数据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57365ED-9F9D-4C4C-87E7-D427CC39CBA2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455429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5E04B7-C344-41A7-A0FB-BB9E9FC7712E}"/>
              </a:ext>
            </a:extLst>
          </p:cNvPr>
          <p:cNvCxnSpPr>
            <a:cxnSpLocks/>
          </p:cNvCxnSpPr>
          <p:nvPr/>
        </p:nvCxnSpPr>
        <p:spPr>
          <a:xfrm flipV="1">
            <a:off x="3720192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B4ADD0-6A0D-4F79-8C89-3349A3EBC382}"/>
              </a:ext>
            </a:extLst>
          </p:cNvPr>
          <p:cNvSpPr/>
          <p:nvPr/>
        </p:nvSpPr>
        <p:spPr>
          <a:xfrm>
            <a:off x="1246025" y="3836240"/>
            <a:ext cx="2201340" cy="11286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ENTITY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IfcOrganization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Id:OPTIONAL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IfcIdentifier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Name :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IfcLabel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…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END_ENTITY;</a:t>
            </a:r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924FBBE-D7E7-4252-9642-4277FA287F8A}"/>
              </a:ext>
            </a:extLst>
          </p:cNvPr>
          <p:cNvCxnSpPr>
            <a:cxnSpLocks/>
            <a:stCxn id="60" idx="0"/>
            <a:endCxn id="84" idx="2"/>
          </p:cNvCxnSpPr>
          <p:nvPr/>
        </p:nvCxnSpPr>
        <p:spPr>
          <a:xfrm flipH="1" flipV="1">
            <a:off x="3253043" y="1888448"/>
            <a:ext cx="1" cy="3913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7F970F-9EF8-4A69-A82F-FC0F54484C8D}"/>
              </a:ext>
            </a:extLst>
          </p:cNvPr>
          <p:cNvGrpSpPr/>
          <p:nvPr/>
        </p:nvGrpSpPr>
        <p:grpSpPr>
          <a:xfrm>
            <a:off x="2724802" y="468900"/>
            <a:ext cx="1056481" cy="1419548"/>
            <a:chOff x="6004194" y="2144128"/>
            <a:chExt cx="1056481" cy="1419548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E9412A66-7305-41CD-92F3-2C9466A363D6}"/>
                </a:ext>
              </a:extLst>
            </p:cNvPr>
            <p:cNvSpPr/>
            <p:nvPr/>
          </p:nvSpPr>
          <p:spPr>
            <a:xfrm>
              <a:off x="6004194" y="2144128"/>
              <a:ext cx="1056481" cy="1419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行号，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类型名称，字段值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1,</a:t>
              </a:r>
            </a:p>
            <a:p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字段值</a:t>
              </a:r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105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74C7B32-F54F-47A3-A5F9-D426A3B62BD1}"/>
                </a:ext>
              </a:extLst>
            </p:cNvPr>
            <p:cNvSpPr txBox="1"/>
            <p:nvPr/>
          </p:nvSpPr>
          <p:spPr>
            <a:xfrm>
              <a:off x="6099142" y="2295891"/>
              <a:ext cx="8411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Token</a:t>
              </a:r>
              <a:r>
                <a:rPr lang="zh-CN" altLang="en-US" sz="105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集合</a:t>
              </a:r>
            </a:p>
          </p:txBody>
        </p:sp>
      </p:grp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095AA5F-C4FA-4E1B-B1E6-34EE6F837524}"/>
              </a:ext>
            </a:extLst>
          </p:cNvPr>
          <p:cNvCxnSpPr>
            <a:cxnSpLocks/>
            <a:stCxn id="52" idx="0"/>
            <a:endCxn id="40" idx="2"/>
          </p:cNvCxnSpPr>
          <p:nvPr/>
        </p:nvCxnSpPr>
        <p:spPr>
          <a:xfrm flipH="1" flipV="1">
            <a:off x="2342084" y="3434126"/>
            <a:ext cx="4611" cy="40211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4FF92AD-0E1F-46E6-9112-F1B24A16D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1593"/>
              </p:ext>
            </p:extLst>
          </p:nvPr>
        </p:nvGraphicFramePr>
        <p:xfrm>
          <a:off x="3894852" y="3855049"/>
          <a:ext cx="1419956" cy="17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956">
                  <a:extLst>
                    <a:ext uri="{9D8B030D-6E8A-4147-A177-3AD203B41FA5}">
                      <a16:colId xmlns:a16="http://schemas.microsoft.com/office/drawing/2014/main" val="1931337508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IfcOrganization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1525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Id: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IfcIdentifier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3131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r>
                        <a:rPr lang="zh-CN" altLang="en-US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05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IfcLabel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56974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43742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62263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set()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83214"/>
                  </a:ext>
                </a:extLst>
              </a:tr>
              <a:tr h="247386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34571"/>
                  </a:ext>
                </a:extLst>
              </a:tr>
            </a:tbl>
          </a:graphicData>
        </a:graphic>
      </p:graphicFrame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1D93120-5A00-46A6-AB50-C60AAAC5B240}"/>
              </a:ext>
            </a:extLst>
          </p:cNvPr>
          <p:cNvCxnSpPr>
            <a:cxnSpLocks/>
            <a:stCxn id="81" idx="0"/>
            <a:endCxn id="42" idx="2"/>
          </p:cNvCxnSpPr>
          <p:nvPr/>
        </p:nvCxnSpPr>
        <p:spPr>
          <a:xfrm flipV="1">
            <a:off x="4604830" y="3434126"/>
            <a:ext cx="4283" cy="42092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A540FCD-53BB-4504-B529-87584DF99748}"/>
              </a:ext>
            </a:extLst>
          </p:cNvPr>
          <p:cNvCxnSpPr>
            <a:cxnSpLocks/>
          </p:cNvCxnSpPr>
          <p:nvPr/>
        </p:nvCxnSpPr>
        <p:spPr>
          <a:xfrm flipV="1">
            <a:off x="5186010" y="24606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4DCF1391-E978-4E21-B985-993921D24570}"/>
              </a:ext>
            </a:extLst>
          </p:cNvPr>
          <p:cNvSpPr/>
          <p:nvPr/>
        </p:nvSpPr>
        <p:spPr>
          <a:xfrm>
            <a:off x="5516476" y="2233682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5C1BA2F-D816-42BE-99BF-39FCF7FA527A}"/>
              </a:ext>
            </a:extLst>
          </p:cNvPr>
          <p:cNvCxnSpPr>
            <a:cxnSpLocks/>
          </p:cNvCxnSpPr>
          <p:nvPr/>
        </p:nvCxnSpPr>
        <p:spPr>
          <a:xfrm flipV="1">
            <a:off x="6876143" y="2450649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CF910D7E-A888-4FFA-8656-793FD460045C}"/>
              </a:ext>
            </a:extLst>
          </p:cNvPr>
          <p:cNvSpPr/>
          <p:nvPr/>
        </p:nvSpPr>
        <p:spPr>
          <a:xfrm>
            <a:off x="7215891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F9AE820C-C46C-4369-8B00-BEC3FEAF893A}"/>
              </a:ext>
            </a:extLst>
          </p:cNvPr>
          <p:cNvSpPr/>
          <p:nvPr/>
        </p:nvSpPr>
        <p:spPr>
          <a:xfrm>
            <a:off x="7144747" y="1439355"/>
            <a:ext cx="1277515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33B9B7-6B33-4DE5-8DCE-1E32E402290E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>
            <a:off x="7783505" y="1801079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0BB7D8C9-902F-4820-8D44-950D6F22A3F3}"/>
              </a:ext>
            </a:extLst>
          </p:cNvPr>
          <p:cNvSpPr/>
          <p:nvPr/>
        </p:nvSpPr>
        <p:spPr>
          <a:xfrm>
            <a:off x="8614096" y="1439355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6F6569AB-DB42-4E53-BEC6-A546C1A458FC}"/>
              </a:ext>
            </a:extLst>
          </p:cNvPr>
          <p:cNvSpPr/>
          <p:nvPr/>
        </p:nvSpPr>
        <p:spPr>
          <a:xfrm>
            <a:off x="8793803" y="2269787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FDD1DFB-A539-4EDF-ACD0-BFE6F73C2840}"/>
              </a:ext>
            </a:extLst>
          </p:cNvPr>
          <p:cNvCxnSpPr>
            <a:cxnSpLocks/>
          </p:cNvCxnSpPr>
          <p:nvPr/>
        </p:nvCxnSpPr>
        <p:spPr>
          <a:xfrm>
            <a:off x="9370700" y="1802617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97BA63B-93F7-4BBC-A0B7-FDF6C9259DA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341961" y="2450649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多文档 52">
            <a:extLst>
              <a:ext uri="{FF2B5EF4-FFF2-40B4-BE49-F238E27FC236}">
                <a16:creationId xmlns:a16="http://schemas.microsoft.com/office/drawing/2014/main" id="{09782D29-149A-45E1-B6AC-86B2B9930810}"/>
              </a:ext>
            </a:extLst>
          </p:cNvPr>
          <p:cNvSpPr/>
          <p:nvPr/>
        </p:nvSpPr>
        <p:spPr>
          <a:xfrm>
            <a:off x="10359345" y="1801079"/>
            <a:ext cx="689709" cy="1138335"/>
          </a:xfrm>
          <a:prstGeom prst="flowChartMulti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90897F-B384-4B5C-97F9-0A2335C7A729}"/>
              </a:ext>
            </a:extLst>
          </p:cNvPr>
          <p:cNvCxnSpPr>
            <a:cxnSpLocks/>
          </p:cNvCxnSpPr>
          <p:nvPr/>
        </p:nvCxnSpPr>
        <p:spPr>
          <a:xfrm flipV="1">
            <a:off x="9919228" y="2460951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5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753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D5DABE3-2404-4C3C-A6A7-01811F014529}"/>
              </a:ext>
            </a:extLst>
          </p:cNvPr>
          <p:cNvSpPr/>
          <p:nvPr/>
        </p:nvSpPr>
        <p:spPr>
          <a:xfrm>
            <a:off x="3093785" y="3602139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4FA62F0-B6A9-4DD8-AFB5-190E274187FD}"/>
              </a:ext>
            </a:extLst>
          </p:cNvPr>
          <p:cNvCxnSpPr>
            <a:cxnSpLocks/>
          </p:cNvCxnSpPr>
          <p:nvPr/>
        </p:nvCxnSpPr>
        <p:spPr>
          <a:xfrm flipV="1">
            <a:off x="4453452" y="3829090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CF6D53E8-BDD3-48FC-936D-01FFB47B9F51}"/>
              </a:ext>
            </a:extLst>
          </p:cNvPr>
          <p:cNvSpPr/>
          <p:nvPr/>
        </p:nvSpPr>
        <p:spPr>
          <a:xfrm>
            <a:off x="4783918" y="3648228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80CB92-B0EC-4EA4-B6C2-29ABC308F544}"/>
              </a:ext>
            </a:extLst>
          </p:cNvPr>
          <p:cNvCxnSpPr>
            <a:cxnSpLocks/>
          </p:cNvCxnSpPr>
          <p:nvPr/>
        </p:nvCxnSpPr>
        <p:spPr>
          <a:xfrm flipV="1">
            <a:off x="6143585" y="381910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381F4E32-8C9E-462D-87AB-47E22C134E7D}"/>
              </a:ext>
            </a:extLst>
          </p:cNvPr>
          <p:cNvSpPr/>
          <p:nvPr/>
        </p:nvSpPr>
        <p:spPr>
          <a:xfrm>
            <a:off x="6474051" y="3638244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FE0F884-C5EC-47B1-B663-EFFE5881B763}"/>
              </a:ext>
            </a:extLst>
          </p:cNvPr>
          <p:cNvCxnSpPr>
            <a:cxnSpLocks/>
          </p:cNvCxnSpPr>
          <p:nvPr/>
        </p:nvCxnSpPr>
        <p:spPr>
          <a:xfrm flipV="1">
            <a:off x="7674926" y="383907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29962-ED04-4D2B-A7D9-B670A722082B}"/>
              </a:ext>
            </a:extLst>
          </p:cNvPr>
          <p:cNvSpPr/>
          <p:nvPr/>
        </p:nvSpPr>
        <p:spPr>
          <a:xfrm>
            <a:off x="8010880" y="3133567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19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758757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91837" y="2296471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66160" y="1505074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950396" y="3062963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91847" y="1507997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69286" y="1505074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2979" y="1614791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43120" y="1128089"/>
            <a:ext cx="563294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1128089"/>
            <a:ext cx="700999" cy="379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1128089"/>
            <a:ext cx="2626773" cy="376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74722" y="2296471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13342" y="2266566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128274" y="238390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521412" y="1874406"/>
            <a:ext cx="1021708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43120" y="1874406"/>
            <a:ext cx="651449" cy="42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43120" y="1874406"/>
            <a:ext cx="3238707" cy="39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066160" y="3077926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27257" y="3066992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896411" y="2665803"/>
            <a:ext cx="625001" cy="39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521412" y="2665803"/>
            <a:ext cx="1568590" cy="41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521412" y="2665803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522405" y="314978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19067" y="3839139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098408" y="3821547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 flipH="1">
            <a:off x="2423404" y="3432295"/>
            <a:ext cx="473007" cy="40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896411" y="3432295"/>
            <a:ext cx="2593575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869073" y="3821547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289184" y="3959166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896411" y="3432295"/>
            <a:ext cx="5498258" cy="389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3947899" y="2666384"/>
            <a:ext cx="17592" cy="3066582"/>
          </a:xfrm>
          <a:prstGeom prst="curvedConnector3">
            <a:avLst>
              <a:gd name="adj1" fmla="val -1299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400240" y="1214042"/>
            <a:ext cx="17592" cy="5971265"/>
          </a:xfrm>
          <a:prstGeom prst="curvedConnector3">
            <a:avLst>
              <a:gd name="adj1" fmla="val -25712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7671B1A6-D652-4978-B737-7930EFA848BE}"/>
              </a:ext>
            </a:extLst>
          </p:cNvPr>
          <p:cNvSpPr/>
          <p:nvPr/>
        </p:nvSpPr>
        <p:spPr>
          <a:xfrm>
            <a:off x="5822302" y="3011197"/>
            <a:ext cx="3237723" cy="223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33587F-C3C2-4745-A73F-A9DB29B74864}"/>
              </a:ext>
            </a:extLst>
          </p:cNvPr>
          <p:cNvSpPr txBox="1"/>
          <p:nvPr/>
        </p:nvSpPr>
        <p:spPr>
          <a:xfrm>
            <a:off x="6708461" y="3059605"/>
            <a:ext cx="13857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228A957F-6106-49CC-9853-7D3C19F11E2D}"/>
              </a:ext>
            </a:extLst>
          </p:cNvPr>
          <p:cNvGrpSpPr/>
          <p:nvPr/>
        </p:nvGrpSpPr>
        <p:grpSpPr>
          <a:xfrm>
            <a:off x="5953346" y="3516969"/>
            <a:ext cx="1324987" cy="601366"/>
            <a:chOff x="5472257" y="3013512"/>
            <a:chExt cx="1324987" cy="601366"/>
          </a:xfrm>
        </p:grpSpPr>
        <p:sp>
          <p:nvSpPr>
            <p:cNvPr id="95" name="流程图: 过程 94">
              <a:extLst>
                <a:ext uri="{FF2B5EF4-FFF2-40B4-BE49-F238E27FC236}">
                  <a16:creationId xmlns:a16="http://schemas.microsoft.com/office/drawing/2014/main" id="{FCC3398A-E0B7-4A17-BEEF-A1A2C1DDBEF7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87BE54-8C64-43F6-AE61-D31E0EFDD52E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05C1AD0-381F-4208-9F9F-6DD2588CE289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DFA66F5-82F2-48F0-BD1C-58AC9633239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F12D71D-223D-4E67-B741-E0968E531BBB}"/>
              </a:ext>
            </a:extLst>
          </p:cNvPr>
          <p:cNvGrpSpPr/>
          <p:nvPr/>
        </p:nvGrpSpPr>
        <p:grpSpPr>
          <a:xfrm>
            <a:off x="7612016" y="3530851"/>
            <a:ext cx="1324987" cy="601366"/>
            <a:chOff x="5472257" y="3013512"/>
            <a:chExt cx="1324987" cy="601366"/>
          </a:xfrm>
        </p:grpSpPr>
        <p:sp>
          <p:nvSpPr>
            <p:cNvPr id="100" name="流程图: 过程 99">
              <a:extLst>
                <a:ext uri="{FF2B5EF4-FFF2-40B4-BE49-F238E27FC236}">
                  <a16:creationId xmlns:a16="http://schemas.microsoft.com/office/drawing/2014/main" id="{626AA16C-810D-4A5B-A917-5218AB63E650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E18005B-2499-425B-B85F-B1CF1588CAA7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6DC5E9E-CA78-49F7-8622-1B0A505CB1BE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4CDF511-7032-454F-9D3D-A0E93234F84D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538ABCB-E6B0-45F6-B82F-2769C641191B}"/>
              </a:ext>
            </a:extLst>
          </p:cNvPr>
          <p:cNvGrpSpPr/>
          <p:nvPr/>
        </p:nvGrpSpPr>
        <p:grpSpPr>
          <a:xfrm>
            <a:off x="5953346" y="4473386"/>
            <a:ext cx="1324987" cy="601366"/>
            <a:chOff x="5472257" y="3013512"/>
            <a:chExt cx="1324987" cy="601366"/>
          </a:xfrm>
        </p:grpSpPr>
        <p:sp>
          <p:nvSpPr>
            <p:cNvPr id="105" name="流程图: 过程 104">
              <a:extLst>
                <a:ext uri="{FF2B5EF4-FFF2-40B4-BE49-F238E27FC236}">
                  <a16:creationId xmlns:a16="http://schemas.microsoft.com/office/drawing/2014/main" id="{1E725595-7CDA-49D3-8BDC-1B84C6A26F49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20F154B-8EF6-40BF-B1D4-57DEE482BC23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DAA6E9E-C385-43FD-99C0-7B26D6E58EDF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F0A2C49-6849-4169-A003-8C68BAD31E0A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670D802-745C-4FF9-BBB5-8E2D7DD54E54}"/>
              </a:ext>
            </a:extLst>
          </p:cNvPr>
          <p:cNvGrpSpPr/>
          <p:nvPr/>
        </p:nvGrpSpPr>
        <p:grpSpPr>
          <a:xfrm>
            <a:off x="7612016" y="4454712"/>
            <a:ext cx="1324987" cy="601366"/>
            <a:chOff x="5472257" y="3013512"/>
            <a:chExt cx="1324987" cy="601366"/>
          </a:xfrm>
        </p:grpSpPr>
        <p:sp>
          <p:nvSpPr>
            <p:cNvPr id="110" name="流程图: 过程 109">
              <a:extLst>
                <a:ext uri="{FF2B5EF4-FFF2-40B4-BE49-F238E27FC236}">
                  <a16:creationId xmlns:a16="http://schemas.microsoft.com/office/drawing/2014/main" id="{4372E543-791A-4647-97BF-67ABBA724D2F}"/>
                </a:ext>
              </a:extLst>
            </p:cNvPr>
            <p:cNvSpPr/>
            <p:nvPr/>
          </p:nvSpPr>
          <p:spPr>
            <a:xfrm>
              <a:off x="5472257" y="3013512"/>
              <a:ext cx="1324987" cy="6013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9586145-6BCF-4650-82DE-D1FBC19F4461}"/>
                </a:ext>
              </a:extLst>
            </p:cNvPr>
            <p:cNvSpPr txBox="1"/>
            <p:nvPr/>
          </p:nvSpPr>
          <p:spPr>
            <a:xfrm>
              <a:off x="5788797" y="3022842"/>
              <a:ext cx="6898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Node 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333D88B-D4ED-42D1-A821-AAAE42E6B6E0}"/>
                </a:ext>
              </a:extLst>
            </p:cNvPr>
            <p:cNvSpPr txBox="1"/>
            <p:nvPr/>
          </p:nvSpPr>
          <p:spPr>
            <a:xfrm>
              <a:off x="5517972" y="3314195"/>
              <a:ext cx="52800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分片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6F7F97F-4C50-42C9-8E14-E26BFAF9FD61}"/>
                </a:ext>
              </a:extLst>
            </p:cNvPr>
            <p:cNvSpPr txBox="1"/>
            <p:nvPr/>
          </p:nvSpPr>
          <p:spPr>
            <a:xfrm>
              <a:off x="6172719" y="3307979"/>
              <a:ext cx="565348" cy="2539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副本</a:t>
              </a:r>
              <a:r>
                <a:rPr lang="en-US" altLang="zh-CN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C8ECB08-13FC-4402-B39E-D878699FD614}"/>
              </a:ext>
            </a:extLst>
          </p:cNvPr>
          <p:cNvSpPr/>
          <p:nvPr/>
        </p:nvSpPr>
        <p:spPr>
          <a:xfrm>
            <a:off x="3093786" y="1507817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90BAC8-88BA-49BB-8063-60674304C0F4}"/>
              </a:ext>
            </a:extLst>
          </p:cNvPr>
          <p:cNvCxnSpPr>
            <a:cxnSpLocks/>
          </p:cNvCxnSpPr>
          <p:nvPr/>
        </p:nvCxnSpPr>
        <p:spPr>
          <a:xfrm flipV="1">
            <a:off x="4453453" y="1724784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C8BBE12A-D45A-464A-AB3A-DE24D89A675F}"/>
              </a:ext>
            </a:extLst>
          </p:cNvPr>
          <p:cNvSpPr/>
          <p:nvPr/>
        </p:nvSpPr>
        <p:spPr>
          <a:xfrm>
            <a:off x="4793201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16C6692C-172C-4724-B6CC-09C49D0AB8F4}"/>
              </a:ext>
            </a:extLst>
          </p:cNvPr>
          <p:cNvSpPr/>
          <p:nvPr/>
        </p:nvSpPr>
        <p:spPr>
          <a:xfrm>
            <a:off x="4722057" y="713490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半结构化存储策略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5619D7-144F-4549-9C01-0C3EC518FE9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360815" y="1075214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BEA9A14D-409E-45BC-A401-ABDBB776C7E6}"/>
              </a:ext>
            </a:extLst>
          </p:cNvPr>
          <p:cNvSpPr/>
          <p:nvPr/>
        </p:nvSpPr>
        <p:spPr>
          <a:xfrm>
            <a:off x="6191406" y="713490"/>
            <a:ext cx="151320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ElasticSearch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5A1D63-00D8-40B8-8765-61DC79483135}"/>
              </a:ext>
            </a:extLst>
          </p:cNvPr>
          <p:cNvSpPr/>
          <p:nvPr/>
        </p:nvSpPr>
        <p:spPr>
          <a:xfrm>
            <a:off x="6371113" y="1543922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文档生成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517B3F-825E-4E7A-B17B-BFA5EBEE3F90}"/>
              </a:ext>
            </a:extLst>
          </p:cNvPr>
          <p:cNvCxnSpPr>
            <a:cxnSpLocks/>
          </p:cNvCxnSpPr>
          <p:nvPr/>
        </p:nvCxnSpPr>
        <p:spPr>
          <a:xfrm>
            <a:off x="6948010" y="1076752"/>
            <a:ext cx="1" cy="4687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C986DB-3A29-4516-8D12-A16101CFC9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19271" y="1724784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多文档 12">
            <a:extLst>
              <a:ext uri="{FF2B5EF4-FFF2-40B4-BE49-F238E27FC236}">
                <a16:creationId xmlns:a16="http://schemas.microsoft.com/office/drawing/2014/main" id="{1F45B306-33A5-4697-88F7-F73FCD9F486F}"/>
              </a:ext>
            </a:extLst>
          </p:cNvPr>
          <p:cNvSpPr/>
          <p:nvPr/>
        </p:nvSpPr>
        <p:spPr>
          <a:xfrm>
            <a:off x="7936655" y="1075214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A70176-7A01-4D5E-88E8-E2C6927CCA53}"/>
              </a:ext>
            </a:extLst>
          </p:cNvPr>
          <p:cNvCxnSpPr>
            <a:cxnSpLocks/>
          </p:cNvCxnSpPr>
          <p:nvPr/>
        </p:nvCxnSpPr>
        <p:spPr>
          <a:xfrm flipV="1">
            <a:off x="7496538" y="1735086"/>
            <a:ext cx="451842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多文档 21">
            <a:extLst>
              <a:ext uri="{FF2B5EF4-FFF2-40B4-BE49-F238E27FC236}">
                <a16:creationId xmlns:a16="http://schemas.microsoft.com/office/drawing/2014/main" id="{C73F53E7-B51B-4C9F-80A0-07D740B20D89}"/>
              </a:ext>
            </a:extLst>
          </p:cNvPr>
          <p:cNvSpPr/>
          <p:nvPr/>
        </p:nvSpPr>
        <p:spPr>
          <a:xfrm>
            <a:off x="2570816" y="3782950"/>
            <a:ext cx="689709" cy="113833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spc="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文件集合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</p:cNvCxnSpPr>
          <p:nvPr/>
        </p:nvCxnSpPr>
        <p:spPr>
          <a:xfrm flipV="1">
            <a:off x="3260525" y="4342133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3592154" y="4161271"/>
            <a:ext cx="1135229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REST API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EB9EE940-1412-4399-BEFC-D5FB8C4824E0}"/>
              </a:ext>
            </a:extLst>
          </p:cNvPr>
          <p:cNvSpPr/>
          <p:nvPr/>
        </p:nvSpPr>
        <p:spPr>
          <a:xfrm>
            <a:off x="3674511" y="3404391"/>
            <a:ext cx="970516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自动化脚本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7E3288-989D-4486-B352-D01A0EFBB2F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159769" y="3806996"/>
            <a:ext cx="0" cy="354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948728BC-2A77-4408-B161-852BA882F92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817652"/>
            <a:ext cx="1225963" cy="5244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F226B77-FA12-4F6B-87DF-7B95D308C2A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727383" y="3540181"/>
            <a:ext cx="3546094" cy="801952"/>
          </a:xfrm>
          <a:prstGeom prst="curvedConnector4">
            <a:avLst>
              <a:gd name="adj1" fmla="val 15404"/>
              <a:gd name="adj2" fmla="val 12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9E72BA2E-2489-430C-A76A-F0F4C45331B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3547127" cy="713945"/>
          </a:xfrm>
          <a:prstGeom prst="curvedConnector4">
            <a:avLst>
              <a:gd name="adj1" fmla="val 16199"/>
              <a:gd name="adj2" fmla="val 132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BE014C59-8A38-48C4-9889-C0F4B6301B3A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27383" y="4342133"/>
            <a:ext cx="1225963" cy="4319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924E44FF-DD46-4626-B4FF-7087FCDC2ADB}"/>
              </a:ext>
            </a:extLst>
          </p:cNvPr>
          <p:cNvSpPr/>
          <p:nvPr/>
        </p:nvSpPr>
        <p:spPr>
          <a:xfrm>
            <a:off x="3724679" y="4841193"/>
            <a:ext cx="866634" cy="4026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轮询机制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BB6151-9B1B-4C2E-BDDA-CD6A738243B8}"/>
              </a:ext>
            </a:extLst>
          </p:cNvPr>
          <p:cNvCxnSpPr>
            <a:cxnSpLocks/>
            <a:stCxn id="87" idx="0"/>
            <a:endCxn id="16" idx="2"/>
          </p:cNvCxnSpPr>
          <p:nvPr/>
        </p:nvCxnSpPr>
        <p:spPr>
          <a:xfrm flipV="1">
            <a:off x="4157996" y="4522995"/>
            <a:ext cx="1773" cy="318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02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4255909" y="3876612"/>
            <a:ext cx="4092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82C423D-F22B-49AD-BB94-23C97D97745C}"/>
              </a:ext>
            </a:extLst>
          </p:cNvPr>
          <p:cNvSpPr/>
          <p:nvPr/>
        </p:nvSpPr>
        <p:spPr>
          <a:xfrm>
            <a:off x="2917516" y="3191073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14E2F6A-A79B-46A6-A813-897B0AD6033A}"/>
              </a:ext>
            </a:extLst>
          </p:cNvPr>
          <p:cNvSpPr/>
          <p:nvPr/>
        </p:nvSpPr>
        <p:spPr>
          <a:xfrm>
            <a:off x="7571930" y="4751442"/>
            <a:ext cx="1277515" cy="36172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动态建立索引算法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F3A2B52-1F0B-44A4-ACFA-1C11D43B22A6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8210688" y="4109619"/>
            <a:ext cx="0" cy="641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BloomFilter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的特定路径查询算法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2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3AC27E-5CD2-4CE8-9C5C-CC2444AB05F9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42948" y="3876613"/>
            <a:ext cx="422227" cy="9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70BD9EDF-E888-4C5F-BEE8-5412E37F0529}"/>
              </a:ext>
            </a:extLst>
          </p:cNvPr>
          <p:cNvSpPr/>
          <p:nvPr/>
        </p:nvSpPr>
        <p:spPr>
          <a:xfrm>
            <a:off x="4665175" y="3699330"/>
            <a:ext cx="1763617" cy="354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嵌入式数据库访问接口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A3F9319-F4C8-4CFC-9D95-84EE84CDEF17}"/>
              </a:ext>
            </a:extLst>
          </p:cNvPr>
          <p:cNvSpPr/>
          <p:nvPr/>
        </p:nvSpPr>
        <p:spPr>
          <a:xfrm>
            <a:off x="2772502" y="88693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97DFE8-C8D7-4E62-B6FF-4A8A01358AF4}"/>
              </a:ext>
            </a:extLst>
          </p:cNvPr>
          <p:cNvCxnSpPr>
            <a:cxnSpLocks/>
          </p:cNvCxnSpPr>
          <p:nvPr/>
        </p:nvCxnSpPr>
        <p:spPr>
          <a:xfrm flipV="1">
            <a:off x="4132169" y="1113882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BE091304-01A3-4F7F-8DEC-5F6798CE4A5E}"/>
              </a:ext>
            </a:extLst>
          </p:cNvPr>
          <p:cNvSpPr/>
          <p:nvPr/>
        </p:nvSpPr>
        <p:spPr>
          <a:xfrm>
            <a:off x="4462635" y="933020"/>
            <a:ext cx="1359667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提取空间关系数据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F75C4C1-B5A0-4A44-B60A-65E9F7F74FFD}"/>
              </a:ext>
            </a:extLst>
          </p:cNvPr>
          <p:cNvCxnSpPr>
            <a:cxnSpLocks/>
          </p:cNvCxnSpPr>
          <p:nvPr/>
        </p:nvCxnSpPr>
        <p:spPr>
          <a:xfrm flipV="1">
            <a:off x="5822302" y="1103898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20E5C3F6-2431-45F3-9F84-9E5CE67F28AC}"/>
              </a:ext>
            </a:extLst>
          </p:cNvPr>
          <p:cNvSpPr/>
          <p:nvPr/>
        </p:nvSpPr>
        <p:spPr>
          <a:xfrm>
            <a:off x="6152768" y="923036"/>
            <a:ext cx="123056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数据格式转化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71950B9-A03B-45E2-9F99-0827E807F570}"/>
              </a:ext>
            </a:extLst>
          </p:cNvPr>
          <p:cNvCxnSpPr>
            <a:cxnSpLocks/>
          </p:cNvCxnSpPr>
          <p:nvPr/>
        </p:nvCxnSpPr>
        <p:spPr>
          <a:xfrm flipV="1">
            <a:off x="7353643" y="1123866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9C55B45-479A-460B-B9FB-D0751F6981DE}"/>
              </a:ext>
            </a:extLst>
          </p:cNvPr>
          <p:cNvSpPr/>
          <p:nvPr/>
        </p:nvSpPr>
        <p:spPr>
          <a:xfrm>
            <a:off x="7689597" y="418359"/>
            <a:ext cx="1338393" cy="13710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图数据模型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D139CC9-451D-46F0-BE76-9EBEAC02A76A}"/>
              </a:ext>
            </a:extLst>
          </p:cNvPr>
          <p:cNvCxnSpPr>
            <a:cxnSpLocks/>
          </p:cNvCxnSpPr>
          <p:nvPr/>
        </p:nvCxnSpPr>
        <p:spPr>
          <a:xfrm flipV="1">
            <a:off x="6428792" y="3876611"/>
            <a:ext cx="330466" cy="9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B6BE94E1-C41A-4AC3-8599-724D9FC1CA5E}"/>
              </a:ext>
            </a:extLst>
          </p:cNvPr>
          <p:cNvSpPr/>
          <p:nvPr/>
        </p:nvSpPr>
        <p:spPr>
          <a:xfrm>
            <a:off x="6764691" y="3405672"/>
            <a:ext cx="2024743" cy="895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D3FFF67-8D16-472A-A8AB-9C411BAC9342}"/>
              </a:ext>
            </a:extLst>
          </p:cNvPr>
          <p:cNvSpPr txBox="1"/>
          <p:nvPr/>
        </p:nvSpPr>
        <p:spPr>
          <a:xfrm>
            <a:off x="7289238" y="3449592"/>
            <a:ext cx="9756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宋体" panose="02010600030101010101" pitchFamily="2" charset="-122"/>
                <a:ea typeface="宋体" panose="02010600030101010101" pitchFamily="2" charset="-122"/>
              </a:rPr>
              <a:t>Neo4j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D14A365-99BF-4E1A-8566-A3D5A3B20161}"/>
              </a:ext>
            </a:extLst>
          </p:cNvPr>
          <p:cNvSpPr txBox="1"/>
          <p:nvPr/>
        </p:nvSpPr>
        <p:spPr>
          <a:xfrm>
            <a:off x="6976579" y="3855703"/>
            <a:ext cx="721175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4313534-6C51-4239-917C-4938F0320F90}"/>
              </a:ext>
            </a:extLst>
          </p:cNvPr>
          <p:cNvSpPr txBox="1"/>
          <p:nvPr/>
        </p:nvSpPr>
        <p:spPr>
          <a:xfrm>
            <a:off x="7883006" y="3855703"/>
            <a:ext cx="63986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1BCF5-0777-4A66-A790-354FFC930A1D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5546984" y="4053893"/>
            <a:ext cx="0" cy="697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DBE1AC1C-4DEC-4C0C-9CE1-14F81A24136A}"/>
              </a:ext>
            </a:extLst>
          </p:cNvPr>
          <p:cNvSpPr/>
          <p:nvPr/>
        </p:nvSpPr>
        <p:spPr>
          <a:xfrm>
            <a:off x="4908225" y="4744280"/>
            <a:ext cx="1352615" cy="36888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数据模型转换策略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EB05408-8F23-477B-A7B3-B3186DBB4EE5}"/>
              </a:ext>
            </a:extLst>
          </p:cNvPr>
          <p:cNvSpPr/>
          <p:nvPr/>
        </p:nvSpPr>
        <p:spPr>
          <a:xfrm>
            <a:off x="2883281" y="3659644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BD7077-52F0-4985-9CB8-C4244213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2" y="1292314"/>
            <a:ext cx="5205193" cy="22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5156"/>
              </p:ext>
            </p:extLst>
          </p:nvPr>
        </p:nvGraphicFramePr>
        <p:xfrm>
          <a:off x="232379" y="254851"/>
          <a:ext cx="4222890" cy="390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'0OBtMdwtf71OVeXrvy4$ls'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'AV02T'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ObjectPlacement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#91488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IfcLocalPlacement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Representition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#91562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IfcProductRepresentation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  <a:tr h="4208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'33A45C48-4328-44AE-82-BA-69935BC945C4'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90678"/>
              </p:ext>
            </p:extLst>
          </p:nvPr>
        </p:nvGraphicFramePr>
        <p:xfrm>
          <a:off x="5540443" y="2666348"/>
          <a:ext cx="1735848" cy="1163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4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911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92953"/>
              </p:ext>
            </p:extLst>
          </p:nvPr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32"/>
              </p:ext>
            </p:extLst>
          </p:nvPr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8459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IfcLocalPlacement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4026"/>
              </p:ext>
            </p:extLst>
          </p:nvPr>
        </p:nvGraphicFramePr>
        <p:xfrm>
          <a:off x="9480154" y="4038636"/>
          <a:ext cx="2086044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044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IfcProductRepresentation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346999" y="2578802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#91488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10254045" y="3735494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#91562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276291" y="2051434"/>
            <a:ext cx="1937973" cy="119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276291" y="3148799"/>
            <a:ext cx="2411387" cy="99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276291" y="3247937"/>
            <a:ext cx="2203863" cy="109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ObjectPlacement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615898">
            <a:off x="7878395" y="3646196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Representition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195339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0E3885-7D7E-4938-AED8-FCC3BBAD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65879"/>
              </p:ext>
            </p:extLst>
          </p:nvPr>
        </p:nvGraphicFramePr>
        <p:xfrm>
          <a:off x="232379" y="254851"/>
          <a:ext cx="4222890" cy="310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36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  <a:gridCol w="2905454">
                  <a:extLst>
                    <a:ext uri="{9D8B030D-6E8A-4147-A177-3AD203B41FA5}">
                      <a16:colId xmlns:a16="http://schemas.microsoft.com/office/drawing/2014/main" val="352714578"/>
                    </a:ext>
                  </a:extLst>
                </a:gridCol>
              </a:tblGrid>
              <a:tr h="38052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实例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50"/>
                  </a:ext>
                </a:extLst>
              </a:tr>
              <a:tr h="4445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'35aC7nYvTEcBYUkz$D5i0v'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OwnerHistory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#21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IfcOwnerHistory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207536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StoryContainer</a:t>
                      </a: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'Container for Spaces'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RelatingObject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#827033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IfcBuildingStory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805704"/>
                  </a:ext>
                </a:extLst>
              </a:tr>
              <a:tr h="38052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RelatedObjects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#1633832 #1634045 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i="1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IfcSpace</a:t>
                      </a:r>
                      <a:r>
                        <a:rPr lang="zh-CN" altLang="en-US" sz="1050" b="1" i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5137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2B2DF333-7D5C-4409-8E01-A07620BEE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06311"/>
              </p:ext>
            </p:extLst>
          </p:nvPr>
        </p:nvGraphicFramePr>
        <p:xfrm>
          <a:off x="5598808" y="2744172"/>
          <a:ext cx="1735848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02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IfcRelAggregates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587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D5FC739B-04B5-4E31-AB08-2B9BB23AB0E2}"/>
              </a:ext>
            </a:extLst>
          </p:cNvPr>
          <p:cNvGraphicFramePr>
            <a:graphicFrameLocks noGrp="1"/>
          </p:cNvGraphicFramePr>
          <p:nvPr/>
        </p:nvGraphicFramePr>
        <p:xfrm>
          <a:off x="691201" y="4365444"/>
          <a:ext cx="1837989" cy="164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989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62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IfcWallStandardCase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0654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GlobalID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8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Dscription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5291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ObjectType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55678"/>
                  </a:ext>
                </a:extLst>
              </a:tr>
              <a:tr h="290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Tag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833188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CA4BDDF-F2E0-4860-AA5F-22FA03D5E0B5}"/>
              </a:ext>
            </a:extLst>
          </p:cNvPr>
          <p:cNvGraphicFramePr>
            <a:graphicFrameLocks noGrp="1"/>
          </p:cNvGraphicFramePr>
          <p:nvPr/>
        </p:nvGraphicFramePr>
        <p:xfrm>
          <a:off x="9214264" y="1744083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IfcOwnerHistory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8151488-7CB1-4254-AAD8-E4196BB2F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05383"/>
              </p:ext>
            </p:extLst>
          </p:nvPr>
        </p:nvGraphicFramePr>
        <p:xfrm>
          <a:off x="9687678" y="2841448"/>
          <a:ext cx="1735848" cy="614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848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19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IfcBuildingStory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63243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2BC628-0E52-4D6A-837C-E9799947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77794"/>
              </p:ext>
            </p:extLst>
          </p:nvPr>
        </p:nvGraphicFramePr>
        <p:xfrm>
          <a:off x="8687632" y="3758408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439AD2-E659-4FEA-939F-E6F91A3D8689}"/>
              </a:ext>
            </a:extLst>
          </p:cNvPr>
          <p:cNvSpPr txBox="1"/>
          <p:nvPr/>
        </p:nvSpPr>
        <p:spPr>
          <a:xfrm>
            <a:off x="9920063" y="1459949"/>
            <a:ext cx="603113" cy="26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#21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422ED0-8452-41FA-8878-7544BC2BE86B}"/>
              </a:ext>
            </a:extLst>
          </p:cNvPr>
          <p:cNvSpPr txBox="1"/>
          <p:nvPr/>
        </p:nvSpPr>
        <p:spPr>
          <a:xfrm>
            <a:off x="10269176" y="2578802"/>
            <a:ext cx="732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#827033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6B57FF-B9C9-4F6F-B65D-3AE5B8E49EC0}"/>
              </a:ext>
            </a:extLst>
          </p:cNvPr>
          <p:cNvSpPr txBox="1"/>
          <p:nvPr/>
        </p:nvSpPr>
        <p:spPr>
          <a:xfrm>
            <a:off x="8839490" y="3484258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7D5ABBD-EFC5-4CB2-A6EA-D1E8B84CB607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7334656" y="2051434"/>
            <a:ext cx="1879608" cy="118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5F1F9-6377-4B1A-BC17-1FD80A04F1A0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7334656" y="3148799"/>
            <a:ext cx="2353022" cy="86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6CC7391-C29B-44E3-A5DC-E713385A7074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334656" y="3235662"/>
            <a:ext cx="1352976" cy="823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8C6FA67-D3A3-4A12-B345-E8BBF4F683C7}"/>
              </a:ext>
            </a:extLst>
          </p:cNvPr>
          <p:cNvSpPr/>
          <p:nvPr/>
        </p:nvSpPr>
        <p:spPr>
          <a:xfrm rot="19771617">
            <a:off x="7613742" y="2325754"/>
            <a:ext cx="1353770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OwnerHistory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6C1C07-7FE8-498A-B7F1-03105B2DDB5A}"/>
              </a:ext>
            </a:extLst>
          </p:cNvPr>
          <p:cNvSpPr/>
          <p:nvPr/>
        </p:nvSpPr>
        <p:spPr>
          <a:xfrm rot="21409140">
            <a:off x="7849689" y="291260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RelatingObject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CD57ED-7BAC-48D8-80FC-ED1F08CB8D99}"/>
              </a:ext>
            </a:extLst>
          </p:cNvPr>
          <p:cNvSpPr/>
          <p:nvPr/>
        </p:nvSpPr>
        <p:spPr>
          <a:xfrm rot="1959223">
            <a:off x="7457978" y="3540763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824A37C-C2D9-487D-8FC5-A7119A64A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87424"/>
              </p:ext>
            </p:extLst>
          </p:nvPr>
        </p:nvGraphicFramePr>
        <p:xfrm>
          <a:off x="10403744" y="5694414"/>
          <a:ext cx="1043022" cy="601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22">
                  <a:extLst>
                    <a:ext uri="{9D8B030D-6E8A-4147-A177-3AD203B41FA5}">
                      <a16:colId xmlns:a16="http://schemas.microsoft.com/office/drawing/2014/main" val="887439874"/>
                    </a:ext>
                  </a:extLst>
                </a:gridCol>
              </a:tblGrid>
              <a:tr h="242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IfcSpace</a:t>
                      </a:r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节点</a:t>
                      </a:r>
                      <a:endParaRPr kumimoji="0" lang="en-US" altLang="zh-CN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066018"/>
                  </a:ext>
                </a:extLst>
              </a:tr>
              <a:tr h="349668">
                <a:tc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098664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925B3E4-9156-4AAD-B0FB-9680DAEEF1D9}"/>
              </a:ext>
            </a:extLst>
          </p:cNvPr>
          <p:cNvSpPr txBox="1"/>
          <p:nvPr/>
        </p:nvSpPr>
        <p:spPr>
          <a:xfrm>
            <a:off x="10555602" y="5420264"/>
            <a:ext cx="82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i="1" dirty="0">
                <a:latin typeface="宋体" panose="02010600030101010101" pitchFamily="2" charset="-122"/>
                <a:ea typeface="宋体" panose="02010600030101010101" pitchFamily="2" charset="-122"/>
              </a:rPr>
              <a:t>#1633832</a:t>
            </a:r>
            <a:endParaRPr lang="zh-CN" altLang="en-US" sz="105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3E17116-81B0-45AA-BB4C-7833C4FB3E8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334656" y="3235662"/>
            <a:ext cx="3069088" cy="2759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7818B89-2EE8-4D97-B7CB-E30CCC34D765}"/>
              </a:ext>
            </a:extLst>
          </p:cNvPr>
          <p:cNvSpPr/>
          <p:nvPr/>
        </p:nvSpPr>
        <p:spPr>
          <a:xfrm rot="2428132">
            <a:off x="8402362" y="4916321"/>
            <a:ext cx="1573839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RelatedObjects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FFCFB3-0C84-49A9-9855-A5A0293BADFE}"/>
              </a:ext>
            </a:extLst>
          </p:cNvPr>
          <p:cNvCxnSpPr>
            <a:cxnSpLocks/>
            <a:stCxn id="30" idx="2"/>
            <a:endCxn id="31" idx="3"/>
          </p:cNvCxnSpPr>
          <p:nvPr/>
        </p:nvCxnSpPr>
        <p:spPr>
          <a:xfrm flipH="1">
            <a:off x="9730654" y="3456151"/>
            <a:ext cx="824948" cy="602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F5D803-21AF-446B-8215-16D51A5A6F17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555602" y="3456151"/>
            <a:ext cx="369653" cy="2238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43223C0-FA21-4B4C-B49E-29BD26B15368}"/>
              </a:ext>
            </a:extLst>
          </p:cNvPr>
          <p:cNvSpPr/>
          <p:nvPr/>
        </p:nvSpPr>
        <p:spPr>
          <a:xfrm rot="4828070">
            <a:off x="10071685" y="4300716"/>
            <a:ext cx="1581911" cy="2539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050" dirty="0" err="1">
                <a:latin typeface="宋体" panose="02010600030101010101" pitchFamily="2" charset="-122"/>
                <a:ea typeface="宋体" panose="02010600030101010101" pitchFamily="2" charset="-122"/>
              </a:rPr>
              <a:t>IfcRelAggregates</a:t>
            </a: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</a:p>
        </p:txBody>
      </p:sp>
    </p:spTree>
    <p:extLst>
      <p:ext uri="{BB962C8B-B14F-4D97-AF65-F5344CB8AC3E}">
        <p14:creationId xmlns:p14="http://schemas.microsoft.com/office/powerpoint/2010/main" val="3287897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流程图: 过程 149">
            <a:extLst>
              <a:ext uri="{FF2B5EF4-FFF2-40B4-BE49-F238E27FC236}">
                <a16:creationId xmlns:a16="http://schemas.microsoft.com/office/drawing/2014/main" id="{A807FB12-6C63-4BB2-9986-AC2D81F4D3B3}"/>
              </a:ext>
            </a:extLst>
          </p:cNvPr>
          <p:cNvSpPr/>
          <p:nvPr/>
        </p:nvSpPr>
        <p:spPr>
          <a:xfrm>
            <a:off x="5346441" y="4665306"/>
            <a:ext cx="335902" cy="38378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91BB1933-8D67-4E4D-8BB5-6B40B4DEC780}"/>
              </a:ext>
            </a:extLst>
          </p:cNvPr>
          <p:cNvSpPr/>
          <p:nvPr/>
        </p:nvSpPr>
        <p:spPr>
          <a:xfrm>
            <a:off x="2738797" y="2631416"/>
            <a:ext cx="218206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15B054-A8B3-4C4A-A159-887857671C97}"/>
              </a:ext>
            </a:extLst>
          </p:cNvPr>
          <p:cNvSpPr/>
          <p:nvPr/>
        </p:nvSpPr>
        <p:spPr>
          <a:xfrm>
            <a:off x="3154276" y="80221"/>
            <a:ext cx="1359667" cy="4539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实体对象集合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BBD417-2064-444D-8F5F-C65C6A0C0C1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3828142" y="534123"/>
            <a:ext cx="5968" cy="36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ED9EC202-001E-4A34-A480-6882E0342737}"/>
              </a:ext>
            </a:extLst>
          </p:cNvPr>
          <p:cNvSpPr/>
          <p:nvPr/>
        </p:nvSpPr>
        <p:spPr>
          <a:xfrm>
            <a:off x="3198326" y="900751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获取单个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54B368D-BC22-4C15-AE44-A99371CF0815}"/>
              </a:ext>
            </a:extLst>
          </p:cNvPr>
          <p:cNvCxnSpPr>
            <a:cxnSpLocks/>
          </p:cNvCxnSpPr>
          <p:nvPr/>
        </p:nvCxnSpPr>
        <p:spPr>
          <a:xfrm>
            <a:off x="2099390" y="2947420"/>
            <a:ext cx="0" cy="58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DF9F21-7D88-4F42-A9C0-1F5A7A8566B8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828142" y="1262475"/>
            <a:ext cx="0" cy="36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6EF238A8-0B9D-4A85-A911-9C719126A7A2}"/>
              </a:ext>
            </a:extLst>
          </p:cNvPr>
          <p:cNvSpPr/>
          <p:nvPr/>
        </p:nvSpPr>
        <p:spPr>
          <a:xfrm>
            <a:off x="10168294" y="17468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菱形 33">
            <a:extLst>
              <a:ext uri="{FF2B5EF4-FFF2-40B4-BE49-F238E27FC236}">
                <a16:creationId xmlns:a16="http://schemas.microsoft.com/office/drawing/2014/main" id="{1D17C3E1-7BE3-4714-B1D7-EF3C4F5F130E}"/>
              </a:ext>
            </a:extLst>
          </p:cNvPr>
          <p:cNvSpPr/>
          <p:nvPr/>
        </p:nvSpPr>
        <p:spPr>
          <a:xfrm>
            <a:off x="2801774" y="1629103"/>
            <a:ext cx="2052735" cy="631853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2EBEC92-0BCB-4418-B2E9-ECA1E7C2CF5E}"/>
              </a:ext>
            </a:extLst>
          </p:cNvPr>
          <p:cNvCxnSpPr>
            <a:cxnSpLocks/>
          </p:cNvCxnSpPr>
          <p:nvPr/>
        </p:nvCxnSpPr>
        <p:spPr>
          <a:xfrm flipH="1">
            <a:off x="2099390" y="1940950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7B98A5B-39B9-42ED-8B12-B6C97ADFCA1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117629" y="1945030"/>
            <a:ext cx="684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C3B958E-D85F-46DE-96B0-A15EA8C31A57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828142" y="2260956"/>
            <a:ext cx="1686" cy="370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BF1E761C-C62E-4318-9925-93CD5AAB3573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5515695" y="1940950"/>
            <a:ext cx="0" cy="690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A1BDE94E-86BD-4A7E-9569-3D320206A533}"/>
              </a:ext>
            </a:extLst>
          </p:cNvPr>
          <p:cNvCxnSpPr>
            <a:cxnSpLocks/>
          </p:cNvCxnSpPr>
          <p:nvPr/>
        </p:nvCxnSpPr>
        <p:spPr>
          <a:xfrm flipH="1">
            <a:off x="10244494" y="2987532"/>
            <a:ext cx="1" cy="718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10320694" y="1899232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对象类型判断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21211F7C-F6DA-441B-81D2-831AD78829CE}"/>
              </a:ext>
            </a:extLst>
          </p:cNvPr>
          <p:cNvSpPr/>
          <p:nvPr/>
        </p:nvSpPr>
        <p:spPr>
          <a:xfrm>
            <a:off x="1469574" y="3531239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5D906CC8-CD7F-4718-846D-C6091A57E3E6}"/>
              </a:ext>
            </a:extLst>
          </p:cNvPr>
          <p:cNvSpPr/>
          <p:nvPr/>
        </p:nvSpPr>
        <p:spPr>
          <a:xfrm>
            <a:off x="4810197" y="2631416"/>
            <a:ext cx="1410996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IfcTypeObject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8E39081-2494-417F-A029-E3CAD906B733}"/>
              </a:ext>
            </a:extLst>
          </p:cNvPr>
          <p:cNvCxnSpPr>
            <a:cxnSpLocks/>
            <a:stCxn id="43" idx="2"/>
            <a:endCxn id="83" idx="0"/>
          </p:cNvCxnSpPr>
          <p:nvPr/>
        </p:nvCxnSpPr>
        <p:spPr>
          <a:xfrm flipH="1">
            <a:off x="3823944" y="2993140"/>
            <a:ext cx="5884" cy="5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9B6187D-A635-4C3F-8017-0CC11D2AEC90}"/>
              </a:ext>
            </a:extLst>
          </p:cNvPr>
          <p:cNvSpPr/>
          <p:nvPr/>
        </p:nvSpPr>
        <p:spPr>
          <a:xfrm>
            <a:off x="3194128" y="3528137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6C0916FA-9DEF-4195-912E-C9B087258321}"/>
              </a:ext>
            </a:extLst>
          </p:cNvPr>
          <p:cNvSpPr/>
          <p:nvPr/>
        </p:nvSpPr>
        <p:spPr>
          <a:xfrm>
            <a:off x="1672544" y="2631416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其它类型对象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6A15837D-00FD-4A83-8A42-FEDEA4470DF1}"/>
              </a:ext>
            </a:extLst>
          </p:cNvPr>
          <p:cNvSpPr/>
          <p:nvPr/>
        </p:nvSpPr>
        <p:spPr>
          <a:xfrm>
            <a:off x="4885879" y="3518806"/>
            <a:ext cx="1259632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4425475-0970-4268-BF35-A0DD663B4378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5515695" y="2993140"/>
            <a:ext cx="0" cy="5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0125F87-D067-4DC9-8478-AF5F722592E9}"/>
              </a:ext>
            </a:extLst>
          </p:cNvPr>
          <p:cNvCxnSpPr>
            <a:cxnSpLocks/>
          </p:cNvCxnSpPr>
          <p:nvPr/>
        </p:nvCxnSpPr>
        <p:spPr>
          <a:xfrm flipH="1">
            <a:off x="4831969" y="1945030"/>
            <a:ext cx="683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40C11FB-03E9-44B7-A549-209E63B597B5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099390" y="3892963"/>
            <a:ext cx="1716102" cy="66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0E8C33A-8488-4017-BAE5-43A47A98AA3D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3815492" y="3889861"/>
            <a:ext cx="8452" cy="66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16E29A67-FEFA-4A64-9EA0-8165E645BA3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828142" y="3880530"/>
            <a:ext cx="1687553" cy="6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菱形 106">
            <a:extLst>
              <a:ext uri="{FF2B5EF4-FFF2-40B4-BE49-F238E27FC236}">
                <a16:creationId xmlns:a16="http://schemas.microsoft.com/office/drawing/2014/main" id="{7B0F7156-5B1D-4566-8664-BA9DEB0709F0}"/>
              </a:ext>
            </a:extLst>
          </p:cNvPr>
          <p:cNvSpPr/>
          <p:nvPr/>
        </p:nvSpPr>
        <p:spPr>
          <a:xfrm>
            <a:off x="2779234" y="4576620"/>
            <a:ext cx="2052735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是否结束</a:t>
            </a: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7339FC3-5C54-4A71-A688-2489E8014564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806161" y="5774959"/>
            <a:ext cx="0" cy="253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4B26CF-2983-4551-9392-779B0ECBB992}"/>
              </a:ext>
            </a:extLst>
          </p:cNvPr>
          <p:cNvCxnSpPr>
            <a:cxnSpLocks/>
            <a:stCxn id="107" idx="2"/>
            <a:endCxn id="133" idx="0"/>
          </p:cNvCxnSpPr>
          <p:nvPr/>
        </p:nvCxnSpPr>
        <p:spPr>
          <a:xfrm>
            <a:off x="3805602" y="5159829"/>
            <a:ext cx="559" cy="253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流程图: 过程 132">
            <a:extLst>
              <a:ext uri="{FF2B5EF4-FFF2-40B4-BE49-F238E27FC236}">
                <a16:creationId xmlns:a16="http://schemas.microsoft.com/office/drawing/2014/main" id="{5FC4B738-EDE3-483F-84CC-B2F00F415ACF}"/>
              </a:ext>
            </a:extLst>
          </p:cNvPr>
          <p:cNvSpPr/>
          <p:nvPr/>
        </p:nvSpPr>
        <p:spPr>
          <a:xfrm>
            <a:off x="3267585" y="5413235"/>
            <a:ext cx="1077152" cy="3617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F40AF28A-F8E8-462B-81B6-C59CBF0445F1}"/>
              </a:ext>
            </a:extLst>
          </p:cNvPr>
          <p:cNvSpPr/>
          <p:nvPr/>
        </p:nvSpPr>
        <p:spPr>
          <a:xfrm>
            <a:off x="3436696" y="601049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0184751-7DDE-4528-9B3E-6FE21F291FC1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4831969" y="4868225"/>
            <a:ext cx="514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456B653-444C-4BB7-B03C-9DBA7E2C6AD0}"/>
              </a:ext>
            </a:extLst>
          </p:cNvPr>
          <p:cNvCxnSpPr>
            <a:cxnSpLocks/>
            <a:stCxn id="150" idx="3"/>
            <a:endCxn id="25" idx="3"/>
          </p:cNvCxnSpPr>
          <p:nvPr/>
        </p:nvCxnSpPr>
        <p:spPr>
          <a:xfrm flipH="1" flipV="1">
            <a:off x="4457958" y="1081613"/>
            <a:ext cx="1224385" cy="3775583"/>
          </a:xfrm>
          <a:prstGeom prst="bentConnector3">
            <a:avLst>
              <a:gd name="adj1" fmla="val -49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97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D446DBA1-3884-467D-915D-49BECF52F873}"/>
              </a:ext>
            </a:extLst>
          </p:cNvPr>
          <p:cNvSpPr/>
          <p:nvPr/>
        </p:nvSpPr>
        <p:spPr>
          <a:xfrm>
            <a:off x="3545635" y="2834587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一一对应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7D660800-FA7F-4DC5-A6D1-4139842D6267}"/>
              </a:ext>
            </a:extLst>
          </p:cNvPr>
          <p:cNvSpPr/>
          <p:nvPr/>
        </p:nvSpPr>
        <p:spPr>
          <a:xfrm>
            <a:off x="2382805" y="11570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ApplicationDeveloper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ApplicationFullName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ApplicationIdentifier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9C6A83-6231-4207-93BB-5AA534AD5AD8}"/>
              </a:ext>
            </a:extLst>
          </p:cNvPr>
          <p:cNvCxnSpPr>
            <a:cxnSpLocks/>
            <a:stCxn id="59" idx="3"/>
            <a:endCxn id="38" idx="1"/>
          </p:cNvCxnSpPr>
          <p:nvPr/>
        </p:nvCxnSpPr>
        <p:spPr>
          <a:xfrm>
            <a:off x="2586653" y="3421661"/>
            <a:ext cx="609601" cy="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FF88E1D8-6D06-414D-AC22-79556673B33E}"/>
              </a:ext>
            </a:extLst>
          </p:cNvPr>
          <p:cNvSpPr/>
          <p:nvPr/>
        </p:nvSpPr>
        <p:spPr>
          <a:xfrm>
            <a:off x="3196254" y="3251893"/>
            <a:ext cx="792066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字段值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1340757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 Schema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06D2370-5ED0-423A-8F2A-1764767E5D08}"/>
              </a:ext>
            </a:extLst>
          </p:cNvPr>
          <p:cNvSpPr/>
          <p:nvPr/>
        </p:nvSpPr>
        <p:spPr>
          <a:xfrm>
            <a:off x="3032191" y="2397308"/>
            <a:ext cx="1120193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字段名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E7F1937-9C33-4CF9-B53B-D7F3F2514B7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2460950" y="2572031"/>
            <a:ext cx="57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9E525B6-8D76-4F64-9067-02DA050D49B6}"/>
              </a:ext>
            </a:extLst>
          </p:cNvPr>
          <p:cNvSpPr/>
          <p:nvPr/>
        </p:nvSpPr>
        <p:spPr>
          <a:xfrm>
            <a:off x="1215053" y="3246938"/>
            <a:ext cx="1371600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IfcApplication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Java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FA78246A-4A18-47DA-B386-47F6C2B7291E}"/>
              </a:ext>
            </a:extLst>
          </p:cNvPr>
          <p:cNvSpPr/>
          <p:nvPr/>
        </p:nvSpPr>
        <p:spPr>
          <a:xfrm>
            <a:off x="3536304" y="2746754"/>
            <a:ext cx="121298" cy="500299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9CE71B-8948-4FC1-BDE8-6F209969AA93}"/>
              </a:ext>
            </a:extLst>
          </p:cNvPr>
          <p:cNvCxnSpPr>
            <a:cxnSpLocks/>
            <a:stCxn id="79" idx="2"/>
            <a:endCxn id="49" idx="0"/>
          </p:cNvCxnSpPr>
          <p:nvPr/>
        </p:nvCxnSpPr>
        <p:spPr>
          <a:xfrm>
            <a:off x="3592285" y="2059854"/>
            <a:ext cx="3" cy="33745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图: 过程 84">
            <a:extLst>
              <a:ext uri="{FF2B5EF4-FFF2-40B4-BE49-F238E27FC236}">
                <a16:creationId xmlns:a16="http://schemas.microsoft.com/office/drawing/2014/main" id="{A9526357-0AF0-4551-95E3-B0449A805E11}"/>
              </a:ext>
            </a:extLst>
          </p:cNvPr>
          <p:cNvSpPr/>
          <p:nvPr/>
        </p:nvSpPr>
        <p:spPr>
          <a:xfrm>
            <a:off x="2382807" y="3933952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07544B7-9BDB-4A5C-9F67-5DD911104052}"/>
              </a:ext>
            </a:extLst>
          </p:cNvPr>
          <p:cNvCxnSpPr>
            <a:cxnSpLocks/>
            <a:stCxn id="85" idx="0"/>
            <a:endCxn id="38" idx="2"/>
          </p:cNvCxnSpPr>
          <p:nvPr/>
        </p:nvCxnSpPr>
        <p:spPr>
          <a:xfrm flipV="1">
            <a:off x="3592287" y="3601339"/>
            <a:ext cx="0" cy="33261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30B9337-A918-4882-A009-64D119C38A3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4152384" y="2572031"/>
            <a:ext cx="454869" cy="5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FC3B8D85-D3CD-4B9E-A475-DCBAD830F17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988320" y="3079367"/>
            <a:ext cx="618933" cy="34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过程 94">
            <a:extLst>
              <a:ext uri="{FF2B5EF4-FFF2-40B4-BE49-F238E27FC236}">
                <a16:creationId xmlns:a16="http://schemas.microsoft.com/office/drawing/2014/main" id="{57B6FD12-566A-4167-8230-D5970EE91CA8}"/>
              </a:ext>
            </a:extLst>
          </p:cNvPr>
          <p:cNvSpPr/>
          <p:nvPr/>
        </p:nvSpPr>
        <p:spPr>
          <a:xfrm>
            <a:off x="4607253" y="2879151"/>
            <a:ext cx="1120193" cy="3617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09BFFEC-21C6-40FE-896E-9553BE5EC1B0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5727446" y="3060013"/>
            <a:ext cx="31879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4A1BC2F-755C-4595-8B63-194D3828F57B}"/>
              </a:ext>
            </a:extLst>
          </p:cNvPr>
          <p:cNvSpPr/>
          <p:nvPr/>
        </p:nvSpPr>
        <p:spPr>
          <a:xfrm>
            <a:off x="6073721" y="2627980"/>
            <a:ext cx="2418959" cy="9027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{"ApplicationDeveloper":1,“Version”:"11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","ApplicationFullName":"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11.0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","ApplicationIdentifier":"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ArchiCAD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492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A7C3E303-139D-4F6E-A9FA-6732B7536AB0}"/>
              </a:ext>
            </a:extLst>
          </p:cNvPr>
          <p:cNvSpPr/>
          <p:nvPr/>
        </p:nvSpPr>
        <p:spPr>
          <a:xfrm>
            <a:off x="2175064" y="1241231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RelatingPropertyDefinition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2B04B089-72D8-4954-AAB0-0F9822515639}"/>
              </a:ext>
            </a:extLst>
          </p:cNvPr>
          <p:cNvSpPr/>
          <p:nvPr/>
        </p:nvSpPr>
        <p:spPr>
          <a:xfrm>
            <a:off x="1121745" y="867630"/>
            <a:ext cx="2274598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41FD68B-62CC-4C1E-BD60-C796E185CF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96343" y="1051140"/>
            <a:ext cx="97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D847D20D-1EB8-4FC8-9DCD-D22AEFEEE857}"/>
              </a:ext>
            </a:extLst>
          </p:cNvPr>
          <p:cNvSpPr/>
          <p:nvPr/>
        </p:nvSpPr>
        <p:spPr>
          <a:xfrm>
            <a:off x="4366727" y="87641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80B47D1C-E74F-415F-8063-7CD51A631F6B}"/>
              </a:ext>
            </a:extLst>
          </p:cNvPr>
          <p:cNvSpPr/>
          <p:nvPr/>
        </p:nvSpPr>
        <p:spPr>
          <a:xfrm>
            <a:off x="3509866" y="717721"/>
            <a:ext cx="743337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Related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Objects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CC90F8A-A75C-46AC-BC61-323C2ADBE21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259044" y="1217076"/>
            <a:ext cx="0" cy="5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C48780EE-36CF-4D39-B826-51C3AC975674}"/>
              </a:ext>
            </a:extLst>
          </p:cNvPr>
          <p:cNvSpPr/>
          <p:nvPr/>
        </p:nvSpPr>
        <p:spPr>
          <a:xfrm>
            <a:off x="1345685" y="1723488"/>
            <a:ext cx="193869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PropertySetDefinition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9C65241D-1768-4B1F-ACA4-5E3205A5ED17}"/>
              </a:ext>
            </a:extLst>
          </p:cNvPr>
          <p:cNvSpPr/>
          <p:nvPr/>
        </p:nvSpPr>
        <p:spPr>
          <a:xfrm>
            <a:off x="4869541" y="1254634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62B0D2D-C393-416C-932D-E858F78BD4FD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061857" y="1225863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C42E2DA4-D04C-455A-9209-8A2208AB0E44}"/>
              </a:ext>
            </a:extLst>
          </p:cNvPr>
          <p:cNvSpPr/>
          <p:nvPr/>
        </p:nvSpPr>
        <p:spPr>
          <a:xfrm>
            <a:off x="4253203" y="1721593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4EA0261C-B23E-4560-B373-A2E59F6E0BFB}"/>
              </a:ext>
            </a:extLst>
          </p:cNvPr>
          <p:cNvSpPr/>
          <p:nvPr/>
        </p:nvSpPr>
        <p:spPr>
          <a:xfrm>
            <a:off x="2862942" y="236327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1226B343-6EE6-4003-A6B2-02CB2D8B1437}"/>
              </a:ext>
            </a:extLst>
          </p:cNvPr>
          <p:cNvSpPr/>
          <p:nvPr/>
        </p:nvSpPr>
        <p:spPr>
          <a:xfrm>
            <a:off x="3421741" y="2778149"/>
            <a:ext cx="904552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CAF0BF9-7E45-429A-B329-4AB44A4EF72B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558072" y="2712721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314833BD-83E5-462C-BF95-B7B8A8E27A80}"/>
              </a:ext>
            </a:extLst>
          </p:cNvPr>
          <p:cNvSpPr/>
          <p:nvPr/>
        </p:nvSpPr>
        <p:spPr>
          <a:xfrm>
            <a:off x="3421741" y="3938203"/>
            <a:ext cx="1994160" cy="3246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BF219E4-3D62-4B60-889F-17C7C8092228}"/>
              </a:ext>
            </a:extLst>
          </p:cNvPr>
          <p:cNvCxnSpPr>
            <a:cxnSpLocks/>
          </p:cNvCxnSpPr>
          <p:nvPr/>
        </p:nvCxnSpPr>
        <p:spPr>
          <a:xfrm flipH="1">
            <a:off x="3558073" y="3872775"/>
            <a:ext cx="1" cy="49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B75E382-0B3C-454C-828E-3D3E72454E14}"/>
              </a:ext>
            </a:extLst>
          </p:cNvPr>
          <p:cNvSpPr/>
          <p:nvPr/>
        </p:nvSpPr>
        <p:spPr>
          <a:xfrm>
            <a:off x="2749419" y="4368505"/>
            <a:ext cx="1576874" cy="320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":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{}]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76F57E95-CCFF-41C6-B18E-EB8EAF0D25BD}"/>
              </a:ext>
            </a:extLst>
          </p:cNvPr>
          <p:cNvSpPr/>
          <p:nvPr/>
        </p:nvSpPr>
        <p:spPr>
          <a:xfrm>
            <a:off x="2394856" y="3224054"/>
            <a:ext cx="2419742" cy="6579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5473440" y="2382567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5684155" y="3072311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6168570" y="2732013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5424449" y="3727758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6168570" y="3374355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6652984" y="3223333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7397103" y="2844256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4915670" y="4360953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6168569" y="4077204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5612227" y="5041549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98" idx="0"/>
          </p:cNvCxnSpPr>
          <p:nvPr/>
        </p:nvCxnSpPr>
        <p:spPr>
          <a:xfrm>
            <a:off x="6175048" y="4757800"/>
            <a:ext cx="0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756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412999" y="217865"/>
            <a:ext cx="1390261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IfcObject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1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>
            <a:off x="3592543" y="1058631"/>
            <a:ext cx="7441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336662" y="679554"/>
            <a:ext cx="2428031" cy="7581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</a:p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8B1FAF0E-77DD-48A3-88BD-59B1B787DF1E}"/>
              </a:ext>
            </a:extLst>
          </p:cNvPr>
          <p:cNvSpPr/>
          <p:nvPr/>
        </p:nvSpPr>
        <p:spPr>
          <a:xfrm>
            <a:off x="2551785" y="4665306"/>
            <a:ext cx="1125641" cy="2769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BB8EB22-3BB4-4F26-8CEF-043986CB1D5C}"/>
              </a:ext>
            </a:extLst>
          </p:cNvPr>
          <p:cNvCxnSpPr>
            <a:cxnSpLocks/>
            <a:stCxn id="88" idx="2"/>
            <a:endCxn id="44" idx="0"/>
          </p:cNvCxnSpPr>
          <p:nvPr/>
        </p:nvCxnSpPr>
        <p:spPr>
          <a:xfrm>
            <a:off x="3114607" y="2593098"/>
            <a:ext cx="0" cy="31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43A58A7-BED8-4597-B1E2-2BEFDE33D5A9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3114607" y="3270084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6C8D6630-78B4-4B5A-87C4-69F07EF56008}"/>
              </a:ext>
            </a:extLst>
          </p:cNvPr>
          <p:cNvSpPr/>
          <p:nvPr/>
        </p:nvSpPr>
        <p:spPr>
          <a:xfrm>
            <a:off x="2416491" y="2908246"/>
            <a:ext cx="1396231" cy="36183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获取对象字段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菱形 48">
            <a:extLst>
              <a:ext uri="{FF2B5EF4-FFF2-40B4-BE49-F238E27FC236}">
                <a16:creationId xmlns:a16="http://schemas.microsoft.com/office/drawing/2014/main" id="{2478B40D-A804-4093-BAA3-921812F4CA85}"/>
              </a:ext>
            </a:extLst>
          </p:cNvPr>
          <p:cNvSpPr/>
          <p:nvPr/>
        </p:nvSpPr>
        <p:spPr>
          <a:xfrm>
            <a:off x="1983915" y="3603893"/>
            <a:ext cx="2248424" cy="583209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是否为引用类型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30EEB5-88D9-4FE6-9D7E-7718507C039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08127" y="4520911"/>
            <a:ext cx="6480" cy="14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29F9B4C-DAE1-4087-82CD-E7CC08C59223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>
            <a:off x="3108127" y="4187102"/>
            <a:ext cx="0" cy="116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8B8D8C67-840D-4258-AD88-EEB3B3F60005}"/>
              </a:ext>
            </a:extLst>
          </p:cNvPr>
          <p:cNvSpPr/>
          <p:nvPr/>
        </p:nvSpPr>
        <p:spPr>
          <a:xfrm>
            <a:off x="2569551" y="4303218"/>
            <a:ext cx="1077152" cy="2176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EED1C378-7129-424B-927F-24B599FCD288}"/>
              </a:ext>
            </a:extLst>
          </p:cNvPr>
          <p:cNvSpPr/>
          <p:nvPr/>
        </p:nvSpPr>
        <p:spPr>
          <a:xfrm>
            <a:off x="4373984" y="3704254"/>
            <a:ext cx="272660" cy="39713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498751-4AE8-4941-8D5F-28FB829DEC0E}"/>
              </a:ext>
            </a:extLst>
          </p:cNvPr>
          <p:cNvCxnSpPr>
            <a:cxnSpLocks/>
            <a:stCxn id="49" idx="3"/>
            <a:endCxn id="66" idx="1"/>
          </p:cNvCxnSpPr>
          <p:nvPr/>
        </p:nvCxnSpPr>
        <p:spPr>
          <a:xfrm>
            <a:off x="4232339" y="3895498"/>
            <a:ext cx="141645" cy="7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A59C31F5-AD9B-4BFA-98FF-66C29CEDED39}"/>
              </a:ext>
            </a:extLst>
          </p:cNvPr>
          <p:cNvCxnSpPr>
            <a:cxnSpLocks/>
            <a:stCxn id="66" idx="3"/>
            <a:endCxn id="44" idx="3"/>
          </p:cNvCxnSpPr>
          <p:nvPr/>
        </p:nvCxnSpPr>
        <p:spPr>
          <a:xfrm flipH="1" flipV="1">
            <a:off x="3812722" y="3089165"/>
            <a:ext cx="833922" cy="813654"/>
          </a:xfrm>
          <a:prstGeom prst="bentConnector3">
            <a:avLst>
              <a:gd name="adj1" fmla="val -27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716A219-7D38-4CB8-B59B-9EB60C978FCB}"/>
              </a:ext>
            </a:extLst>
          </p:cNvPr>
          <p:cNvSpPr/>
          <p:nvPr/>
        </p:nvSpPr>
        <p:spPr>
          <a:xfrm>
            <a:off x="2154586" y="5263024"/>
            <a:ext cx="1828678" cy="2723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3E801CD-DFA5-44B1-99E2-2F1EB559F1A3}"/>
              </a:ext>
            </a:extLst>
          </p:cNvPr>
          <p:cNvCxnSpPr>
            <a:cxnSpLocks/>
          </p:cNvCxnSpPr>
          <p:nvPr/>
        </p:nvCxnSpPr>
        <p:spPr>
          <a:xfrm>
            <a:off x="3108126" y="4950428"/>
            <a:ext cx="0" cy="33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561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C1B02C8-C1F7-462A-811C-97F98DE5D6B7}"/>
              </a:ext>
            </a:extLst>
          </p:cNvPr>
          <p:cNvSpPr/>
          <p:nvPr/>
        </p:nvSpPr>
        <p:spPr>
          <a:xfrm>
            <a:off x="2732742" y="2880863"/>
            <a:ext cx="737812" cy="338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CD9E039-3CB4-489A-9604-2472AC42F37B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4373984" y="2394675"/>
            <a:ext cx="1482443" cy="3788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6084" y="19445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43199" y="3094125"/>
            <a:ext cx="1459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045490" y="1631520"/>
            <a:ext cx="9539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63994" y="3890184"/>
            <a:ext cx="18920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271177" y="1634443"/>
            <a:ext cx="1031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148616" y="1631520"/>
            <a:ext cx="1127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IfcSiteN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02309" y="1741237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2"/>
            <a:endCxn id="7" idx="0"/>
          </p:cNvCxnSpPr>
          <p:nvPr/>
        </p:nvCxnSpPr>
        <p:spPr>
          <a:xfrm flipH="1">
            <a:off x="4522450" y="388777"/>
            <a:ext cx="583964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12" idx="0"/>
          </p:cNvCxnSpPr>
          <p:nvPr/>
        </p:nvCxnSpPr>
        <p:spPr>
          <a:xfrm>
            <a:off x="5106414" y="388777"/>
            <a:ext cx="680329" cy="124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" idx="2"/>
            <a:endCxn id="13" idx="0"/>
          </p:cNvCxnSpPr>
          <p:nvPr/>
        </p:nvCxnSpPr>
        <p:spPr>
          <a:xfrm>
            <a:off x="5106414" y="388777"/>
            <a:ext cx="2606103" cy="1242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26084" y="3094125"/>
            <a:ext cx="1439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IfcBuilding2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964704" y="3064220"/>
            <a:ext cx="1536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 N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079636" y="318156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7" idx="2"/>
            <a:endCxn id="6" idx="0"/>
          </p:cNvCxnSpPr>
          <p:nvPr/>
        </p:nvCxnSpPr>
        <p:spPr>
          <a:xfrm flipH="1">
            <a:off x="3472774" y="2000852"/>
            <a:ext cx="1049676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23" idx="0"/>
          </p:cNvCxnSpPr>
          <p:nvPr/>
        </p:nvCxnSpPr>
        <p:spPr>
          <a:xfrm>
            <a:off x="4522450" y="2000852"/>
            <a:ext cx="623481" cy="1093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24" idx="0"/>
          </p:cNvCxnSpPr>
          <p:nvPr/>
        </p:nvCxnSpPr>
        <p:spPr>
          <a:xfrm>
            <a:off x="4522450" y="2000852"/>
            <a:ext cx="3210739" cy="1063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905046" y="3876617"/>
            <a:ext cx="2047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8619" y="3864646"/>
            <a:ext cx="210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IfcBuildingStoryN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6" idx="2"/>
            <a:endCxn id="11" idx="0"/>
          </p:cNvCxnSpPr>
          <p:nvPr/>
        </p:nvCxnSpPr>
        <p:spPr>
          <a:xfrm flipH="1">
            <a:off x="2210009" y="3463457"/>
            <a:ext cx="1262765" cy="426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" idx="2"/>
            <a:endCxn id="37" idx="0"/>
          </p:cNvCxnSpPr>
          <p:nvPr/>
        </p:nvCxnSpPr>
        <p:spPr>
          <a:xfrm>
            <a:off x="3472774" y="3463457"/>
            <a:ext cx="1456114" cy="413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6" idx="2"/>
            <a:endCxn id="38" idx="0"/>
          </p:cNvCxnSpPr>
          <p:nvPr/>
        </p:nvCxnSpPr>
        <p:spPr>
          <a:xfrm>
            <a:off x="3472774" y="3463457"/>
            <a:ext cx="4756630" cy="4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473767" y="394744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236816" y="4928623"/>
            <a:ext cx="280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IfcWallStandardardCase1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316157" y="4911031"/>
            <a:ext cx="27831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IfcWallStandardardCase2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stCxn id="11" idx="2"/>
            <a:endCxn id="50" idx="0"/>
          </p:cNvCxnSpPr>
          <p:nvPr/>
        </p:nvCxnSpPr>
        <p:spPr>
          <a:xfrm>
            <a:off x="2210009" y="4259516"/>
            <a:ext cx="431144" cy="669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2"/>
            <a:endCxn id="51" idx="0"/>
          </p:cNvCxnSpPr>
          <p:nvPr/>
        </p:nvCxnSpPr>
        <p:spPr>
          <a:xfrm>
            <a:off x="2210009" y="4259516"/>
            <a:ext cx="3497726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8086822" y="4911031"/>
            <a:ext cx="1051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506933" y="5048650"/>
            <a:ext cx="67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11" idx="2"/>
            <a:endCxn id="72" idx="0"/>
          </p:cNvCxnSpPr>
          <p:nvPr/>
        </p:nvCxnSpPr>
        <p:spPr>
          <a:xfrm>
            <a:off x="2210009" y="4259516"/>
            <a:ext cx="6402409" cy="65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/>
          <p:cNvCxnSpPr>
            <a:stCxn id="50" idx="2"/>
            <a:endCxn id="51" idx="2"/>
          </p:cNvCxnSpPr>
          <p:nvPr/>
        </p:nvCxnSpPr>
        <p:spPr>
          <a:xfrm rot="5400000" flipH="1" flipV="1">
            <a:off x="4165648" y="3755868"/>
            <a:ext cx="17592" cy="3066582"/>
          </a:xfrm>
          <a:prstGeom prst="curvedConnector3">
            <a:avLst>
              <a:gd name="adj1" fmla="val -10782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曲线 234"/>
          <p:cNvCxnSpPr>
            <a:stCxn id="50" idx="2"/>
            <a:endCxn id="72" idx="2"/>
          </p:cNvCxnSpPr>
          <p:nvPr/>
        </p:nvCxnSpPr>
        <p:spPr>
          <a:xfrm rot="5400000" flipH="1" flipV="1">
            <a:off x="5617989" y="2303526"/>
            <a:ext cx="17592" cy="5971265"/>
          </a:xfrm>
          <a:prstGeom prst="curvedConnector3">
            <a:avLst>
              <a:gd name="adj1" fmla="val -37324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rot="17654750">
            <a:off x="3985100" y="816771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 rot="18805701">
            <a:off x="3193051" y="230270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 rot="20536384">
            <a:off x="1883313" y="3524166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07583" y="4481061"/>
            <a:ext cx="2407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850264" y="5437024"/>
            <a:ext cx="2015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IfcRelConectsPathElements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76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C803908-AF4C-4D4B-A42D-D1D776B6D478}"/>
              </a:ext>
            </a:extLst>
          </p:cNvPr>
          <p:cNvSpPr/>
          <p:nvPr/>
        </p:nvSpPr>
        <p:spPr>
          <a:xfrm>
            <a:off x="6079790" y="2624498"/>
            <a:ext cx="3647871" cy="3581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A507AF42-2513-4B84-AA99-A0B6D5D7A00E}"/>
              </a:ext>
            </a:extLst>
          </p:cNvPr>
          <p:cNvSpPr/>
          <p:nvPr/>
        </p:nvSpPr>
        <p:spPr>
          <a:xfrm>
            <a:off x="2226380" y="217865"/>
            <a:ext cx="177644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IfcWallStandardCase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237BCB33-B940-4033-8419-346123D5F779}"/>
              </a:ext>
            </a:extLst>
          </p:cNvPr>
          <p:cNvSpPr/>
          <p:nvPr/>
        </p:nvSpPr>
        <p:spPr>
          <a:xfrm>
            <a:off x="2623714" y="907609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执行算法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4746D4D-2152-4B96-9E9B-A1AA3B9E889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108129" y="567311"/>
            <a:ext cx="6476" cy="34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46D46558-9BF3-48CE-AA2F-17E49C506D9C}"/>
              </a:ext>
            </a:extLst>
          </p:cNvPr>
          <p:cNvSpPr/>
          <p:nvPr/>
        </p:nvSpPr>
        <p:spPr>
          <a:xfrm>
            <a:off x="2364008" y="1563056"/>
            <a:ext cx="1488239" cy="34944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HasProperties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CF25F23-7476-4673-81C1-8B461D8F033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3108129" y="1209653"/>
            <a:ext cx="0" cy="35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490BDB48-5E49-4619-9217-895DF35DC220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3592543" y="1057124"/>
            <a:ext cx="1341278" cy="1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1772F335-1C52-486D-A2A4-ECAC3ED57A3C}"/>
              </a:ext>
            </a:extLst>
          </p:cNvPr>
          <p:cNvSpPr/>
          <p:nvPr/>
        </p:nvSpPr>
        <p:spPr>
          <a:xfrm>
            <a:off x="4933821" y="765453"/>
            <a:ext cx="2428031" cy="58334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{"GlobalId":"04rh8QDnbMCy","OwnerHistory":41,"Name":"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BaseWall</a:t>
            </a:r>
            <a:r>
              <a:rPr lang="fr-FR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"...}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24D582EB-81BE-48C6-801C-7C25B249F2BD}"/>
              </a:ext>
            </a:extLst>
          </p:cNvPr>
          <p:cNvSpPr/>
          <p:nvPr/>
        </p:nvSpPr>
        <p:spPr>
          <a:xfrm>
            <a:off x="1855229" y="2196251"/>
            <a:ext cx="2518755" cy="3968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解析、合并多个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IfcRelDefiniesByProperties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9E2121A-39D9-4E5D-9D43-2DB31BD628DE}"/>
              </a:ext>
            </a:extLst>
          </p:cNvPr>
          <p:cNvCxnSpPr>
            <a:cxnSpLocks/>
            <a:stCxn id="64" idx="2"/>
            <a:endCxn id="88" idx="0"/>
          </p:cNvCxnSpPr>
          <p:nvPr/>
        </p:nvCxnSpPr>
        <p:spPr>
          <a:xfrm>
            <a:off x="3108128" y="1912502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EB9360B-0F09-4FEB-8E14-D7ED4FDAFAF8}"/>
              </a:ext>
            </a:extLst>
          </p:cNvPr>
          <p:cNvCxnSpPr>
            <a:cxnSpLocks/>
          </p:cNvCxnSpPr>
          <p:nvPr/>
        </p:nvCxnSpPr>
        <p:spPr>
          <a:xfrm>
            <a:off x="3101648" y="2624498"/>
            <a:ext cx="6479" cy="28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15C65F2B-BC3A-4401-9945-CF33243B0772}"/>
              </a:ext>
            </a:extLst>
          </p:cNvPr>
          <p:cNvSpPr/>
          <p:nvPr/>
        </p:nvSpPr>
        <p:spPr>
          <a:xfrm>
            <a:off x="6182577" y="3629473"/>
            <a:ext cx="3443336" cy="76302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C10A12CA-4E8D-41D6-B841-7ECA461CBD0A}"/>
              </a:ext>
            </a:extLst>
          </p:cNvPr>
          <p:cNvSpPr/>
          <p:nvPr/>
        </p:nvSpPr>
        <p:spPr>
          <a:xfrm>
            <a:off x="6566009" y="3745698"/>
            <a:ext cx="968829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缓存初始化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76BF540A-1B66-4F1C-B50A-535284D92855}"/>
              </a:ext>
            </a:extLst>
          </p:cNvPr>
          <p:cNvSpPr/>
          <p:nvPr/>
        </p:nvSpPr>
        <p:spPr>
          <a:xfrm>
            <a:off x="6182577" y="2750962"/>
            <a:ext cx="1095637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 API</a:t>
            </a:r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6CFE5F2C-2B52-45AA-A3F0-81BE81C56909}"/>
              </a:ext>
            </a:extLst>
          </p:cNvPr>
          <p:cNvSpPr/>
          <p:nvPr/>
        </p:nvSpPr>
        <p:spPr>
          <a:xfrm>
            <a:off x="7420145" y="2750962"/>
            <a:ext cx="826898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 API</a:t>
            </a:r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83F946C6-BB42-49B9-9065-D49A1203EF2D}"/>
              </a:ext>
            </a:extLst>
          </p:cNvPr>
          <p:cNvSpPr/>
          <p:nvPr/>
        </p:nvSpPr>
        <p:spPr>
          <a:xfrm>
            <a:off x="8391403" y="2750961"/>
            <a:ext cx="1237382" cy="283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Trasversal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API</a:t>
            </a:r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B82EC180-E2C6-4EE2-9BE4-402C7C46451C}"/>
              </a:ext>
            </a:extLst>
          </p:cNvPr>
          <p:cNvSpPr/>
          <p:nvPr/>
        </p:nvSpPr>
        <p:spPr>
          <a:xfrm>
            <a:off x="6182577" y="3152819"/>
            <a:ext cx="3443336" cy="34914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事务管理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954624-72A1-419D-BAB0-6F9B73A470C9}"/>
              </a:ext>
            </a:extLst>
          </p:cNvPr>
          <p:cNvSpPr/>
          <p:nvPr/>
        </p:nvSpPr>
        <p:spPr>
          <a:xfrm>
            <a:off x="8247043" y="3745698"/>
            <a:ext cx="887232" cy="3020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缓存维护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35EBA463-B7F0-4C80-BF10-4CE0D1BF5B93}"/>
              </a:ext>
            </a:extLst>
          </p:cNvPr>
          <p:cNvSpPr/>
          <p:nvPr/>
        </p:nvSpPr>
        <p:spPr>
          <a:xfrm>
            <a:off x="7349179" y="4087101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 Cache</a:t>
            </a:r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AA9E8778-C889-46F9-A6D2-7C6570A055C3}"/>
              </a:ext>
            </a:extLst>
          </p:cNvPr>
          <p:cNvSpPr/>
          <p:nvPr/>
        </p:nvSpPr>
        <p:spPr>
          <a:xfrm>
            <a:off x="6182577" y="5026694"/>
            <a:ext cx="3443336" cy="10386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D098F5E1-8D03-4C17-830D-F7646313D134}"/>
              </a:ext>
            </a:extLst>
          </p:cNvPr>
          <p:cNvSpPr/>
          <p:nvPr/>
        </p:nvSpPr>
        <p:spPr>
          <a:xfrm>
            <a:off x="7403118" y="5797862"/>
            <a:ext cx="968829" cy="24798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55D0F9CD-9029-4425-99C0-CB3C442D3DCE}"/>
              </a:ext>
            </a:extLst>
          </p:cNvPr>
          <p:cNvSpPr/>
          <p:nvPr/>
        </p:nvSpPr>
        <p:spPr>
          <a:xfrm>
            <a:off x="6400803" y="5101706"/>
            <a:ext cx="1270135" cy="2564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CCA39196-EB11-468D-8E72-1128A2F84DBC}"/>
              </a:ext>
            </a:extLst>
          </p:cNvPr>
          <p:cNvSpPr/>
          <p:nvPr/>
        </p:nvSpPr>
        <p:spPr>
          <a:xfrm>
            <a:off x="6182576" y="4514142"/>
            <a:ext cx="3443336" cy="41415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操作系统支撑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64743CF5-54D4-46A0-A5F0-38309F8DBB75}"/>
              </a:ext>
            </a:extLst>
          </p:cNvPr>
          <p:cNvSpPr/>
          <p:nvPr/>
        </p:nvSpPr>
        <p:spPr>
          <a:xfrm>
            <a:off x="7862188" y="5101706"/>
            <a:ext cx="1617804" cy="2683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96CED497-DEEE-4ABE-86A1-6BD48DE3ED3F}"/>
              </a:ext>
            </a:extLst>
          </p:cNvPr>
          <p:cNvSpPr/>
          <p:nvPr/>
        </p:nvSpPr>
        <p:spPr>
          <a:xfrm>
            <a:off x="6400803" y="5458968"/>
            <a:ext cx="1270135" cy="2530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Property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CE429DF-2267-4DCD-9381-DA0C6411ACFB}"/>
              </a:ext>
            </a:extLst>
          </p:cNvPr>
          <p:cNvSpPr/>
          <p:nvPr/>
        </p:nvSpPr>
        <p:spPr>
          <a:xfrm>
            <a:off x="7879636" y="5468442"/>
            <a:ext cx="1600355" cy="2435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059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F4D3F7B1-9FB9-4EBE-8CBF-C7C88912B51A}"/>
              </a:ext>
            </a:extLst>
          </p:cNvPr>
          <p:cNvSpPr/>
          <p:nvPr/>
        </p:nvSpPr>
        <p:spPr>
          <a:xfrm>
            <a:off x="48626" y="2708806"/>
            <a:ext cx="6391072" cy="86846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BD64E52B-8045-4380-9132-1BBC3CB2F061}"/>
              </a:ext>
            </a:extLst>
          </p:cNvPr>
          <p:cNvSpPr/>
          <p:nvPr/>
        </p:nvSpPr>
        <p:spPr>
          <a:xfrm>
            <a:off x="2356648" y="2771710"/>
            <a:ext cx="1507790" cy="1999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页链表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PageList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DF9831F6-F42C-474B-9CFB-B6EBC461E009}"/>
              </a:ext>
            </a:extLst>
          </p:cNvPr>
          <p:cNvSpPr/>
          <p:nvPr/>
        </p:nvSpPr>
        <p:spPr>
          <a:xfrm>
            <a:off x="123435" y="3136157"/>
            <a:ext cx="703401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69544F1-E36B-47AC-BFAB-0662EB1E8876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826836" y="3293600"/>
            <a:ext cx="223737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FF1FF83F-7408-497F-BB81-66FDD3EFF5E6}"/>
              </a:ext>
            </a:extLst>
          </p:cNvPr>
          <p:cNvSpPr/>
          <p:nvPr/>
        </p:nvSpPr>
        <p:spPr>
          <a:xfrm>
            <a:off x="1050573" y="3140731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B669BB56-13C1-4A62-B8CC-DD36D258383A}"/>
              </a:ext>
            </a:extLst>
          </p:cNvPr>
          <p:cNvSpPr/>
          <p:nvPr/>
        </p:nvSpPr>
        <p:spPr>
          <a:xfrm>
            <a:off x="1994153" y="3138444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F6B7BE-EE15-48F1-917A-3F8B562ADF67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1750961" y="3293600"/>
            <a:ext cx="243192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C43452B-9A4B-4875-BA4C-ED24E75ABEF4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2694541" y="3293600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82B92DBF-6CCB-4C8A-9A85-F082D625E889}"/>
              </a:ext>
            </a:extLst>
          </p:cNvPr>
          <p:cNvSpPr/>
          <p:nvPr/>
        </p:nvSpPr>
        <p:spPr>
          <a:xfrm>
            <a:off x="5345687" y="3207523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E64C49A-D584-4061-9AAD-CC4167E378E5}"/>
              </a:ext>
            </a:extLst>
          </p:cNvPr>
          <p:cNvCxnSpPr>
            <a:cxnSpLocks/>
          </p:cNvCxnSpPr>
          <p:nvPr/>
        </p:nvCxnSpPr>
        <p:spPr>
          <a:xfrm>
            <a:off x="3268480" y="3296006"/>
            <a:ext cx="22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B15D70A0-9B36-4669-AAE6-1AF29BFB8E35}"/>
              </a:ext>
            </a:extLst>
          </p:cNvPr>
          <p:cNvSpPr/>
          <p:nvPr/>
        </p:nvSpPr>
        <p:spPr>
          <a:xfrm>
            <a:off x="3499079" y="3145396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B8034DA0-A7DC-41E7-AD42-1DAA35939ECE}"/>
              </a:ext>
            </a:extLst>
          </p:cNvPr>
          <p:cNvCxnSpPr>
            <a:cxnSpLocks/>
          </p:cNvCxnSpPr>
          <p:nvPr/>
        </p:nvCxnSpPr>
        <p:spPr>
          <a:xfrm>
            <a:off x="4199468" y="3300552"/>
            <a:ext cx="223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0D074318-2EE0-4145-8C3D-E10F52E5B0A9}"/>
              </a:ext>
            </a:extLst>
          </p:cNvPr>
          <p:cNvSpPr/>
          <p:nvPr/>
        </p:nvSpPr>
        <p:spPr>
          <a:xfrm>
            <a:off x="4442659" y="3131590"/>
            <a:ext cx="700388" cy="3103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空闲页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A9FE2EF-85EC-444E-AE8F-4556CD984FA9}"/>
              </a:ext>
            </a:extLst>
          </p:cNvPr>
          <p:cNvCxnSpPr>
            <a:cxnSpLocks/>
          </p:cNvCxnSpPr>
          <p:nvPr/>
        </p:nvCxnSpPr>
        <p:spPr>
          <a:xfrm>
            <a:off x="5151384" y="3299408"/>
            <a:ext cx="223736" cy="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09FB08D0-3FAC-4F5F-9E15-57DDC62F9D9B}"/>
              </a:ext>
            </a:extLst>
          </p:cNvPr>
          <p:cNvSpPr/>
          <p:nvPr/>
        </p:nvSpPr>
        <p:spPr>
          <a:xfrm>
            <a:off x="2946783" y="3200098"/>
            <a:ext cx="337910" cy="1721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7F3F5118-2A3C-41FF-AA65-A636C7DA3F94}"/>
              </a:ext>
            </a:extLst>
          </p:cNvPr>
          <p:cNvSpPr/>
          <p:nvPr/>
        </p:nvSpPr>
        <p:spPr>
          <a:xfrm>
            <a:off x="5609975" y="3124084"/>
            <a:ext cx="700388" cy="3148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D4F1EF7B-3CA5-4F53-8D73-0C63EB669601}"/>
              </a:ext>
            </a:extLst>
          </p:cNvPr>
          <p:cNvSpPr/>
          <p:nvPr/>
        </p:nvSpPr>
        <p:spPr>
          <a:xfrm>
            <a:off x="7798564" y="281784"/>
            <a:ext cx="3125280" cy="18711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65344863-AC5B-417A-BC6E-51ABA0F1137D}"/>
              </a:ext>
            </a:extLst>
          </p:cNvPr>
          <p:cNvSpPr/>
          <p:nvPr/>
        </p:nvSpPr>
        <p:spPr>
          <a:xfrm>
            <a:off x="8542782" y="389187"/>
            <a:ext cx="1664121" cy="23685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数据页</a:t>
            </a:r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MuninnPage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7" name="表格 126">
            <a:extLst>
              <a:ext uri="{FF2B5EF4-FFF2-40B4-BE49-F238E27FC236}">
                <a16:creationId xmlns:a16="http://schemas.microsoft.com/office/drawing/2014/main" id="{9889BEC3-7167-4B07-8B84-647F60BC7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89070"/>
              </p:ext>
            </p:extLst>
          </p:nvPr>
        </p:nvGraphicFramePr>
        <p:xfrm>
          <a:off x="6022259" y="4418613"/>
          <a:ext cx="2022480" cy="15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40">
                  <a:extLst>
                    <a:ext uri="{9D8B030D-6E8A-4147-A177-3AD203B41FA5}">
                      <a16:colId xmlns:a16="http://schemas.microsoft.com/office/drawing/2014/main" val="1911442531"/>
                    </a:ext>
                  </a:extLst>
                </a:gridCol>
                <a:gridCol w="1011240">
                  <a:extLst>
                    <a:ext uri="{9D8B030D-6E8A-4147-A177-3AD203B41FA5}">
                      <a16:colId xmlns:a16="http://schemas.microsoft.com/office/drawing/2014/main" val="2012010529"/>
                    </a:ext>
                  </a:extLst>
                </a:gridCol>
              </a:tblGrid>
              <a:tr h="304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“脏”标志位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页大小信息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04219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28414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6740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99847"/>
                  </a:ext>
                </a:extLst>
              </a:tr>
              <a:tr h="304270">
                <a:tc gridSpan="2">
                  <a:txBody>
                    <a:bodyPr/>
                    <a:lstStyle/>
                    <a:p>
                      <a:pPr algn="ctr"/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61623"/>
                  </a:ext>
                </a:extLst>
              </a:tr>
            </a:tbl>
          </a:graphicData>
        </a:graphic>
      </p:graphicFrame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9D82555D-A994-46C3-80E7-7CA39B9FC9C8}"/>
              </a:ext>
            </a:extLst>
          </p:cNvPr>
          <p:cNvSpPr/>
          <p:nvPr/>
        </p:nvSpPr>
        <p:spPr>
          <a:xfrm>
            <a:off x="5151384" y="441861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468371DA-5427-4488-AF23-2DE26A9E0314}"/>
              </a:ext>
            </a:extLst>
          </p:cNvPr>
          <p:cNvSpPr/>
          <p:nvPr/>
        </p:nvSpPr>
        <p:spPr>
          <a:xfrm>
            <a:off x="8044739" y="890173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56D9FAA-A320-4866-AD98-41668337DEF4}"/>
              </a:ext>
            </a:extLst>
          </p:cNvPr>
          <p:cNvSpPr/>
          <p:nvPr/>
        </p:nvSpPr>
        <p:spPr>
          <a:xfrm>
            <a:off x="8822736" y="9165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“脏”标志位 、页大小信息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770C2C07-D90C-4DB3-9EC3-830D257D9BA8}"/>
              </a:ext>
            </a:extLst>
          </p:cNvPr>
          <p:cNvSpPr/>
          <p:nvPr/>
        </p:nvSpPr>
        <p:spPr>
          <a:xfrm>
            <a:off x="8044739" y="1290448"/>
            <a:ext cx="847724" cy="2315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D1F72B25-8321-4E55-B4E5-43D7B10214EE}"/>
              </a:ext>
            </a:extLst>
          </p:cNvPr>
          <p:cNvSpPr/>
          <p:nvPr/>
        </p:nvSpPr>
        <p:spPr>
          <a:xfrm>
            <a:off x="8869036" y="1311904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一段连续空间的首地址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55387F7-EDB1-4DDF-A8B7-AB4DC83820DD}"/>
              </a:ext>
            </a:extLst>
          </p:cNvPr>
          <p:cNvSpPr/>
          <p:nvPr/>
        </p:nvSpPr>
        <p:spPr>
          <a:xfrm>
            <a:off x="7940233" y="1708273"/>
            <a:ext cx="1026411" cy="1891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nextFree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737168EF-C896-4218-9782-25AAF6988A43}"/>
              </a:ext>
            </a:extLst>
          </p:cNvPr>
          <p:cNvSpPr/>
          <p:nvPr/>
        </p:nvSpPr>
        <p:spPr>
          <a:xfrm>
            <a:off x="8892463" y="1697431"/>
            <a:ext cx="1993775" cy="2033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下一个空闲页引用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187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54ACD924-438A-4C9A-9D05-490CE3F464A9}"/>
              </a:ext>
            </a:extLst>
          </p:cNvPr>
          <p:cNvSpPr/>
          <p:nvPr/>
        </p:nvSpPr>
        <p:spPr>
          <a:xfrm>
            <a:off x="5404802" y="3335967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D5761AC6-90F6-4084-B4F4-C853CE258A81}"/>
              </a:ext>
            </a:extLst>
          </p:cNvPr>
          <p:cNvSpPr/>
          <p:nvPr/>
        </p:nvSpPr>
        <p:spPr>
          <a:xfrm>
            <a:off x="263097" y="84485"/>
            <a:ext cx="5495668" cy="23474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A0D26E-F06C-4E8B-86C9-7C1148FC63F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810829" y="729920"/>
            <a:ext cx="759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901007EA-CBD6-462F-A2FF-5DE16BCF1E8F}"/>
              </a:ext>
            </a:extLst>
          </p:cNvPr>
          <p:cNvSpPr/>
          <p:nvPr/>
        </p:nvSpPr>
        <p:spPr>
          <a:xfrm>
            <a:off x="375707" y="139908"/>
            <a:ext cx="1365535" cy="25998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FileMapping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7802A4F5-8379-4E7F-9C0B-978E26BC5C67}"/>
              </a:ext>
            </a:extLst>
          </p:cNvPr>
          <p:cNvSpPr/>
          <p:nvPr/>
        </p:nvSpPr>
        <p:spPr>
          <a:xfrm>
            <a:off x="441211" y="569667"/>
            <a:ext cx="2369618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neostore.nodestore.db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5C4E1F89-CEE8-47BD-AFC4-5FDC0F063FA8}"/>
              </a:ext>
            </a:extLst>
          </p:cNvPr>
          <p:cNvSpPr/>
          <p:nvPr/>
        </p:nvSpPr>
        <p:spPr>
          <a:xfrm>
            <a:off x="441209" y="2015219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0EA365B4-1EF4-4274-8A2B-EB19260D4487}"/>
              </a:ext>
            </a:extLst>
          </p:cNvPr>
          <p:cNvSpPr/>
          <p:nvPr/>
        </p:nvSpPr>
        <p:spPr>
          <a:xfrm>
            <a:off x="441210" y="1311904"/>
            <a:ext cx="2369619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neostore.relationshipstore.db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B732E4A2-3632-4BFE-8F25-46A22D66410F}"/>
              </a:ext>
            </a:extLst>
          </p:cNvPr>
          <p:cNvSpPr/>
          <p:nvPr/>
        </p:nvSpPr>
        <p:spPr>
          <a:xfrm>
            <a:off x="3570042" y="281783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34EC87B5-BAE7-42C5-8082-1641EE2504E6}"/>
              </a:ext>
            </a:extLst>
          </p:cNvPr>
          <p:cNvSpPr/>
          <p:nvPr/>
        </p:nvSpPr>
        <p:spPr>
          <a:xfrm>
            <a:off x="3756700" y="360019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E43C282-3E22-4685-A4B5-848848F89818}"/>
              </a:ext>
            </a:extLst>
          </p:cNvPr>
          <p:cNvSpPr/>
          <p:nvPr/>
        </p:nvSpPr>
        <p:spPr>
          <a:xfrm>
            <a:off x="3672757" y="569666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5DE214F6-DB2B-4093-8557-02A7EE267C85}"/>
              </a:ext>
            </a:extLst>
          </p:cNvPr>
          <p:cNvSpPr/>
          <p:nvPr/>
        </p:nvSpPr>
        <p:spPr>
          <a:xfrm>
            <a:off x="4254271" y="579737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B889B946-EC9E-4802-93EF-E7FFFFDA8C19}"/>
              </a:ext>
            </a:extLst>
          </p:cNvPr>
          <p:cNvSpPr/>
          <p:nvPr/>
        </p:nvSpPr>
        <p:spPr>
          <a:xfrm>
            <a:off x="4835785" y="58877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0F253621-B84D-470C-903B-B8E032D19317}"/>
              </a:ext>
            </a:extLst>
          </p:cNvPr>
          <p:cNvSpPr/>
          <p:nvPr/>
        </p:nvSpPr>
        <p:spPr>
          <a:xfrm>
            <a:off x="3586625" y="1108276"/>
            <a:ext cx="1897906" cy="74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96516A59-3C8F-455D-8B20-B14A588A98E7}"/>
              </a:ext>
            </a:extLst>
          </p:cNvPr>
          <p:cNvSpPr/>
          <p:nvPr/>
        </p:nvSpPr>
        <p:spPr>
          <a:xfrm>
            <a:off x="3773283" y="1186512"/>
            <a:ext cx="1000675" cy="6373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PagedFile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C9B9A8BE-E157-4BA8-A6B2-07C43D2585AF}"/>
              </a:ext>
            </a:extLst>
          </p:cNvPr>
          <p:cNvSpPr/>
          <p:nvPr/>
        </p:nvSpPr>
        <p:spPr>
          <a:xfrm>
            <a:off x="3689340" y="1396159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3AA7671-6325-47B5-AB37-48A810E80B34}"/>
              </a:ext>
            </a:extLst>
          </p:cNvPr>
          <p:cNvSpPr/>
          <p:nvPr/>
        </p:nvSpPr>
        <p:spPr>
          <a:xfrm>
            <a:off x="4270854" y="1406230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D567E502-A1C1-4403-94AF-5195366BF424}"/>
              </a:ext>
            </a:extLst>
          </p:cNvPr>
          <p:cNvSpPr/>
          <p:nvPr/>
        </p:nvSpPr>
        <p:spPr>
          <a:xfrm>
            <a:off x="4852368" y="1415272"/>
            <a:ext cx="510127" cy="3205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564E4C-CA89-43EF-8B1F-853088745E7D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>
            <a:off x="2810829" y="1472158"/>
            <a:ext cx="775796" cy="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445C20F8-C095-45CE-BFBC-B9F8336B75BD}"/>
              </a:ext>
            </a:extLst>
          </p:cNvPr>
          <p:cNvSpPr/>
          <p:nvPr/>
        </p:nvSpPr>
        <p:spPr>
          <a:xfrm>
            <a:off x="302310" y="3186444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的所有关系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0F33E75-74A9-4FC7-B829-443B30FE17F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713049" y="3323608"/>
            <a:ext cx="844755" cy="2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7266A35C-E4E3-4B5C-B5AD-21554998DC2D}"/>
              </a:ext>
            </a:extLst>
          </p:cNvPr>
          <p:cNvSpPr/>
          <p:nvPr/>
        </p:nvSpPr>
        <p:spPr>
          <a:xfrm>
            <a:off x="1817222" y="3020992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27FDB48D-F8A6-475C-BEB5-8E1E2D73877F}"/>
              </a:ext>
            </a:extLst>
          </p:cNvPr>
          <p:cNvSpPr/>
          <p:nvPr/>
        </p:nvSpPr>
        <p:spPr>
          <a:xfrm>
            <a:off x="2557804" y="3194829"/>
            <a:ext cx="1410739" cy="2743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</p:txBody>
      </p: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C2B03D76-31F7-4163-8D53-DBD1134879E0}"/>
              </a:ext>
            </a:extLst>
          </p:cNvPr>
          <p:cNvSpPr/>
          <p:nvPr/>
        </p:nvSpPr>
        <p:spPr>
          <a:xfrm>
            <a:off x="5264615" y="3266604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D94EC1F8-4ACD-4325-8C45-D9C7D192314D}"/>
              </a:ext>
            </a:extLst>
          </p:cNvPr>
          <p:cNvSpPr/>
          <p:nvPr/>
        </p:nvSpPr>
        <p:spPr>
          <a:xfrm>
            <a:off x="5138588" y="3197963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85DAC07F-8D8A-4460-8FC7-85801D1BF165}"/>
              </a:ext>
            </a:extLst>
          </p:cNvPr>
          <p:cNvSpPr/>
          <p:nvPr/>
        </p:nvSpPr>
        <p:spPr>
          <a:xfrm>
            <a:off x="5012561" y="3101382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3DA724A1-BA79-4902-8026-1867F2C99147}"/>
              </a:ext>
            </a:extLst>
          </p:cNvPr>
          <p:cNvSpPr/>
          <p:nvPr/>
        </p:nvSpPr>
        <p:spPr>
          <a:xfrm>
            <a:off x="4894944" y="3035110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F0CDCA79-E84A-42CC-8007-31B75A833EDD}"/>
              </a:ext>
            </a:extLst>
          </p:cNvPr>
          <p:cNvSpPr/>
          <p:nvPr/>
        </p:nvSpPr>
        <p:spPr>
          <a:xfrm>
            <a:off x="4768917" y="2961679"/>
            <a:ext cx="707925" cy="74193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A060832-CB8B-450B-977D-E838EAE46705}"/>
              </a:ext>
            </a:extLst>
          </p:cNvPr>
          <p:cNvCxnSpPr>
            <a:cxnSpLocks/>
            <a:stCxn id="52" idx="3"/>
            <a:endCxn id="63" idx="1"/>
          </p:cNvCxnSpPr>
          <p:nvPr/>
        </p:nvCxnSpPr>
        <p:spPr>
          <a:xfrm>
            <a:off x="3968543" y="3331993"/>
            <a:ext cx="800374" cy="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44C334-935E-4D3F-9AFF-B606C90E1062}"/>
              </a:ext>
            </a:extLst>
          </p:cNvPr>
          <p:cNvCxnSpPr>
            <a:cxnSpLocks/>
          </p:cNvCxnSpPr>
          <p:nvPr/>
        </p:nvCxnSpPr>
        <p:spPr>
          <a:xfrm>
            <a:off x="5090848" y="3769885"/>
            <a:ext cx="0" cy="61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83B49C3B-C6C3-48FE-9CF5-8F3F3AE9A234}"/>
              </a:ext>
            </a:extLst>
          </p:cNvPr>
          <p:cNvSpPr/>
          <p:nvPr/>
        </p:nvSpPr>
        <p:spPr>
          <a:xfrm>
            <a:off x="3645958" y="4393270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0011101…00101001…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D72A855-562B-4D81-999C-88FF7A36AB05}"/>
              </a:ext>
            </a:extLst>
          </p:cNvPr>
          <p:cNvCxnSpPr>
            <a:cxnSpLocks/>
            <a:stCxn id="67" idx="2"/>
            <a:endCxn id="52" idx="2"/>
          </p:cNvCxnSpPr>
          <p:nvPr/>
        </p:nvCxnSpPr>
        <p:spPr>
          <a:xfrm rot="5400000" flipH="1">
            <a:off x="3252207" y="3480124"/>
            <a:ext cx="1262987" cy="1241053"/>
          </a:xfrm>
          <a:prstGeom prst="bentConnector3">
            <a:avLst>
              <a:gd name="adj1" fmla="val -50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902E08A8-431B-4299-A8EB-ADEFA26CB7C4}"/>
              </a:ext>
            </a:extLst>
          </p:cNvPr>
          <p:cNvSpPr/>
          <p:nvPr/>
        </p:nvSpPr>
        <p:spPr>
          <a:xfrm>
            <a:off x="3332623" y="5048584"/>
            <a:ext cx="1149093" cy="20953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流程图: 过程 80">
            <a:extLst>
              <a:ext uri="{FF2B5EF4-FFF2-40B4-BE49-F238E27FC236}">
                <a16:creationId xmlns:a16="http://schemas.microsoft.com/office/drawing/2014/main" id="{8925F49A-7A5C-4D21-82F9-7DEC43195C5F}"/>
              </a:ext>
            </a:extLst>
          </p:cNvPr>
          <p:cNvSpPr/>
          <p:nvPr/>
        </p:nvSpPr>
        <p:spPr>
          <a:xfrm>
            <a:off x="2104994" y="3242523"/>
            <a:ext cx="104173" cy="16355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81D38423-99BC-44FC-BF6F-EC29388684F0}"/>
              </a:ext>
            </a:extLst>
          </p:cNvPr>
          <p:cNvSpPr/>
          <p:nvPr/>
        </p:nvSpPr>
        <p:spPr>
          <a:xfrm>
            <a:off x="4327204" y="3234160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1" name="流程图: 过程 90">
            <a:extLst>
              <a:ext uri="{FF2B5EF4-FFF2-40B4-BE49-F238E27FC236}">
                <a16:creationId xmlns:a16="http://schemas.microsoft.com/office/drawing/2014/main" id="{E90F2537-F8CD-4D34-808E-A8F303CFD27C}"/>
              </a:ext>
            </a:extLst>
          </p:cNvPr>
          <p:cNvSpPr/>
          <p:nvPr/>
        </p:nvSpPr>
        <p:spPr>
          <a:xfrm>
            <a:off x="5012561" y="3998031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2" name="流程图: 过程 91">
            <a:extLst>
              <a:ext uri="{FF2B5EF4-FFF2-40B4-BE49-F238E27FC236}">
                <a16:creationId xmlns:a16="http://schemas.microsoft.com/office/drawing/2014/main" id="{6EB78CDE-AEFF-406B-B4AC-31B7D49DA755}"/>
              </a:ext>
            </a:extLst>
          </p:cNvPr>
          <p:cNvSpPr/>
          <p:nvPr/>
        </p:nvSpPr>
        <p:spPr>
          <a:xfrm>
            <a:off x="3162286" y="4209015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EAB366FD-4BE0-4F18-98E3-EE1DE3DE4366}"/>
              </a:ext>
            </a:extLst>
          </p:cNvPr>
          <p:cNvSpPr/>
          <p:nvPr/>
        </p:nvSpPr>
        <p:spPr>
          <a:xfrm>
            <a:off x="3681279" y="4124893"/>
            <a:ext cx="740582" cy="23403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BB60F0F-2572-4DD6-9486-9F36876250B8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5758765" y="4077901"/>
            <a:ext cx="0" cy="31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71A667E-8BAE-4B27-96EF-475ACC888C77}"/>
              </a:ext>
            </a:extLst>
          </p:cNvPr>
          <p:cNvSpPr/>
          <p:nvPr/>
        </p:nvSpPr>
        <p:spPr>
          <a:xfrm>
            <a:off x="5602869" y="4395784"/>
            <a:ext cx="1716537" cy="3388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1001101…01001101…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F32DF32F-634B-481F-9F04-B218E6D1549E}"/>
              </a:ext>
            </a:extLst>
          </p:cNvPr>
          <p:cNvSpPr/>
          <p:nvPr/>
        </p:nvSpPr>
        <p:spPr>
          <a:xfrm>
            <a:off x="6112727" y="4193695"/>
            <a:ext cx="1270868" cy="16523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C797D3B-35D8-4FAA-BEC1-8F34684BBC0A}"/>
              </a:ext>
            </a:extLst>
          </p:cNvPr>
          <p:cNvCxnSpPr>
            <a:cxnSpLocks/>
            <a:stCxn id="104" idx="2"/>
          </p:cNvCxnSpPr>
          <p:nvPr/>
        </p:nvCxnSpPr>
        <p:spPr>
          <a:xfrm rot="5400000" flipH="1">
            <a:off x="4017887" y="2291406"/>
            <a:ext cx="1236192" cy="3650310"/>
          </a:xfrm>
          <a:prstGeom prst="bentConnector4">
            <a:avLst>
              <a:gd name="adj1" fmla="val -82162"/>
              <a:gd name="adj2" fmla="val 998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7C35E7C-C5A4-4F41-9FFE-5AF455A7E0FE}"/>
              </a:ext>
            </a:extLst>
          </p:cNvPr>
          <p:cNvSpPr/>
          <p:nvPr/>
        </p:nvSpPr>
        <p:spPr>
          <a:xfrm>
            <a:off x="4260995" y="5489750"/>
            <a:ext cx="1562368" cy="17192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nextRelationshipId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E5E301D2-6CE8-49E2-9C5C-478AE57F0E46}"/>
              </a:ext>
            </a:extLst>
          </p:cNvPr>
          <p:cNvSpPr/>
          <p:nvPr/>
        </p:nvSpPr>
        <p:spPr>
          <a:xfrm>
            <a:off x="2711471" y="4536479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5792CCCA-1B45-461D-A196-02F4FA60F811}"/>
              </a:ext>
            </a:extLst>
          </p:cNvPr>
          <p:cNvSpPr/>
          <p:nvPr/>
        </p:nvSpPr>
        <p:spPr>
          <a:xfrm>
            <a:off x="5677470" y="4095863"/>
            <a:ext cx="198713" cy="19566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93344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9E49970C-54B5-4898-A473-9416954B139E}"/>
              </a:ext>
            </a:extLst>
          </p:cNvPr>
          <p:cNvSpPr/>
          <p:nvPr/>
        </p:nvSpPr>
        <p:spPr>
          <a:xfrm>
            <a:off x="2918070" y="5645459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BBDA18DF-3528-482E-AFC3-BEA418B823F7}"/>
              </a:ext>
            </a:extLst>
          </p:cNvPr>
          <p:cNvSpPr/>
          <p:nvPr/>
        </p:nvSpPr>
        <p:spPr>
          <a:xfrm>
            <a:off x="4049440" y="5645460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5B30B0A3-18C1-4228-9C98-8081B18C4109}"/>
              </a:ext>
            </a:extLst>
          </p:cNvPr>
          <p:cNvSpPr/>
          <p:nvPr/>
        </p:nvSpPr>
        <p:spPr>
          <a:xfrm>
            <a:off x="4693605" y="5650949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220ACF81-ACAB-45A5-89EC-C9379F1042CE}"/>
              </a:ext>
            </a:extLst>
          </p:cNvPr>
          <p:cNvSpPr/>
          <p:nvPr/>
        </p:nvSpPr>
        <p:spPr>
          <a:xfrm>
            <a:off x="5625760" y="5645459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5DF8B012-7FC8-4109-8B27-ACEE0C7952CA}"/>
              </a:ext>
            </a:extLst>
          </p:cNvPr>
          <p:cNvSpPr/>
          <p:nvPr/>
        </p:nvSpPr>
        <p:spPr>
          <a:xfrm>
            <a:off x="2918071" y="4506465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CBF3736-95CE-4356-888F-E3827E489534}"/>
              </a:ext>
            </a:extLst>
          </p:cNvPr>
          <p:cNvSpPr/>
          <p:nvPr/>
        </p:nvSpPr>
        <p:spPr>
          <a:xfrm>
            <a:off x="3594026" y="4506465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DF14C41B-B474-41AA-8616-778D49F5AEA2}"/>
              </a:ext>
            </a:extLst>
          </p:cNvPr>
          <p:cNvSpPr/>
          <p:nvPr/>
        </p:nvSpPr>
        <p:spPr>
          <a:xfrm>
            <a:off x="4440781" y="4506469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C63004B5-76B2-4284-8DF7-68C1CFB68174}"/>
              </a:ext>
            </a:extLst>
          </p:cNvPr>
          <p:cNvSpPr/>
          <p:nvPr/>
        </p:nvSpPr>
        <p:spPr>
          <a:xfrm>
            <a:off x="2918070" y="4889684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0B40C29A-C5A3-424E-A2F1-CB07236657BD}"/>
              </a:ext>
            </a:extLst>
          </p:cNvPr>
          <p:cNvSpPr/>
          <p:nvPr/>
        </p:nvSpPr>
        <p:spPr>
          <a:xfrm>
            <a:off x="3594025" y="4889684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86" name="流程图: 过程 85">
            <a:extLst>
              <a:ext uri="{FF2B5EF4-FFF2-40B4-BE49-F238E27FC236}">
                <a16:creationId xmlns:a16="http://schemas.microsoft.com/office/drawing/2014/main" id="{17711B4F-27E9-4631-BF87-C5E1A8F2D9D1}"/>
              </a:ext>
            </a:extLst>
          </p:cNvPr>
          <p:cNvSpPr/>
          <p:nvPr/>
        </p:nvSpPr>
        <p:spPr>
          <a:xfrm>
            <a:off x="1341749" y="4527137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关系查询接口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7" name="流程图: 过程 86">
            <a:extLst>
              <a:ext uri="{FF2B5EF4-FFF2-40B4-BE49-F238E27FC236}">
                <a16:creationId xmlns:a16="http://schemas.microsoft.com/office/drawing/2014/main" id="{76BAA19F-74C7-4462-B974-CE6FB3C20AB4}"/>
              </a:ext>
            </a:extLst>
          </p:cNvPr>
          <p:cNvSpPr/>
          <p:nvPr/>
        </p:nvSpPr>
        <p:spPr>
          <a:xfrm>
            <a:off x="1341749" y="5645459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接口返回数据集合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8" name="流程图: 过程 87">
            <a:extLst>
              <a:ext uri="{FF2B5EF4-FFF2-40B4-BE49-F238E27FC236}">
                <a16:creationId xmlns:a16="http://schemas.microsoft.com/office/drawing/2014/main" id="{5283C7A7-A757-4C2D-99AB-54997FDC6FB4}"/>
              </a:ext>
            </a:extLst>
          </p:cNvPr>
          <p:cNvSpPr/>
          <p:nvPr/>
        </p:nvSpPr>
        <p:spPr>
          <a:xfrm>
            <a:off x="2918070" y="5995470"/>
            <a:ext cx="949911" cy="24396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89" name="流程图: 过程 88">
            <a:extLst>
              <a:ext uri="{FF2B5EF4-FFF2-40B4-BE49-F238E27FC236}">
                <a16:creationId xmlns:a16="http://schemas.microsoft.com/office/drawing/2014/main" id="{2AC05E21-3AAD-4F98-A003-79E8EB085DC3}"/>
              </a:ext>
            </a:extLst>
          </p:cNvPr>
          <p:cNvSpPr/>
          <p:nvPr/>
        </p:nvSpPr>
        <p:spPr>
          <a:xfrm>
            <a:off x="1898625" y="1178818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ABF6049B-001B-41D6-B244-29227F7E5260}"/>
              </a:ext>
            </a:extLst>
          </p:cNvPr>
          <p:cNvSpPr/>
          <p:nvPr/>
        </p:nvSpPr>
        <p:spPr>
          <a:xfrm>
            <a:off x="2574580" y="1178818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CF779E97-689D-46FA-B9C7-BEC29A5174C2}"/>
              </a:ext>
            </a:extLst>
          </p:cNvPr>
          <p:cNvSpPr/>
          <p:nvPr/>
        </p:nvSpPr>
        <p:spPr>
          <a:xfrm>
            <a:off x="3421335" y="1178822"/>
            <a:ext cx="720688" cy="26036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relType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E1B048F7-0B10-46F4-AD3A-A5D8408FFA84}"/>
              </a:ext>
            </a:extLst>
          </p:cNvPr>
          <p:cNvSpPr/>
          <p:nvPr/>
        </p:nvSpPr>
        <p:spPr>
          <a:xfrm>
            <a:off x="1898624" y="1562037"/>
            <a:ext cx="675954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FD82EE8C-8047-47ED-8294-DC0CDA0F29BF}"/>
              </a:ext>
            </a:extLst>
          </p:cNvPr>
          <p:cNvSpPr/>
          <p:nvPr/>
        </p:nvSpPr>
        <p:spPr>
          <a:xfrm>
            <a:off x="2574579" y="1562037"/>
            <a:ext cx="848638" cy="2603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direction</a:t>
            </a: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D3CD11B8-7B07-4D90-A5E6-1F8A0EDD09FE}"/>
              </a:ext>
            </a:extLst>
          </p:cNvPr>
          <p:cNvSpPr/>
          <p:nvPr/>
        </p:nvSpPr>
        <p:spPr>
          <a:xfrm>
            <a:off x="1739942" y="2720990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CA6A991D-9130-4771-8864-6A273C0BBE02}"/>
              </a:ext>
            </a:extLst>
          </p:cNvPr>
          <p:cNvSpPr/>
          <p:nvPr/>
        </p:nvSpPr>
        <p:spPr>
          <a:xfrm>
            <a:off x="1738823" y="2340892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332E6AAB-46FD-4ED5-86C1-CCB227164A15}"/>
              </a:ext>
            </a:extLst>
          </p:cNvPr>
          <p:cNvSpPr/>
          <p:nvPr/>
        </p:nvSpPr>
        <p:spPr>
          <a:xfrm>
            <a:off x="4308238" y="234089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F358896B-A062-4F42-9249-FC58CAC05404}"/>
              </a:ext>
            </a:extLst>
          </p:cNvPr>
          <p:cNvSpPr/>
          <p:nvPr/>
        </p:nvSpPr>
        <p:spPr>
          <a:xfrm>
            <a:off x="5439608" y="234089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8" name="流程图: 过程 107">
            <a:extLst>
              <a:ext uri="{FF2B5EF4-FFF2-40B4-BE49-F238E27FC236}">
                <a16:creationId xmlns:a16="http://schemas.microsoft.com/office/drawing/2014/main" id="{40BF41D9-4BC4-4FA1-9974-D8BF77D077C3}"/>
              </a:ext>
            </a:extLst>
          </p:cNvPr>
          <p:cNvSpPr/>
          <p:nvPr/>
        </p:nvSpPr>
        <p:spPr>
          <a:xfrm>
            <a:off x="6083773" y="234638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9" name="流程图: 过程 108">
            <a:extLst>
              <a:ext uri="{FF2B5EF4-FFF2-40B4-BE49-F238E27FC236}">
                <a16:creationId xmlns:a16="http://schemas.microsoft.com/office/drawing/2014/main" id="{9112BDB1-C064-48BB-BECF-06CB61EC60C2}"/>
              </a:ext>
            </a:extLst>
          </p:cNvPr>
          <p:cNvSpPr/>
          <p:nvPr/>
        </p:nvSpPr>
        <p:spPr>
          <a:xfrm>
            <a:off x="7015928" y="234089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流程图: 过程 109">
            <a:extLst>
              <a:ext uri="{FF2B5EF4-FFF2-40B4-BE49-F238E27FC236}">
                <a16:creationId xmlns:a16="http://schemas.microsoft.com/office/drawing/2014/main" id="{CDFBF57F-B2C7-4507-982E-2E8230BCB210}"/>
              </a:ext>
            </a:extLst>
          </p:cNvPr>
          <p:cNvSpPr/>
          <p:nvPr/>
        </p:nvSpPr>
        <p:spPr>
          <a:xfrm>
            <a:off x="4309357" y="1557617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1" name="流程图: 过程 110">
            <a:extLst>
              <a:ext uri="{FF2B5EF4-FFF2-40B4-BE49-F238E27FC236}">
                <a16:creationId xmlns:a16="http://schemas.microsoft.com/office/drawing/2014/main" id="{FD836304-96F4-4E52-ABD4-20C3A737FF8F}"/>
              </a:ext>
            </a:extLst>
          </p:cNvPr>
          <p:cNvSpPr/>
          <p:nvPr/>
        </p:nvSpPr>
        <p:spPr>
          <a:xfrm>
            <a:off x="4857432" y="1557621"/>
            <a:ext cx="538856" cy="2647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key1</a:t>
            </a: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6959B77E-4F6C-46AD-875D-F7077228838F}"/>
              </a:ext>
            </a:extLst>
          </p:cNvPr>
          <p:cNvSpPr/>
          <p:nvPr/>
        </p:nvSpPr>
        <p:spPr>
          <a:xfrm>
            <a:off x="4308238" y="1177519"/>
            <a:ext cx="549194" cy="2647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key0</a:t>
            </a:r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51EEC4FD-D562-4879-B06A-CA42B1DEB9EA}"/>
              </a:ext>
            </a:extLst>
          </p:cNvPr>
          <p:cNvSpPr/>
          <p:nvPr/>
        </p:nvSpPr>
        <p:spPr>
          <a:xfrm>
            <a:off x="7921449" y="2340892"/>
            <a:ext cx="328913" cy="26037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4" name="流程图: 过程 113">
            <a:extLst>
              <a:ext uri="{FF2B5EF4-FFF2-40B4-BE49-F238E27FC236}">
                <a16:creationId xmlns:a16="http://schemas.microsoft.com/office/drawing/2014/main" id="{1962985A-E52C-4467-8D01-525DBD4D8176}"/>
              </a:ext>
            </a:extLst>
          </p:cNvPr>
          <p:cNvSpPr/>
          <p:nvPr/>
        </p:nvSpPr>
        <p:spPr>
          <a:xfrm>
            <a:off x="4308238" y="2701032"/>
            <a:ext cx="1131369" cy="26037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relationshipId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71405420-FD4C-496D-A984-3AC1299F62E5}"/>
              </a:ext>
            </a:extLst>
          </p:cNvPr>
          <p:cNvSpPr/>
          <p:nvPr/>
        </p:nvSpPr>
        <p:spPr>
          <a:xfrm>
            <a:off x="5439608" y="2701033"/>
            <a:ext cx="644165" cy="2603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8B95E5AC-3D43-446D-87CA-EEE5D770682D}"/>
              </a:ext>
            </a:extLst>
          </p:cNvPr>
          <p:cNvSpPr/>
          <p:nvPr/>
        </p:nvSpPr>
        <p:spPr>
          <a:xfrm>
            <a:off x="6083773" y="2706522"/>
            <a:ext cx="932155" cy="2548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流程图: 过程 119">
            <a:extLst>
              <a:ext uri="{FF2B5EF4-FFF2-40B4-BE49-F238E27FC236}">
                <a16:creationId xmlns:a16="http://schemas.microsoft.com/office/drawing/2014/main" id="{CACD1204-8CCD-41E8-8919-93460EA4E7A1}"/>
              </a:ext>
            </a:extLst>
          </p:cNvPr>
          <p:cNvSpPr/>
          <p:nvPr/>
        </p:nvSpPr>
        <p:spPr>
          <a:xfrm>
            <a:off x="7015928" y="2701032"/>
            <a:ext cx="867882" cy="2603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endNodeId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1" name="流程图: 过程 120">
            <a:extLst>
              <a:ext uri="{FF2B5EF4-FFF2-40B4-BE49-F238E27FC236}">
                <a16:creationId xmlns:a16="http://schemas.microsoft.com/office/drawing/2014/main" id="{4AC9FAF3-D54F-4025-8EFB-3154322CD4CF}"/>
              </a:ext>
            </a:extLst>
          </p:cNvPr>
          <p:cNvSpPr/>
          <p:nvPr/>
        </p:nvSpPr>
        <p:spPr>
          <a:xfrm>
            <a:off x="7930327" y="2698812"/>
            <a:ext cx="328913" cy="262591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22" name="流程图: 过程 121">
            <a:extLst>
              <a:ext uri="{FF2B5EF4-FFF2-40B4-BE49-F238E27FC236}">
                <a16:creationId xmlns:a16="http://schemas.microsoft.com/office/drawing/2014/main" id="{B3A21104-0868-46C0-8427-082435E34E5E}"/>
              </a:ext>
            </a:extLst>
          </p:cNvPr>
          <p:cNvSpPr/>
          <p:nvPr/>
        </p:nvSpPr>
        <p:spPr>
          <a:xfrm>
            <a:off x="1020018" y="1367161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流程图: 过程 122">
            <a:extLst>
              <a:ext uri="{FF2B5EF4-FFF2-40B4-BE49-F238E27FC236}">
                <a16:creationId xmlns:a16="http://schemas.microsoft.com/office/drawing/2014/main" id="{EA94CEA7-0EB2-4F53-897B-F8A2A2228060}"/>
              </a:ext>
            </a:extLst>
          </p:cNvPr>
          <p:cNvSpPr/>
          <p:nvPr/>
        </p:nvSpPr>
        <p:spPr>
          <a:xfrm>
            <a:off x="913203" y="2601263"/>
            <a:ext cx="755906" cy="13896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流程图: 过程 123">
            <a:extLst>
              <a:ext uri="{FF2B5EF4-FFF2-40B4-BE49-F238E27FC236}">
                <a16:creationId xmlns:a16="http://schemas.microsoft.com/office/drawing/2014/main" id="{A448EE98-43E8-4BD2-836B-9CD575B63ADE}"/>
              </a:ext>
            </a:extLst>
          </p:cNvPr>
          <p:cNvSpPr/>
          <p:nvPr/>
        </p:nvSpPr>
        <p:spPr>
          <a:xfrm>
            <a:off x="2340002" y="696133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</a:p>
        </p:txBody>
      </p:sp>
      <p:sp>
        <p:nvSpPr>
          <p:cNvPr id="125" name="流程图: 过程 124">
            <a:extLst>
              <a:ext uri="{FF2B5EF4-FFF2-40B4-BE49-F238E27FC236}">
                <a16:creationId xmlns:a16="http://schemas.microsoft.com/office/drawing/2014/main" id="{AEAFDC92-497E-4022-AFC8-DFF49C0B5788}"/>
              </a:ext>
            </a:extLst>
          </p:cNvPr>
          <p:cNvSpPr/>
          <p:nvPr/>
        </p:nvSpPr>
        <p:spPr>
          <a:xfrm>
            <a:off x="4325367" y="701189"/>
            <a:ext cx="542556" cy="19045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sp>
        <p:nvSpPr>
          <p:cNvPr id="126" name="流程图: 过程 125">
            <a:extLst>
              <a:ext uri="{FF2B5EF4-FFF2-40B4-BE49-F238E27FC236}">
                <a16:creationId xmlns:a16="http://schemas.microsoft.com/office/drawing/2014/main" id="{86270522-0111-4CE5-AA25-FAA08E5D7069}"/>
              </a:ext>
            </a:extLst>
          </p:cNvPr>
          <p:cNvSpPr/>
          <p:nvPr/>
        </p:nvSpPr>
        <p:spPr>
          <a:xfrm>
            <a:off x="1722375" y="1177519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6D4D8D82-BE22-47DD-98AD-2D27E26CE7CA}"/>
              </a:ext>
            </a:extLst>
          </p:cNvPr>
          <p:cNvSpPr/>
          <p:nvPr/>
        </p:nvSpPr>
        <p:spPr>
          <a:xfrm>
            <a:off x="1735911" y="1561176"/>
            <a:ext cx="180072" cy="25767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7978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750B699-39AC-40F6-AAB7-5D64390661E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067469" y="2580838"/>
            <a:ext cx="330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E3A4D6D2-83CB-4C67-B3F6-714A9E1DA17B}"/>
              </a:ext>
            </a:extLst>
          </p:cNvPr>
          <p:cNvSpPr/>
          <p:nvPr/>
        </p:nvSpPr>
        <p:spPr>
          <a:xfrm>
            <a:off x="1213967" y="2468911"/>
            <a:ext cx="853502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7752464-FFE5-4DA3-B95F-D649C2783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694584"/>
              </p:ext>
            </p:extLst>
          </p:nvPr>
        </p:nvGraphicFramePr>
        <p:xfrm>
          <a:off x="2397740" y="2415733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哈希表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Hash bucket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31B84CEB-4CB9-4312-93D5-C3FAC765FDC7}"/>
              </a:ext>
            </a:extLst>
          </p:cNvPr>
          <p:cNvSpPr/>
          <p:nvPr/>
        </p:nvSpPr>
        <p:spPr>
          <a:xfrm>
            <a:off x="2215087" y="2107598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判断是否在缓冲中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23FE7BF-39E2-4007-85CF-CAA59670E820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393025" y="2821495"/>
            <a:ext cx="335594" cy="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过程 54">
            <a:extLst>
              <a:ext uri="{FF2B5EF4-FFF2-40B4-BE49-F238E27FC236}">
                <a16:creationId xmlns:a16="http://schemas.microsoft.com/office/drawing/2014/main" id="{B7D45AE4-BC94-4824-AFE0-BFBD8BF2D24B}"/>
              </a:ext>
            </a:extLst>
          </p:cNvPr>
          <p:cNvSpPr/>
          <p:nvPr/>
        </p:nvSpPr>
        <p:spPr>
          <a:xfrm>
            <a:off x="3728619" y="2660738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E79DAFA-29FE-4BAB-AE06-3731BF739314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317286" y="2830696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7B77B7B-EBDF-424D-8F8C-253DF057F923}"/>
              </a:ext>
            </a:extLst>
          </p:cNvPr>
          <p:cNvSpPr/>
          <p:nvPr/>
        </p:nvSpPr>
        <p:spPr>
          <a:xfrm>
            <a:off x="3728619" y="3186763"/>
            <a:ext cx="588667" cy="339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</a:p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entry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7818F69-8541-4424-96AB-DFE80D14B768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3393025" y="3356721"/>
            <a:ext cx="33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023EBDD-777A-4EB5-9D42-F86EBF9BE53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4317286" y="3356721"/>
            <a:ext cx="306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52FEBDEF-FDA8-4826-B481-E0F07982A123}"/>
              </a:ext>
            </a:extLst>
          </p:cNvPr>
          <p:cNvSpPr/>
          <p:nvPr/>
        </p:nvSpPr>
        <p:spPr>
          <a:xfrm>
            <a:off x="3901822" y="3844559"/>
            <a:ext cx="861020" cy="22385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83F7EDE3-E00F-4B07-97A4-84E84A7DFCCA}"/>
              </a:ext>
            </a:extLst>
          </p:cNvPr>
          <p:cNvSpPr/>
          <p:nvPr/>
        </p:nvSpPr>
        <p:spPr>
          <a:xfrm>
            <a:off x="3903307" y="4068412"/>
            <a:ext cx="855124" cy="75065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nDegree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nCount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nodeRelRef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72A5CA-E70C-4880-B094-751FFB49FA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8703" y="3530930"/>
            <a:ext cx="317880" cy="3093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C82B8B2-EB3D-4E37-A10A-B4F6B030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64406"/>
              </p:ext>
            </p:extLst>
          </p:nvPr>
        </p:nvGraphicFramePr>
        <p:xfrm>
          <a:off x="5255259" y="2421187"/>
          <a:ext cx="995285" cy="1641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285">
                  <a:extLst>
                    <a:ext uri="{9D8B030D-6E8A-4147-A177-3AD203B41FA5}">
                      <a16:colId xmlns:a16="http://schemas.microsoft.com/office/drawing/2014/main" val="3643544394"/>
                    </a:ext>
                  </a:extLst>
                </a:gridCol>
              </a:tblGrid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8463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NodeRel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4101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00757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60336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735112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789892"/>
                  </a:ext>
                </a:extLst>
              </a:tr>
            </a:tbl>
          </a:graphicData>
        </a:graphic>
      </p:graphicFrame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110B6702-1607-41F8-A97A-EE06DDC1E531}"/>
              </a:ext>
            </a:extLst>
          </p:cNvPr>
          <p:cNvSpPr/>
          <p:nvPr/>
        </p:nvSpPr>
        <p:spPr>
          <a:xfrm>
            <a:off x="5072606" y="2198881"/>
            <a:ext cx="1360590" cy="2184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缓冲数据区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C40133F-0901-4175-A1A0-3D803D8E86A4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 flipV="1">
            <a:off x="4758431" y="3241870"/>
            <a:ext cx="496828" cy="12018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0D0597C7-FF59-4F89-901A-4DB56EAAF709}"/>
              </a:ext>
            </a:extLst>
          </p:cNvPr>
          <p:cNvCxnSpPr>
            <a:cxnSpLocks/>
          </p:cNvCxnSpPr>
          <p:nvPr/>
        </p:nvCxnSpPr>
        <p:spPr>
          <a:xfrm>
            <a:off x="6250546" y="2578700"/>
            <a:ext cx="389951" cy="1295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图: 过程 95">
            <a:extLst>
              <a:ext uri="{FF2B5EF4-FFF2-40B4-BE49-F238E27FC236}">
                <a16:creationId xmlns:a16="http://schemas.microsoft.com/office/drawing/2014/main" id="{C6387BD5-EFB9-422E-BF2F-B8D821E458F5}"/>
              </a:ext>
            </a:extLst>
          </p:cNvPr>
          <p:cNvSpPr/>
          <p:nvPr/>
        </p:nvSpPr>
        <p:spPr>
          <a:xfrm>
            <a:off x="6649095" y="2692764"/>
            <a:ext cx="754882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785591B2-6141-4718-A0FD-8108F393D32B}"/>
              </a:ext>
            </a:extLst>
          </p:cNvPr>
          <p:cNvSpPr/>
          <p:nvPr/>
        </p:nvSpPr>
        <p:spPr>
          <a:xfrm>
            <a:off x="6649095" y="2848584"/>
            <a:ext cx="754882" cy="15207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750572DC-F648-4928-90B1-96DFCB6541B8}"/>
              </a:ext>
            </a:extLst>
          </p:cNvPr>
          <p:cNvSpPr/>
          <p:nvPr/>
        </p:nvSpPr>
        <p:spPr>
          <a:xfrm>
            <a:off x="7403977" y="2692764"/>
            <a:ext cx="479394" cy="1558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DAF0873B-2939-44D0-A428-301F473B0529}"/>
              </a:ext>
            </a:extLst>
          </p:cNvPr>
          <p:cNvSpPr/>
          <p:nvPr/>
        </p:nvSpPr>
        <p:spPr>
          <a:xfrm>
            <a:off x="7403977" y="2848585"/>
            <a:ext cx="479394" cy="15206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1968823" y="1360674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283984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3963571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087296" y="1360674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583404" y="1466007"/>
            <a:ext cx="25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3710869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4834594" y="1466007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5958319" y="1466007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220070" y="1360674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454069" y="1466007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6715821" y="1360674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1360674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318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436847D-1F1E-4224-9742-39B6A22A4B3B}"/>
              </a:ext>
            </a:extLst>
          </p:cNvPr>
          <p:cNvCxnSpPr>
            <a:cxnSpLocks/>
            <a:stCxn id="9" idx="3"/>
            <a:endCxn id="100" idx="0"/>
          </p:cNvCxnSpPr>
          <p:nvPr/>
        </p:nvCxnSpPr>
        <p:spPr>
          <a:xfrm>
            <a:off x="4904476" y="1497097"/>
            <a:ext cx="502728" cy="161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流程图: 过程 115">
            <a:extLst>
              <a:ext uri="{FF2B5EF4-FFF2-40B4-BE49-F238E27FC236}">
                <a16:creationId xmlns:a16="http://schemas.microsoft.com/office/drawing/2014/main" id="{7E08EFE2-FA3C-499C-B192-66D9113536AE}"/>
              </a:ext>
            </a:extLst>
          </p:cNvPr>
          <p:cNvSpPr/>
          <p:nvPr/>
        </p:nvSpPr>
        <p:spPr>
          <a:xfrm>
            <a:off x="1968823" y="250963"/>
            <a:ext cx="614581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链表头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流程图: 过程 117">
            <a:extLst>
              <a:ext uri="{FF2B5EF4-FFF2-40B4-BE49-F238E27FC236}">
                <a16:creationId xmlns:a16="http://schemas.microsoft.com/office/drawing/2014/main" id="{1ABBD1D8-4964-48AC-B20B-95E1108AEA28}"/>
              </a:ext>
            </a:extLst>
          </p:cNvPr>
          <p:cNvSpPr/>
          <p:nvPr/>
        </p:nvSpPr>
        <p:spPr>
          <a:xfrm>
            <a:off x="2839846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流程图: 过程 127">
            <a:extLst>
              <a:ext uri="{FF2B5EF4-FFF2-40B4-BE49-F238E27FC236}">
                <a16:creationId xmlns:a16="http://schemas.microsoft.com/office/drawing/2014/main" id="{71B42D21-EACB-46AB-BD8A-A0F229EE2A48}"/>
              </a:ext>
            </a:extLst>
          </p:cNvPr>
          <p:cNvSpPr/>
          <p:nvPr/>
        </p:nvSpPr>
        <p:spPr>
          <a:xfrm>
            <a:off x="3963571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流程图: 过程 128">
            <a:extLst>
              <a:ext uri="{FF2B5EF4-FFF2-40B4-BE49-F238E27FC236}">
                <a16:creationId xmlns:a16="http://schemas.microsoft.com/office/drawing/2014/main" id="{4411281A-8B2C-4C74-A8B2-268F10E3CD86}"/>
              </a:ext>
            </a:extLst>
          </p:cNvPr>
          <p:cNvSpPr/>
          <p:nvPr/>
        </p:nvSpPr>
        <p:spPr>
          <a:xfrm>
            <a:off x="5087296" y="330862"/>
            <a:ext cx="871023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缓存项描述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6575AD3-546F-45D5-AB12-A71324008C50}"/>
              </a:ext>
            </a:extLst>
          </p:cNvPr>
          <p:cNvCxnSpPr>
            <a:cxnSpLocks/>
            <a:stCxn id="116" idx="3"/>
            <a:endCxn id="118" idx="1"/>
          </p:cNvCxnSpPr>
          <p:nvPr/>
        </p:nvCxnSpPr>
        <p:spPr>
          <a:xfrm>
            <a:off x="2583404" y="356296"/>
            <a:ext cx="256442" cy="7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CD1865B-16EA-4F3B-937C-C10FE4994FB8}"/>
              </a:ext>
            </a:extLst>
          </p:cNvPr>
          <p:cNvCxnSpPr>
            <a:cxnSpLocks/>
            <a:stCxn id="118" idx="3"/>
            <a:endCxn id="128" idx="1"/>
          </p:cNvCxnSpPr>
          <p:nvPr/>
        </p:nvCxnSpPr>
        <p:spPr>
          <a:xfrm>
            <a:off x="3710869" y="436195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3214E31-3A15-4C7D-A50B-599C654D7D20}"/>
              </a:ext>
            </a:extLst>
          </p:cNvPr>
          <p:cNvCxnSpPr>
            <a:cxnSpLocks/>
            <a:stCxn id="128" idx="3"/>
            <a:endCxn id="129" idx="1"/>
          </p:cNvCxnSpPr>
          <p:nvPr/>
        </p:nvCxnSpPr>
        <p:spPr>
          <a:xfrm>
            <a:off x="4834594" y="436195"/>
            <a:ext cx="25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A1D8F24-0222-416B-85FE-C38883623638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>
            <a:off x="5958319" y="436195"/>
            <a:ext cx="2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AC24FE72-4001-4BD5-95B9-C8F0A9E5B10B}"/>
              </a:ext>
            </a:extLst>
          </p:cNvPr>
          <p:cNvSpPr/>
          <p:nvPr/>
        </p:nvSpPr>
        <p:spPr>
          <a:xfrm>
            <a:off x="6220070" y="330862"/>
            <a:ext cx="233999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BDB42F2-50A6-4D44-A6FC-C1A79F8F9DA2}"/>
              </a:ext>
            </a:extLst>
          </p:cNvPr>
          <p:cNvCxnSpPr>
            <a:cxnSpLocks/>
            <a:stCxn id="134" idx="3"/>
            <a:endCxn id="136" idx="1"/>
          </p:cNvCxnSpPr>
          <p:nvPr/>
        </p:nvCxnSpPr>
        <p:spPr>
          <a:xfrm>
            <a:off x="6454069" y="436195"/>
            <a:ext cx="261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流程图: 过程 135">
            <a:extLst>
              <a:ext uri="{FF2B5EF4-FFF2-40B4-BE49-F238E27FC236}">
                <a16:creationId xmlns:a16="http://schemas.microsoft.com/office/drawing/2014/main" id="{8831272D-F1CE-40C1-ABA1-4E16E4C5CEBD}"/>
              </a:ext>
            </a:extLst>
          </p:cNvPr>
          <p:cNvSpPr/>
          <p:nvPr/>
        </p:nvSpPr>
        <p:spPr>
          <a:xfrm>
            <a:off x="6715821" y="330862"/>
            <a:ext cx="590226" cy="21066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链表尾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" name="流程图: 过程 136">
            <a:extLst>
              <a:ext uri="{FF2B5EF4-FFF2-40B4-BE49-F238E27FC236}">
                <a16:creationId xmlns:a16="http://schemas.microsoft.com/office/drawing/2014/main" id="{44481FD0-E60A-4A86-A1A3-44A72F407A82}"/>
              </a:ext>
            </a:extLst>
          </p:cNvPr>
          <p:cNvSpPr/>
          <p:nvPr/>
        </p:nvSpPr>
        <p:spPr>
          <a:xfrm>
            <a:off x="1168824" y="330862"/>
            <a:ext cx="773118" cy="210666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替换链表</a:t>
            </a:r>
            <a:endParaRPr lang="en-US" altLang="zh-CN" sz="105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AA12E2C-18C5-46C2-9588-96BF2C2B39E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45436" y="1004377"/>
            <a:ext cx="1" cy="23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15B794D0-A864-448D-A08D-A7241FDD1B61}"/>
              </a:ext>
            </a:extLst>
          </p:cNvPr>
          <p:cNvSpPr/>
          <p:nvPr/>
        </p:nvSpPr>
        <p:spPr>
          <a:xfrm>
            <a:off x="3783799" y="675903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D2E3F4F1-3788-4DB1-A650-D65DDBB366EB}"/>
              </a:ext>
            </a:extLst>
          </p:cNvPr>
          <p:cNvSpPr/>
          <p:nvPr/>
        </p:nvSpPr>
        <p:spPr>
          <a:xfrm>
            <a:off x="3586396" y="1244084"/>
            <a:ext cx="1318080" cy="50602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是否在对象级缓冲区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CBE238-CB53-451C-8401-3291C066F6EC}"/>
              </a:ext>
            </a:extLst>
          </p:cNvPr>
          <p:cNvCxnSpPr>
            <a:cxnSpLocks/>
            <a:stCxn id="9" idx="1"/>
            <a:endCxn id="68" idx="3"/>
          </p:cNvCxnSpPr>
          <p:nvPr/>
        </p:nvCxnSpPr>
        <p:spPr>
          <a:xfrm flipH="1" flipV="1">
            <a:off x="2956265" y="1494695"/>
            <a:ext cx="630131" cy="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过程 53">
            <a:extLst>
              <a:ext uri="{FF2B5EF4-FFF2-40B4-BE49-F238E27FC236}">
                <a16:creationId xmlns:a16="http://schemas.microsoft.com/office/drawing/2014/main" id="{105E91CD-3C0D-43E5-BA3E-3C05C3CB50BF}"/>
              </a:ext>
            </a:extLst>
          </p:cNvPr>
          <p:cNvSpPr/>
          <p:nvPr/>
        </p:nvSpPr>
        <p:spPr>
          <a:xfrm>
            <a:off x="3168917" y="142284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E68D96A6-762F-4607-8C58-251FB17FBC06}"/>
              </a:ext>
            </a:extLst>
          </p:cNvPr>
          <p:cNvSpPr/>
          <p:nvPr/>
        </p:nvSpPr>
        <p:spPr>
          <a:xfrm>
            <a:off x="3129379" y="1437777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336E524A-D80D-402C-BD30-878C0A7B8EDA}"/>
              </a:ext>
            </a:extLst>
          </p:cNvPr>
          <p:cNvSpPr/>
          <p:nvPr/>
        </p:nvSpPr>
        <p:spPr>
          <a:xfrm>
            <a:off x="1811045" y="1405090"/>
            <a:ext cx="1145220" cy="17921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PageCache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046D71B-D06E-471C-9681-0991CF879FBC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2383655" y="1584300"/>
            <a:ext cx="0" cy="32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A99125F9-3193-4AE4-82F4-6962BC32ADBA}"/>
              </a:ext>
            </a:extLst>
          </p:cNvPr>
          <p:cNvSpPr/>
          <p:nvPr/>
        </p:nvSpPr>
        <p:spPr>
          <a:xfrm>
            <a:off x="1704007" y="2553195"/>
            <a:ext cx="1359294" cy="26722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构建对象缓存数据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14D719F-6E60-4ED9-A295-4609C3200015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2383654" y="2820422"/>
            <a:ext cx="0" cy="29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图: 过程 92">
            <a:extLst>
              <a:ext uri="{FF2B5EF4-FFF2-40B4-BE49-F238E27FC236}">
                <a16:creationId xmlns:a16="http://schemas.microsoft.com/office/drawing/2014/main" id="{1982FF9F-C44F-4088-9A8B-460E5BB406CF}"/>
              </a:ext>
            </a:extLst>
          </p:cNvPr>
          <p:cNvSpPr/>
          <p:nvPr/>
        </p:nvSpPr>
        <p:spPr>
          <a:xfrm>
            <a:off x="1811044" y="1910756"/>
            <a:ext cx="1145220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PageCache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游标访问入口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D206F5B-FD5F-44A1-B022-3A20FEA6948F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383654" y="2254927"/>
            <a:ext cx="0" cy="3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流程图: 过程 98">
            <a:extLst>
              <a:ext uri="{FF2B5EF4-FFF2-40B4-BE49-F238E27FC236}">
                <a16:creationId xmlns:a16="http://schemas.microsoft.com/office/drawing/2014/main" id="{87392A6E-2FBA-4391-9D95-38737B79066C}"/>
              </a:ext>
            </a:extLst>
          </p:cNvPr>
          <p:cNvSpPr/>
          <p:nvPr/>
        </p:nvSpPr>
        <p:spPr>
          <a:xfrm>
            <a:off x="1704007" y="3108801"/>
            <a:ext cx="1359294" cy="3644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调用对象级缓存算法加载对象缓存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D8F910D3-604D-4EC2-B93D-0E3677A3FED5}"/>
              </a:ext>
            </a:extLst>
          </p:cNvPr>
          <p:cNvSpPr/>
          <p:nvPr/>
        </p:nvSpPr>
        <p:spPr>
          <a:xfrm>
            <a:off x="5012943" y="1437406"/>
            <a:ext cx="283903" cy="13639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4834594" y="3108801"/>
            <a:ext cx="1145220" cy="34417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返回关系数据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5DDF8DC-F0E9-46EE-9514-32455B8399F4}"/>
              </a:ext>
            </a:extLst>
          </p:cNvPr>
          <p:cNvCxnSpPr>
            <a:cxnSpLocks/>
            <a:stCxn id="100" idx="2"/>
            <a:endCxn id="108" idx="3"/>
          </p:cNvCxnSpPr>
          <p:nvPr/>
        </p:nvCxnSpPr>
        <p:spPr>
          <a:xfrm rot="5400000">
            <a:off x="4879139" y="3408427"/>
            <a:ext cx="483520" cy="5726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流程图: 可选过程 107">
            <a:extLst>
              <a:ext uri="{FF2B5EF4-FFF2-40B4-BE49-F238E27FC236}">
                <a16:creationId xmlns:a16="http://schemas.microsoft.com/office/drawing/2014/main" id="{9CE6002A-E02F-4CB1-9EDD-751271CE2A93}"/>
              </a:ext>
            </a:extLst>
          </p:cNvPr>
          <p:cNvSpPr/>
          <p:nvPr/>
        </p:nvSpPr>
        <p:spPr>
          <a:xfrm>
            <a:off x="3911319" y="3772255"/>
            <a:ext cx="923275" cy="3284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687F3A63-F15F-437C-AF79-AAF9B66B9B99}"/>
              </a:ext>
            </a:extLst>
          </p:cNvPr>
          <p:cNvCxnSpPr>
            <a:cxnSpLocks/>
            <a:stCxn id="99" idx="2"/>
            <a:endCxn id="108" idx="1"/>
          </p:cNvCxnSpPr>
          <p:nvPr/>
        </p:nvCxnSpPr>
        <p:spPr>
          <a:xfrm rot="16200000" flipH="1">
            <a:off x="2915866" y="2941039"/>
            <a:ext cx="463240" cy="152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567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27083" y="640809"/>
            <a:ext cx="3936543" cy="41886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1.Collection.sort()-&gt;</a:t>
            </a:r>
            <a:r>
              <a:rPr lang="en-US" altLang="zh-CN" sz="105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SortedNodeList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/*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得到缓存收益率降序排列的节点集合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</a:p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2.rest    0,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1B0A133-7E5F-4603-8550-21E355959AD0}"/>
              </a:ext>
            </a:extLst>
          </p:cNvPr>
          <p:cNvCxnSpPr>
            <a:cxnSpLocks/>
          </p:cNvCxnSpPr>
          <p:nvPr/>
        </p:nvCxnSpPr>
        <p:spPr>
          <a:xfrm flipH="1">
            <a:off x="2991775" y="2592276"/>
            <a:ext cx="230819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220E13B-5562-4FF0-A68E-DDB8B63D9C58}"/>
              </a:ext>
            </a:extLst>
          </p:cNvPr>
          <p:cNvSpPr/>
          <p:nvPr/>
        </p:nvSpPr>
        <p:spPr>
          <a:xfrm>
            <a:off x="5439916" y="1047321"/>
            <a:ext cx="4227867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Collection.sort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()-&gt;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14300"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得到缓存收益率降序排列的节点集合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  rest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0,targetNodeList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为空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   for(;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   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按照收益率从高到低依次将节点加入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6.       if(rest&lt;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          break;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    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9.    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10.      rest-=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node.size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11.   }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12.   /*</a:t>
            </a:r>
            <a:r>
              <a:rPr lang="zh-CN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计算最后一个能够加载入内存的节点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*/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13.   node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sortedNodeList.get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14.   </a:t>
            </a:r>
            <a:r>
              <a:rPr lang="en-US" sz="105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targetNodeList.add</a:t>
            </a:r>
            <a:r>
              <a:rPr lang="en-US" sz="105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(node)</a:t>
            </a:r>
            <a:endParaRPr 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99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75742F3D-71C7-4F80-B4CB-B20FEDF0A315}"/>
              </a:ext>
            </a:extLst>
          </p:cNvPr>
          <p:cNvSpPr/>
          <p:nvPr/>
        </p:nvSpPr>
        <p:spPr>
          <a:xfrm>
            <a:off x="2402111" y="2698812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某个时间段内查询日志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AFFB69C-9A40-4274-850B-CBF5959C5425}"/>
              </a:ext>
            </a:extLst>
          </p:cNvPr>
          <p:cNvCxnSpPr>
            <a:cxnSpLocks/>
            <a:stCxn id="100" idx="3"/>
            <a:endCxn id="7" idx="1"/>
          </p:cNvCxnSpPr>
          <p:nvPr/>
        </p:nvCxnSpPr>
        <p:spPr>
          <a:xfrm flipV="1">
            <a:off x="3284736" y="2858609"/>
            <a:ext cx="8826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A3065DDE-5D8F-4536-ACF0-4F36B4D59018}"/>
              </a:ext>
            </a:extLst>
          </p:cNvPr>
          <p:cNvSpPr/>
          <p:nvPr/>
        </p:nvSpPr>
        <p:spPr>
          <a:xfrm>
            <a:off x="4167361" y="2698811"/>
            <a:ext cx="882625" cy="31959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查询日志离线统计模块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CCA0972-6D0A-4C19-8FC7-A9C552986B10}"/>
              </a:ext>
            </a:extLst>
          </p:cNvPr>
          <p:cNvSpPr/>
          <p:nvPr/>
        </p:nvSpPr>
        <p:spPr>
          <a:xfrm>
            <a:off x="3488571" y="2787384"/>
            <a:ext cx="474955" cy="14244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EEEC451-0939-47BB-ADD1-DD9036311D4A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5049986" y="2858608"/>
            <a:ext cx="9419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4E772283-2CD2-4C50-BA60-7EF9E302AACB}"/>
              </a:ext>
            </a:extLst>
          </p:cNvPr>
          <p:cNvSpPr/>
          <p:nvPr/>
        </p:nvSpPr>
        <p:spPr>
          <a:xfrm>
            <a:off x="5991975" y="2698810"/>
            <a:ext cx="882625" cy="31959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计算出预装载节点集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96DABBF1-5C26-4F36-B014-FCB57CE57BCE}"/>
              </a:ext>
            </a:extLst>
          </p:cNvPr>
          <p:cNvSpPr/>
          <p:nvPr/>
        </p:nvSpPr>
        <p:spPr>
          <a:xfrm>
            <a:off x="5999697" y="3752982"/>
            <a:ext cx="874903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缓存文件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7066E0-2DDD-4D46-A1C7-6B58C77CE8F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6433288" y="3018406"/>
            <a:ext cx="3861" cy="73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222010-6C16-4092-B3C4-04825DF672F0}"/>
              </a:ext>
            </a:extLst>
          </p:cNvPr>
          <p:cNvCxnSpPr>
            <a:cxnSpLocks/>
            <a:stCxn id="19" idx="1"/>
            <a:endCxn id="36" idx="3"/>
          </p:cNvCxnSpPr>
          <p:nvPr/>
        </p:nvCxnSpPr>
        <p:spPr>
          <a:xfrm flipH="1">
            <a:off x="5049986" y="3905039"/>
            <a:ext cx="9497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393E491E-368E-456C-BC61-3CA372E8E731}"/>
              </a:ext>
            </a:extLst>
          </p:cNvPr>
          <p:cNvSpPr/>
          <p:nvPr/>
        </p:nvSpPr>
        <p:spPr>
          <a:xfrm>
            <a:off x="4167360" y="3752983"/>
            <a:ext cx="882626" cy="304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系统启动时加载缓存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28CEA0C1-20E9-411A-BE13-121AFF36261B}"/>
              </a:ext>
            </a:extLst>
          </p:cNvPr>
          <p:cNvSpPr/>
          <p:nvPr/>
        </p:nvSpPr>
        <p:spPr>
          <a:xfrm>
            <a:off x="6093892" y="3271317"/>
            <a:ext cx="678791" cy="13337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BE1BE038-78D7-4CE4-994B-63CC8E3F6CF5}"/>
              </a:ext>
            </a:extLst>
          </p:cNvPr>
          <p:cNvSpPr/>
          <p:nvPr/>
        </p:nvSpPr>
        <p:spPr>
          <a:xfrm>
            <a:off x="5192432" y="3838354"/>
            <a:ext cx="720098" cy="1388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反序列化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634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29"/>
            <a:ext cx="5373564" cy="107725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Transaction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graphDatabaseService.begin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en-US" altLang="zh-CN" sz="105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tx.success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</a:p>
          <a:p>
            <a:r>
              <a:rPr lang="en-US" altLang="zh-CN" sz="105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tx.close</a:t>
            </a:r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627287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624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4129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1,269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42938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4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47088" y="719836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IfcProject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47087" y="1089168"/>
            <a:ext cx="1360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4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566890F4-D908-436F-877D-7E3D35EB2FFA}"/>
              </a:ext>
            </a:extLst>
          </p:cNvPr>
          <p:cNvSpPr/>
          <p:nvPr/>
        </p:nvSpPr>
        <p:spPr>
          <a:xfrm>
            <a:off x="1941636" y="621437"/>
            <a:ext cx="3970891" cy="2752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MATCH (n) - [r] -&gt; (m) WHERE id(n) = 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1050" i="1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en-US" altLang="zh-CN" sz="105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m </a:t>
            </a:r>
            <a:endParaRPr lang="en-US" altLang="zh-CN" sz="105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6D54F355-CE4A-4412-966F-B1DE988CB2E2}"/>
              </a:ext>
            </a:extLst>
          </p:cNvPr>
          <p:cNvSpPr/>
          <p:nvPr/>
        </p:nvSpPr>
        <p:spPr>
          <a:xfrm>
            <a:off x="3380929" y="976340"/>
            <a:ext cx="932509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Cypher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8AB697DE-2BB0-4A97-AF59-B3D43ED75D41}"/>
              </a:ext>
            </a:extLst>
          </p:cNvPr>
          <p:cNvSpPr/>
          <p:nvPr/>
        </p:nvSpPr>
        <p:spPr>
          <a:xfrm>
            <a:off x="1488875" y="1413030"/>
            <a:ext cx="5373564" cy="6377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long </a:t>
            </a:r>
            <a:r>
              <a:rPr lang="en-US" altLang="zh-CN" sz="1050" i="1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 node = graphDatabaseService.getNodeById(</a:t>
            </a:r>
            <a:r>
              <a:rPr lang="en-US" altLang="zh-CN" sz="1050" i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NodeId</a:t>
            </a: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0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Iterable&lt;Relationship&gt; relationshipIterable = node.getRelationships();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2BFC70A6-ABE6-4E4A-91FF-EE20A0BD4006}"/>
              </a:ext>
            </a:extLst>
          </p:cNvPr>
          <p:cNvSpPr/>
          <p:nvPr/>
        </p:nvSpPr>
        <p:spPr>
          <a:xfrm>
            <a:off x="3380929" y="2185184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Core API</a:t>
            </a:r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8336CB-ED07-450B-B10D-40E368148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08357"/>
              </p:ext>
            </p:extLst>
          </p:nvPr>
        </p:nvGraphicFramePr>
        <p:xfrm>
          <a:off x="1470577" y="3900921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515340258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056230544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8352322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1527519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70970729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20225635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499885553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433281487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节点度数百分位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7605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112031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1,199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3584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DA8BF9-E831-4934-8F55-846DD239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57510"/>
              </p:ext>
            </p:extLst>
          </p:nvPr>
        </p:nvGraphicFramePr>
        <p:xfrm>
          <a:off x="1488875" y="2886484"/>
          <a:ext cx="5865496" cy="83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87">
                  <a:extLst>
                    <a:ext uri="{9D8B030D-6E8A-4147-A177-3AD203B41FA5}">
                      <a16:colId xmlns:a16="http://schemas.microsoft.com/office/drawing/2014/main" val="2086106235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925637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370340360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275201020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4058982891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1558265106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831347089"/>
                    </a:ext>
                  </a:extLst>
                </a:gridCol>
                <a:gridCol w="733187">
                  <a:extLst>
                    <a:ext uri="{9D8B030D-6E8A-4147-A177-3AD203B41FA5}">
                      <a16:colId xmlns:a16="http://schemas.microsoft.com/office/drawing/2014/main" val="3145573313"/>
                    </a:ext>
                  </a:extLst>
                </a:gridCol>
              </a:tblGrid>
              <a:tr h="279042">
                <a:tc rowSpan="2">
                  <a:txBody>
                    <a:bodyPr/>
                    <a:lstStyle/>
                    <a:p>
                      <a:pPr algn="ctr"/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节点访问次数百分位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6642"/>
                  </a:ext>
                </a:extLst>
              </a:tr>
              <a:tr h="279042">
                <a:tc vMerge="1">
                  <a:txBody>
                    <a:bodyPr/>
                    <a:lstStyle/>
                    <a:p>
                      <a:endParaRPr lang="zh-CN" altLang="en-US" sz="105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75%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94758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1220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52049"/>
                  </a:ext>
                </a:extLst>
              </a:tr>
            </a:tbl>
          </a:graphicData>
        </a:graphic>
      </p:graphicFrame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1C24BC8-4B19-4E90-9886-7A4E1F396152}"/>
              </a:ext>
            </a:extLst>
          </p:cNvPr>
          <p:cNvSpPr/>
          <p:nvPr/>
        </p:nvSpPr>
        <p:spPr>
          <a:xfrm>
            <a:off x="292980" y="3591722"/>
            <a:ext cx="1022396" cy="151124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真实的</a:t>
            </a:r>
            <a:endParaRPr lang="en-US" altLang="zh-CN" sz="10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836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A3AEFD-BA17-4654-8FDC-ADC8A4B4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47359"/>
              </p:ext>
            </p:extLst>
          </p:nvPr>
        </p:nvGraphicFramePr>
        <p:xfrm>
          <a:off x="2031999" y="719667"/>
          <a:ext cx="4901460" cy="1078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29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80292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类型节点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1,000,000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3391B4-28EC-43D4-AFB7-E927DCD4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76530"/>
              </p:ext>
            </p:extLst>
          </p:nvPr>
        </p:nvGraphicFramePr>
        <p:xfrm>
          <a:off x="2031999" y="2487802"/>
          <a:ext cx="5283199" cy="11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16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1997476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</a:tblGrid>
              <a:tr h="310143">
                <a:tc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原始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BloomFilter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的查询平均用时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20,492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15,753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59,951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34,524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56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120,248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64,245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815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428386"/>
              </p:ext>
            </p:extLst>
          </p:nvPr>
        </p:nvGraphicFramePr>
        <p:xfrm>
          <a:off x="1117599" y="651754"/>
          <a:ext cx="8128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1863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F729F0-A876-4CDA-8A4E-A734BD8E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2298"/>
              </p:ext>
            </p:extLst>
          </p:nvPr>
        </p:nvGraphicFramePr>
        <p:xfrm>
          <a:off x="1323530" y="573932"/>
          <a:ext cx="6320902" cy="121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42">
                  <a:extLst>
                    <a:ext uri="{9D8B030D-6E8A-4147-A177-3AD203B41FA5}">
                      <a16:colId xmlns:a16="http://schemas.microsoft.com/office/drawing/2014/main" val="3267475109"/>
                    </a:ext>
                  </a:extLst>
                </a:gridCol>
                <a:gridCol w="862430">
                  <a:extLst>
                    <a:ext uri="{9D8B030D-6E8A-4147-A177-3AD203B41FA5}">
                      <a16:colId xmlns:a16="http://schemas.microsoft.com/office/drawing/2014/main" val="136574523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606275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934411137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1680207040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61702376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342151478"/>
                    </a:ext>
                  </a:extLst>
                </a:gridCol>
              </a:tblGrid>
              <a:tr h="456401">
                <a:tc rowSpan="2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原系统查询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增加对象缓存后查询</a:t>
                      </a:r>
                      <a:endParaRPr lang="en-US" altLang="zh-CN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十万次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14869"/>
                  </a:ext>
                </a:extLst>
              </a:tr>
              <a:tr h="248609"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100%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61879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Cypher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8,278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12,027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9,945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7,861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5,017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3,677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3116"/>
                  </a:ext>
                </a:extLst>
              </a:tr>
              <a:tr h="248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CoreAPI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711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1,026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173</a:t>
                      </a:r>
                      <a:endParaRPr lang="zh-CN" altLang="en-US" sz="105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47395"/>
                  </a:ext>
                </a:extLst>
              </a:tr>
            </a:tbl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BB225E64-0DAF-4FFF-A972-21336EB27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450614"/>
              </p:ext>
            </p:extLst>
          </p:nvPr>
        </p:nvGraphicFramePr>
        <p:xfrm>
          <a:off x="1670525" y="2237362"/>
          <a:ext cx="4984885" cy="349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7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73864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IfcWallStandardCase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2"/>
            <a:endCxn id="7" idx="0"/>
          </p:cNvCxnSpPr>
          <p:nvPr/>
        </p:nvCxnSpPr>
        <p:spPr>
          <a:xfrm>
            <a:off x="3050316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049815" y="2509934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IfcOpeningElement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48155" y="1031722"/>
            <a:ext cx="2352904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 rot="1598187">
            <a:off x="3785687" y="1819113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  <p:cxnSp>
        <p:nvCxnSpPr>
          <p:cNvPr id="10" name="直接箭头连接符 9"/>
          <p:cNvCxnSpPr>
            <a:stCxn id="7" idx="0"/>
          </p:cNvCxnSpPr>
          <p:nvPr/>
        </p:nvCxnSpPr>
        <p:spPr>
          <a:xfrm flipV="1">
            <a:off x="5226267" y="1412898"/>
            <a:ext cx="2175951" cy="109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rot="19966035">
            <a:off x="5520719" y="1697810"/>
            <a:ext cx="142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IfcRelAggregates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22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53746" y="1031722"/>
            <a:ext cx="1073021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IfcSpace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67829" y="1031722"/>
            <a:ext cx="1024449" cy="381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IfcDoor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5" idx="3"/>
            <a:endCxn id="8" idx="1"/>
          </p:cNvCxnSpPr>
          <p:nvPr/>
        </p:nvCxnSpPr>
        <p:spPr>
          <a:xfrm>
            <a:off x="4226767" y="1222310"/>
            <a:ext cx="2941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4761" y="944749"/>
            <a:ext cx="236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IfcRelContainedInSpatialStructure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715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2"/>
            <a:endCxn id="25" idx="0"/>
          </p:cNvCxnSpPr>
          <p:nvPr/>
        </p:nvCxnSpPr>
        <p:spPr>
          <a:xfrm flipH="1">
            <a:off x="2294292" y="1516121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03678"/>
              </p:ext>
            </p:extLst>
          </p:nvPr>
        </p:nvGraphicFramePr>
        <p:xfrm>
          <a:off x="1089608" y="281127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8743"/>
              </p:ext>
            </p:extLst>
          </p:nvPr>
        </p:nvGraphicFramePr>
        <p:xfrm>
          <a:off x="7464281" y="898624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25187" y="158060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7246"/>
              </p:ext>
            </p:extLst>
          </p:nvPr>
        </p:nvGraphicFramePr>
        <p:xfrm>
          <a:off x="867538" y="2098802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70624"/>
              </p:ext>
            </p:extLst>
          </p:nvPr>
        </p:nvGraphicFramePr>
        <p:xfrm>
          <a:off x="867537" y="4164843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n1:IfcProject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2"/>
            <a:endCxn id="33" idx="0"/>
          </p:cNvCxnSpPr>
          <p:nvPr/>
        </p:nvCxnSpPr>
        <p:spPr>
          <a:xfrm flipH="1">
            <a:off x="2294291" y="3582162"/>
            <a:ext cx="1" cy="58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294291" y="3688836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0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箭头连接符 9"/>
          <p:cNvCxnSpPr>
            <a:stCxn id="18" idx="3"/>
            <a:endCxn id="25" idx="1"/>
          </p:cNvCxnSpPr>
          <p:nvPr/>
        </p:nvCxnSpPr>
        <p:spPr>
          <a:xfrm>
            <a:off x="3637876" y="-1063091"/>
            <a:ext cx="95031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0267"/>
              </p:ext>
            </p:extLst>
          </p:nvPr>
        </p:nvGraphicFramePr>
        <p:xfrm>
          <a:off x="1228505" y="-168058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1167485065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NodeIndexSeek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9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4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318786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700065" y="-14691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367971"/>
              </p:ext>
            </p:extLst>
          </p:nvPr>
        </p:nvGraphicFramePr>
        <p:xfrm>
          <a:off x="4588190" y="-180477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(n1)-[]-&gt;(n2)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6915"/>
              </p:ext>
            </p:extLst>
          </p:nvPr>
        </p:nvGraphicFramePr>
        <p:xfrm>
          <a:off x="8415160" y="-1939391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n1.name=={AUTOSTRING0} AND</a:t>
                      </a:r>
                      <a:r>
                        <a:rPr lang="en-US" altLang="zh-CN" baseline="0" dirty="0"/>
                        <a:t> n1:IfcSite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>
            <a:stCxn id="25" idx="3"/>
            <a:endCxn id="33" idx="1"/>
          </p:cNvCxnSpPr>
          <p:nvPr/>
        </p:nvCxnSpPr>
        <p:spPr>
          <a:xfrm>
            <a:off x="7441699" y="-1063091"/>
            <a:ext cx="97346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530553" y="-1432423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3" idx="2"/>
          </p:cNvCxnSpPr>
          <p:nvPr/>
        </p:nvCxnSpPr>
        <p:spPr>
          <a:xfrm>
            <a:off x="9841914" y="-186791"/>
            <a:ext cx="0" cy="586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0237"/>
              </p:ext>
            </p:extLst>
          </p:nvPr>
        </p:nvGraphicFramePr>
        <p:xfrm>
          <a:off x="8410847" y="410790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(n2)-[]-&gt;(n3)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9837601" y="-78302"/>
            <a:ext cx="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6" idx="1"/>
            <a:endCxn id="29" idx="3"/>
          </p:cNvCxnSpPr>
          <p:nvPr/>
        </p:nvCxnSpPr>
        <p:spPr>
          <a:xfrm flipH="1">
            <a:off x="7599726" y="1152470"/>
            <a:ext cx="811121" cy="5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605570"/>
              </p:ext>
            </p:extLst>
          </p:nvPr>
        </p:nvGraphicFramePr>
        <p:xfrm>
          <a:off x="4533106" y="152084"/>
          <a:ext cx="3066620" cy="20125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6620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9079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n3.name=={AUTOSTRING2} AND</a:t>
                      </a:r>
                      <a:r>
                        <a:rPr lang="en-US" altLang="zh-CN" baseline="0" dirty="0"/>
                        <a:t> n3:IfcBuildingStorey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68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7498483" y="694067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91439"/>
              </p:ext>
            </p:extLst>
          </p:nvPr>
        </p:nvGraphicFramePr>
        <p:xfrm>
          <a:off x="784367" y="422961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(n3)-[]-&gt;(n4)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36" name="直接箭头连接符 35"/>
          <p:cNvCxnSpPr>
            <a:stCxn id="29" idx="1"/>
            <a:endCxn id="35" idx="3"/>
          </p:cNvCxnSpPr>
          <p:nvPr/>
        </p:nvCxnSpPr>
        <p:spPr>
          <a:xfrm flipH="1">
            <a:off x="3637876" y="1158341"/>
            <a:ext cx="895230" cy="6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72277"/>
              </p:ext>
            </p:extLst>
          </p:nvPr>
        </p:nvGraphicFramePr>
        <p:xfrm>
          <a:off x="784366" y="2640256"/>
          <a:ext cx="2853509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n4.name=={AUTOSTRING3}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>
            <a:stCxn id="35" idx="2"/>
            <a:endCxn id="42" idx="0"/>
          </p:cNvCxnSpPr>
          <p:nvPr/>
        </p:nvCxnSpPr>
        <p:spPr>
          <a:xfrm flipH="1">
            <a:off x="2211120" y="1906321"/>
            <a:ext cx="1" cy="7339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679073" y="710547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2249933" y="2040941"/>
            <a:ext cx="91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row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42" idx="3"/>
            <a:endCxn id="52" idx="1"/>
          </p:cNvCxnSpPr>
          <p:nvPr/>
        </p:nvCxnSpPr>
        <p:spPr>
          <a:xfrm>
            <a:off x="3637875" y="3516556"/>
            <a:ext cx="911276" cy="104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700065" y="3122944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44451"/>
              </p:ext>
            </p:extLst>
          </p:nvPr>
        </p:nvGraphicFramePr>
        <p:xfrm>
          <a:off x="4549151" y="2785313"/>
          <a:ext cx="2853509" cy="148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853509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Expand(ALL)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(n4)-[]-&gt;(n5)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dirty="0"/>
                        <a:t>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69299"/>
              </p:ext>
            </p:extLst>
          </p:nvPr>
        </p:nvGraphicFramePr>
        <p:xfrm>
          <a:off x="8167778" y="2650694"/>
          <a:ext cx="3372181" cy="17526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372181">
                  <a:extLst>
                    <a:ext uri="{9D8B030D-6E8A-4147-A177-3AD203B41FA5}">
                      <a16:colId xmlns:a16="http://schemas.microsoft.com/office/drawing/2014/main" val="342436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20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1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n5.OverallHeight=={AUTOSTRING4} AND</a:t>
                      </a:r>
                      <a:r>
                        <a:rPr lang="en-US" altLang="zh-CN" baseline="0" dirty="0"/>
                        <a:t> n4:IfcDoor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2000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290150"/>
                  </a:ext>
                </a:extLst>
              </a:tr>
            </a:tbl>
          </a:graphicData>
        </a:graphic>
      </p:graphicFrame>
      <p:cxnSp>
        <p:nvCxnSpPr>
          <p:cNvPr id="60" name="直接箭头连接符 59"/>
          <p:cNvCxnSpPr>
            <a:stCxn id="52" idx="3"/>
            <a:endCxn id="59" idx="1"/>
          </p:cNvCxnSpPr>
          <p:nvPr/>
        </p:nvCxnSpPr>
        <p:spPr>
          <a:xfrm>
            <a:off x="7402660" y="3526993"/>
            <a:ext cx="76511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460603" y="3042535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cxnSp>
        <p:nvCxnSpPr>
          <p:cNvPr id="67" name="直接箭头连接符 66"/>
          <p:cNvCxnSpPr>
            <a:stCxn id="59" idx="2"/>
          </p:cNvCxnSpPr>
          <p:nvPr/>
        </p:nvCxnSpPr>
        <p:spPr>
          <a:xfrm flipH="1">
            <a:off x="9852840" y="4403294"/>
            <a:ext cx="1028" cy="75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913054" y="4546969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38248"/>
              </p:ext>
            </p:extLst>
          </p:nvPr>
        </p:nvGraphicFramePr>
        <p:xfrm>
          <a:off x="8632915" y="5159838"/>
          <a:ext cx="2409371" cy="123499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09371">
                  <a:extLst>
                    <a:ext uri="{9D8B030D-6E8A-4147-A177-3AD203B41FA5}">
                      <a16:colId xmlns:a16="http://schemas.microsoft.com/office/drawing/2014/main" val="2096683511"/>
                    </a:ext>
                  </a:extLst>
                </a:gridCol>
              </a:tblGrid>
              <a:tr h="49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ProduceResults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28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n1,n2,n3,n4,n5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6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db hits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738696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>
            <a:stCxn id="73" idx="1"/>
            <a:endCxn id="79" idx="3"/>
          </p:cNvCxnSpPr>
          <p:nvPr/>
        </p:nvCxnSpPr>
        <p:spPr>
          <a:xfrm flipH="1">
            <a:off x="7394471" y="5777335"/>
            <a:ext cx="12384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654810" y="5282362"/>
            <a:ext cx="9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row</a:t>
            </a:r>
            <a:endParaRPr lang="zh-CN" altLang="en-US" dirty="0"/>
          </a:p>
        </p:txBody>
      </p:sp>
      <p:sp>
        <p:nvSpPr>
          <p:cNvPr id="79" name="矩形: 圆角 78"/>
          <p:cNvSpPr/>
          <p:nvPr/>
        </p:nvSpPr>
        <p:spPr>
          <a:xfrm>
            <a:off x="5596151" y="5608522"/>
            <a:ext cx="1798320" cy="33762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Result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6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25728</TotalTime>
  <Words>2532</Words>
  <Application>Microsoft Office PowerPoint</Application>
  <PresentationFormat>宽屏</PresentationFormat>
  <Paragraphs>1049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等线</vt:lpstr>
      <vt:lpstr>等线 Light</vt:lpstr>
      <vt:lpstr>宋体</vt:lpstr>
      <vt:lpstr>Arial</vt:lpstr>
      <vt:lpstr>Cambria Math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Diak</dc:creator>
  <cp:lastModifiedBy>Diak</cp:lastModifiedBy>
  <cp:revision>258</cp:revision>
  <dcterms:created xsi:type="dcterms:W3CDTF">2017-08-25T01:16:02Z</dcterms:created>
  <dcterms:modified xsi:type="dcterms:W3CDTF">2018-03-10T14:41:46Z</dcterms:modified>
</cp:coreProperties>
</file>