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5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5" r:id="rId20"/>
    <p:sldId id="274" r:id="rId21"/>
    <p:sldId id="289" r:id="rId22"/>
    <p:sldId id="290" r:id="rId23"/>
    <p:sldId id="276" r:id="rId24"/>
    <p:sldId id="277" r:id="rId25"/>
    <p:sldId id="279" r:id="rId26"/>
    <p:sldId id="278" r:id="rId27"/>
    <p:sldId id="280" r:id="rId28"/>
    <p:sldId id="281" r:id="rId29"/>
    <p:sldId id="291" r:id="rId30"/>
    <p:sldId id="282" r:id="rId31"/>
    <p:sldId id="283" r:id="rId32"/>
    <p:sldId id="292" r:id="rId33"/>
    <p:sldId id="293" r:id="rId34"/>
    <p:sldId id="294" r:id="rId35"/>
    <p:sldId id="284" r:id="rId36"/>
    <p:sldId id="285" r:id="rId37"/>
    <p:sldId id="286" r:id="rId38"/>
    <p:sldId id="287" r:id="rId39"/>
    <p:sldId id="288" r:id="rId40"/>
    <p:sldId id="295" r:id="rId41"/>
    <p:sldId id="296" r:id="rId42"/>
    <p:sldId id="297" r:id="rId43"/>
    <p:sldId id="298" r:id="rId44"/>
    <p:sldId id="316" r:id="rId45"/>
    <p:sldId id="315" r:id="rId46"/>
    <p:sldId id="299" r:id="rId47"/>
    <p:sldId id="300" r:id="rId48"/>
    <p:sldId id="313" r:id="rId49"/>
    <p:sldId id="302" r:id="rId50"/>
    <p:sldId id="301" r:id="rId51"/>
    <p:sldId id="303" r:id="rId52"/>
    <p:sldId id="304" r:id="rId53"/>
    <p:sldId id="309" r:id="rId54"/>
    <p:sldId id="305" r:id="rId55"/>
    <p:sldId id="306" r:id="rId56"/>
    <p:sldId id="314" r:id="rId57"/>
    <p:sldId id="308" r:id="rId58"/>
    <p:sldId id="310" r:id="rId59"/>
    <p:sldId id="311" r:id="rId60"/>
    <p:sldId id="312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65098051282334"/>
          <c:y val="0.202668374137421"/>
          <c:w val="0.74270773536700363"/>
          <c:h val="0.6389796200355264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8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5417</c:v>
                </c:pt>
                <c:pt idx="4">
                  <c:v>4877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31113741969645659"/>
              <c:y val="0.911288442426754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查询耗时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12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ms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十万次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974949489968482"/>
          <c:y val="3.6316991280788247E-2"/>
          <c:w val="0.66640174707741728"/>
          <c:h val="0.116004262029335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003087490076"/>
          <c:y val="0.14473972003499563"/>
          <c:w val="0.73024260484984638"/>
          <c:h val="0.647032844852726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基于收益率的缓存策略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28184</c:v>
                </c:pt>
                <c:pt idx="1">
                  <c:v>95767</c:v>
                </c:pt>
                <c:pt idx="2">
                  <c:v>168990</c:v>
                </c:pt>
                <c:pt idx="3">
                  <c:v>216179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44-46D0-AA40-BE7390778E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传统LRU缓存策略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42462</c:v>
                </c:pt>
                <c:pt idx="1">
                  <c:v>73702</c:v>
                </c:pt>
                <c:pt idx="2">
                  <c:v>121185</c:v>
                </c:pt>
                <c:pt idx="3">
                  <c:v>173199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44-46D0-AA40-BE7390778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28540655463198389"/>
              <c:y val="0.884503694548349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缓存命中次数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186815806719241"/>
          <c:y val="5.353514946059891E-2"/>
          <c:w val="0.67376353346456697"/>
          <c:h val="4.132017351997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60053101895549"/>
          <c:y val="0.13595685228584467"/>
          <c:w val="0.74775824142174518"/>
          <c:h val="0.688512935063227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页缓存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对象缓存空间占请求数据空间的比例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30861216666908586"/>
              <c:y val="0.925031198338108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查询耗时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12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ms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十万次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974949489968482"/>
          <c:y val="3.6995052523925986E-2"/>
          <c:w val="0.66640174707741728"/>
          <c:h val="5.8716623956156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003087490076"/>
          <c:y val="0.14473972003499563"/>
          <c:w val="0.73024260484984638"/>
          <c:h val="0.647032844852726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基于收益率的缓存策略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28184</c:v>
                </c:pt>
                <c:pt idx="1">
                  <c:v>95767</c:v>
                </c:pt>
                <c:pt idx="2">
                  <c:v>162990</c:v>
                </c:pt>
                <c:pt idx="3">
                  <c:v>236979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44-46D0-AA40-BE7390778E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传统LRU缓存策略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42462</c:v>
                </c:pt>
                <c:pt idx="1">
                  <c:v>73702</c:v>
                </c:pt>
                <c:pt idx="2">
                  <c:v>121185</c:v>
                </c:pt>
                <c:pt idx="3">
                  <c:v>173199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44-46D0-AA40-BE7390778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28540655463198389"/>
              <c:y val="0.884503694548349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缓存命中次数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186815806719241"/>
          <c:y val="5.353514946059891E-2"/>
          <c:w val="0.67376353346456697"/>
          <c:h val="4.132017351997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5017</c:v>
                </c:pt>
                <c:pt idx="4">
                  <c:v>3677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5017</c:v>
                </c:pt>
                <c:pt idx="4">
                  <c:v>3677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003087490076"/>
          <c:y val="0.14473972003499563"/>
          <c:w val="0.73024260484984638"/>
          <c:h val="0.647032844852726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基于收益率的缓存策略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28184</c:v>
                </c:pt>
                <c:pt idx="1">
                  <c:v>95767</c:v>
                </c:pt>
                <c:pt idx="2">
                  <c:v>168990</c:v>
                </c:pt>
                <c:pt idx="3">
                  <c:v>216179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传统LRU缓存策略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42462</c:v>
                </c:pt>
                <c:pt idx="1">
                  <c:v>73702</c:v>
                </c:pt>
                <c:pt idx="2">
                  <c:v>121185</c:v>
                </c:pt>
                <c:pt idx="3">
                  <c:v>173199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28540655463198389"/>
              <c:y val="0.884503694548349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缓存命中次数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186815806719241"/>
          <c:y val="5.353514946059891E-2"/>
          <c:w val="0.67376353346456697"/>
          <c:h val="4.132017351997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2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2014-3EEA-4007-B1F6-A2EC48BFC76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3FC225B2-2AD8-4121-9DB0-0A6282D3B7E4}"/>
              </a:ext>
            </a:extLst>
          </p:cNvPr>
          <p:cNvSpPr txBox="1"/>
          <p:nvPr/>
        </p:nvSpPr>
        <p:spPr>
          <a:xfrm>
            <a:off x="1207361" y="808616"/>
            <a:ext cx="435007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0D5C26D-E289-4DBB-946E-F993EF7EFA84}"/>
              </a:ext>
            </a:extLst>
          </p:cNvPr>
          <p:cNvSpPr txBox="1"/>
          <p:nvPr/>
        </p:nvSpPr>
        <p:spPr>
          <a:xfrm>
            <a:off x="1642368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66C6C3F-B458-4D84-875C-BE51241AD23A}"/>
              </a:ext>
            </a:extLst>
          </p:cNvPr>
          <p:cNvSpPr txBox="1"/>
          <p:nvPr/>
        </p:nvSpPr>
        <p:spPr>
          <a:xfrm>
            <a:off x="2077375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05AC165-8FF1-4B79-875F-27773E237186}"/>
              </a:ext>
            </a:extLst>
          </p:cNvPr>
          <p:cNvSpPr txBox="1"/>
          <p:nvPr/>
        </p:nvSpPr>
        <p:spPr>
          <a:xfrm>
            <a:off x="2512382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A60AAAD-B85F-47F3-B548-83CB6BDC9AF1}"/>
              </a:ext>
            </a:extLst>
          </p:cNvPr>
          <p:cNvSpPr txBox="1"/>
          <p:nvPr/>
        </p:nvSpPr>
        <p:spPr>
          <a:xfrm>
            <a:off x="2947389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E28FBEF-0672-45AD-8A3A-581B20CDC33A}"/>
              </a:ext>
            </a:extLst>
          </p:cNvPr>
          <p:cNvSpPr txBox="1"/>
          <p:nvPr/>
        </p:nvSpPr>
        <p:spPr>
          <a:xfrm>
            <a:off x="3382396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734573-B642-4230-90EA-B1AF22FC9C9E}"/>
              </a:ext>
            </a:extLst>
          </p:cNvPr>
          <p:cNvSpPr txBox="1"/>
          <p:nvPr/>
        </p:nvSpPr>
        <p:spPr>
          <a:xfrm>
            <a:off x="1162972" y="554700"/>
            <a:ext cx="523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inUse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9B42350-E363-4468-9F74-EA4CAF6BEA90}"/>
              </a:ext>
            </a:extLst>
          </p:cNvPr>
          <p:cNvSpPr txBox="1"/>
          <p:nvPr/>
        </p:nvSpPr>
        <p:spPr>
          <a:xfrm>
            <a:off x="2152833" y="554700"/>
            <a:ext cx="830060" cy="26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4C8F2C-BEED-4FD2-B3BB-4CEAC2FE1E04}"/>
              </a:ext>
            </a:extLst>
          </p:cNvPr>
          <p:cNvSpPr txBox="1"/>
          <p:nvPr/>
        </p:nvSpPr>
        <p:spPr>
          <a:xfrm>
            <a:off x="3903217" y="545822"/>
            <a:ext cx="872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2DDE7E-63C4-4367-9179-84EFAAE5B461}"/>
              </a:ext>
            </a:extLst>
          </p:cNvPr>
          <p:cNvSpPr txBox="1"/>
          <p:nvPr/>
        </p:nvSpPr>
        <p:spPr>
          <a:xfrm>
            <a:off x="3817403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C143250-60F4-401F-8794-D6416B200479}"/>
              </a:ext>
            </a:extLst>
          </p:cNvPr>
          <p:cNvSpPr txBox="1"/>
          <p:nvPr/>
        </p:nvSpPr>
        <p:spPr>
          <a:xfrm>
            <a:off x="4252410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24A1DF9-98D2-45B4-937B-53DCBE4B64C2}"/>
              </a:ext>
            </a:extLst>
          </p:cNvPr>
          <p:cNvSpPr txBox="1"/>
          <p:nvPr/>
        </p:nvSpPr>
        <p:spPr>
          <a:xfrm>
            <a:off x="4687417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1CEF05E-56CB-4B83-8B03-9276602BB376}"/>
              </a:ext>
            </a:extLst>
          </p:cNvPr>
          <p:cNvSpPr txBox="1"/>
          <p:nvPr/>
        </p:nvSpPr>
        <p:spPr>
          <a:xfrm>
            <a:off x="5123897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1172DA3-F543-4D84-B8A4-C2F230FD9055}"/>
              </a:ext>
            </a:extLst>
          </p:cNvPr>
          <p:cNvSpPr txBox="1"/>
          <p:nvPr/>
        </p:nvSpPr>
        <p:spPr>
          <a:xfrm>
            <a:off x="5557431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131F8E0-FCC9-43E6-B21C-06A2503D4BDA}"/>
              </a:ext>
            </a:extLst>
          </p:cNvPr>
          <p:cNvSpPr txBox="1"/>
          <p:nvPr/>
        </p:nvSpPr>
        <p:spPr>
          <a:xfrm>
            <a:off x="5992438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CF0D88E-4623-490B-B561-4DF644659572}"/>
              </a:ext>
            </a:extLst>
          </p:cNvPr>
          <p:cNvSpPr txBox="1"/>
          <p:nvPr/>
        </p:nvSpPr>
        <p:spPr>
          <a:xfrm>
            <a:off x="6425972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2A1038E-7BAE-45CC-BF72-D76F928ED02B}"/>
              </a:ext>
            </a:extLst>
          </p:cNvPr>
          <p:cNvSpPr txBox="1"/>
          <p:nvPr/>
        </p:nvSpPr>
        <p:spPr>
          <a:xfrm>
            <a:off x="6860979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D7C5653-26C9-4A11-8E0C-B9601F9C8CEA}"/>
              </a:ext>
            </a:extLst>
          </p:cNvPr>
          <p:cNvSpPr txBox="1"/>
          <p:nvPr/>
        </p:nvSpPr>
        <p:spPr>
          <a:xfrm>
            <a:off x="7294513" y="808616"/>
            <a:ext cx="435007" cy="2539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B7AD2E-F1BE-4089-951A-8615D03D0FB0}"/>
              </a:ext>
            </a:extLst>
          </p:cNvPr>
          <p:cNvSpPr txBox="1"/>
          <p:nvPr/>
        </p:nvSpPr>
        <p:spPr>
          <a:xfrm>
            <a:off x="5774934" y="570534"/>
            <a:ext cx="872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labels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7DC4794-B365-441F-9B6F-6AD3B0DDB624}"/>
              </a:ext>
            </a:extLst>
          </p:cNvPr>
          <p:cNvSpPr txBox="1"/>
          <p:nvPr/>
        </p:nvSpPr>
        <p:spPr>
          <a:xfrm>
            <a:off x="7257503" y="561656"/>
            <a:ext cx="560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extra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E560B5A-3416-48BF-98E3-6F3C79023789}"/>
              </a:ext>
            </a:extLst>
          </p:cNvPr>
          <p:cNvSpPr txBox="1"/>
          <p:nvPr/>
        </p:nvSpPr>
        <p:spPr>
          <a:xfrm>
            <a:off x="1713388" y="1098886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594A3-3059-4CE9-9403-92F94C5AF44C}"/>
              </a:ext>
            </a:extLst>
          </p:cNvPr>
          <p:cNvSpPr txBox="1"/>
          <p:nvPr/>
        </p:nvSpPr>
        <p:spPr>
          <a:xfrm>
            <a:off x="3453416" y="1088181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6A46B9B-8D49-431D-B500-E5B57D37256A}"/>
              </a:ext>
            </a:extLst>
          </p:cNvPr>
          <p:cNvSpPr txBox="1"/>
          <p:nvPr/>
        </p:nvSpPr>
        <p:spPr>
          <a:xfrm>
            <a:off x="5220082" y="1088181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1444C5D-67D3-4C76-B9FA-DEEAA7DFDFDF}"/>
              </a:ext>
            </a:extLst>
          </p:cNvPr>
          <p:cNvSpPr txBox="1"/>
          <p:nvPr/>
        </p:nvSpPr>
        <p:spPr>
          <a:xfrm>
            <a:off x="7332996" y="1066771"/>
            <a:ext cx="351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13E568D-095E-4D1B-8374-F154C09BF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8202"/>
              </p:ext>
            </p:extLst>
          </p:nvPr>
        </p:nvGraphicFramePr>
        <p:xfrm>
          <a:off x="1207361" y="2268347"/>
          <a:ext cx="8105328" cy="28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26516710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60680343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6993562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906880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622622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5296380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08211883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09830997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38313143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76726183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283511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99" name="文本框 98">
            <a:extLst>
              <a:ext uri="{FF2B5EF4-FFF2-40B4-BE49-F238E27FC236}">
                <a16:creationId xmlns:a16="http://schemas.microsoft.com/office/drawing/2014/main" id="{756C4E61-E96F-4E38-BF1F-68DEDC72F998}"/>
              </a:ext>
            </a:extLst>
          </p:cNvPr>
          <p:cNvSpPr txBox="1"/>
          <p:nvPr/>
        </p:nvSpPr>
        <p:spPr>
          <a:xfrm>
            <a:off x="1118585" y="1747469"/>
            <a:ext cx="523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inUse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F46C986-FACC-4E06-A265-2CC0EB2F05A8}"/>
              </a:ext>
            </a:extLst>
          </p:cNvPr>
          <p:cNvSpPr txBox="1"/>
          <p:nvPr/>
        </p:nvSpPr>
        <p:spPr>
          <a:xfrm>
            <a:off x="1455130" y="1974423"/>
            <a:ext cx="921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firstNodeId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085F643-E081-4575-810F-70D860669833}"/>
              </a:ext>
            </a:extLst>
          </p:cNvPr>
          <p:cNvSpPr txBox="1"/>
          <p:nvPr/>
        </p:nvSpPr>
        <p:spPr>
          <a:xfrm>
            <a:off x="2388396" y="1961796"/>
            <a:ext cx="1026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secondNodeId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1DDD475-9F16-4DD6-B8E8-AD83AADE02D6}"/>
              </a:ext>
            </a:extLst>
          </p:cNvPr>
          <p:cNvSpPr txBox="1"/>
          <p:nvPr/>
        </p:nvSpPr>
        <p:spPr>
          <a:xfrm>
            <a:off x="3547202" y="1961796"/>
            <a:ext cx="705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3AE7C70-0FB1-4FF2-9C68-CEDABE11F936}"/>
              </a:ext>
            </a:extLst>
          </p:cNvPr>
          <p:cNvSpPr txBox="1"/>
          <p:nvPr/>
        </p:nvSpPr>
        <p:spPr>
          <a:xfrm>
            <a:off x="4260634" y="1745561"/>
            <a:ext cx="1136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firstPrevRelId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FB31F06-341D-42E2-97D2-3F0708D7B835}"/>
              </a:ext>
            </a:extLst>
          </p:cNvPr>
          <p:cNvSpPr txBox="1"/>
          <p:nvPr/>
        </p:nvSpPr>
        <p:spPr>
          <a:xfrm>
            <a:off x="5220082" y="1951436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068E3D7-D907-48A2-B86A-2F844CC4365C}"/>
              </a:ext>
            </a:extLst>
          </p:cNvPr>
          <p:cNvSpPr txBox="1"/>
          <p:nvPr/>
        </p:nvSpPr>
        <p:spPr>
          <a:xfrm>
            <a:off x="6074843" y="1695947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secondPrevRelId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D6FFDBA-94C5-416D-A4DC-2293BE9EC719}"/>
              </a:ext>
            </a:extLst>
          </p:cNvPr>
          <p:cNvSpPr txBox="1"/>
          <p:nvPr/>
        </p:nvSpPr>
        <p:spPr>
          <a:xfrm>
            <a:off x="7074548" y="1961796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0F349D0-4A1D-4022-94B2-3E2A0D6B87C2}"/>
              </a:ext>
            </a:extLst>
          </p:cNvPr>
          <p:cNvSpPr txBox="1"/>
          <p:nvPr/>
        </p:nvSpPr>
        <p:spPr>
          <a:xfrm>
            <a:off x="8133512" y="1680166"/>
            <a:ext cx="912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EC85F9A-2E74-472F-91C8-B7A3F69886D8}"/>
              </a:ext>
            </a:extLst>
          </p:cNvPr>
          <p:cNvSpPr txBox="1"/>
          <p:nvPr/>
        </p:nvSpPr>
        <p:spPr>
          <a:xfrm>
            <a:off x="8418506" y="1986717"/>
            <a:ext cx="1474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firstInChainMarker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D763149F-5A1B-4658-9E98-C52EE4710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18925"/>
              </p:ext>
            </p:extLst>
          </p:nvPr>
        </p:nvGraphicFramePr>
        <p:xfrm>
          <a:off x="1189225" y="2614853"/>
          <a:ext cx="8283330" cy="42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582639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434530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509053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554476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447473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454757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518009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435559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421599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C942F886-E516-4054-B383-35EC862F0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33069"/>
              </p:ext>
            </p:extLst>
          </p:nvPr>
        </p:nvGraphicFramePr>
        <p:xfrm>
          <a:off x="1207361" y="3996499"/>
          <a:ext cx="8105321" cy="31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26516710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60680343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6993562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906880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62262234"/>
                    </a:ext>
                  </a:extLst>
                </a:gridCol>
                <a:gridCol w="2383913">
                  <a:extLst>
                    <a:ext uri="{9D8B030D-6E8A-4147-A177-3AD203B41FA5}">
                      <a16:colId xmlns:a16="http://schemas.microsoft.com/office/drawing/2014/main" val="2052963807"/>
                    </a:ext>
                  </a:extLst>
                </a:gridCol>
              </a:tblGrid>
              <a:tr h="311194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111" name="文本框 110">
            <a:extLst>
              <a:ext uri="{FF2B5EF4-FFF2-40B4-BE49-F238E27FC236}">
                <a16:creationId xmlns:a16="http://schemas.microsoft.com/office/drawing/2014/main" id="{DDC066E2-5C80-457C-91EF-DAD039A5F231}"/>
              </a:ext>
            </a:extLst>
          </p:cNvPr>
          <p:cNvSpPr txBox="1"/>
          <p:nvPr/>
        </p:nvSpPr>
        <p:spPr>
          <a:xfrm>
            <a:off x="1096504" y="3678039"/>
            <a:ext cx="611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4C4FA30-E78A-45FF-9690-37DA3C88C2C7}"/>
              </a:ext>
            </a:extLst>
          </p:cNvPr>
          <p:cNvSpPr txBox="1"/>
          <p:nvPr/>
        </p:nvSpPr>
        <p:spPr>
          <a:xfrm>
            <a:off x="1769884" y="3678039"/>
            <a:ext cx="921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prevPropId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6FD31F9-48D7-4E45-86C9-116FCABE34F9}"/>
              </a:ext>
            </a:extLst>
          </p:cNvPr>
          <p:cNvSpPr txBox="1"/>
          <p:nvPr/>
        </p:nvSpPr>
        <p:spPr>
          <a:xfrm>
            <a:off x="3226302" y="3672823"/>
            <a:ext cx="1026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18C04F7-C18D-4245-A597-01D626F73591}"/>
              </a:ext>
            </a:extLst>
          </p:cNvPr>
          <p:cNvSpPr txBox="1"/>
          <p:nvPr/>
        </p:nvSpPr>
        <p:spPr>
          <a:xfrm>
            <a:off x="4384117" y="3686762"/>
            <a:ext cx="6659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padding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BCBFBB7-D58D-4B7C-8FB3-FDFB86179908}"/>
              </a:ext>
            </a:extLst>
          </p:cNvPr>
          <p:cNvSpPr txBox="1"/>
          <p:nvPr/>
        </p:nvSpPr>
        <p:spPr>
          <a:xfrm>
            <a:off x="5416509" y="3672844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property block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1" name="表格 120">
            <a:extLst>
              <a:ext uri="{FF2B5EF4-FFF2-40B4-BE49-F238E27FC236}">
                <a16:creationId xmlns:a16="http://schemas.microsoft.com/office/drawing/2014/main" id="{C0395427-F8C8-4344-9191-888F302F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40864"/>
              </p:ext>
            </p:extLst>
          </p:nvPr>
        </p:nvGraphicFramePr>
        <p:xfrm>
          <a:off x="1197633" y="4342896"/>
          <a:ext cx="7978409" cy="42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92129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854714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380698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316330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454757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581058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372510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421599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122" name="文本框 121">
            <a:extLst>
              <a:ext uri="{FF2B5EF4-FFF2-40B4-BE49-F238E27FC236}">
                <a16:creationId xmlns:a16="http://schemas.microsoft.com/office/drawing/2014/main" id="{291896FC-E287-4B29-832E-D42AABDADD2A}"/>
              </a:ext>
            </a:extLst>
          </p:cNvPr>
          <p:cNvSpPr txBox="1"/>
          <p:nvPr/>
        </p:nvSpPr>
        <p:spPr>
          <a:xfrm>
            <a:off x="9100711" y="4342896"/>
            <a:ext cx="347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47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1299109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72250"/>
              </p:ext>
            </p:extLst>
          </p:nvPr>
        </p:nvGraphicFramePr>
        <p:xfrm>
          <a:off x="1228505" y="681612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89306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98451"/>
              </p:ext>
            </p:extLst>
          </p:nvPr>
        </p:nvGraphicFramePr>
        <p:xfrm>
          <a:off x="4588190" y="557429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62989"/>
              </p:ext>
            </p:extLst>
          </p:nvPr>
        </p:nvGraphicFramePr>
        <p:xfrm>
          <a:off x="8415160" y="422809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1299109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92977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2175409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41181"/>
              </p:ext>
            </p:extLst>
          </p:nvPr>
        </p:nvGraphicFramePr>
        <p:xfrm>
          <a:off x="8410847" y="27729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2283898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35146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48917"/>
              </p:ext>
            </p:extLst>
          </p:nvPr>
        </p:nvGraphicFramePr>
        <p:xfrm>
          <a:off x="4533106" y="25142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30562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39584"/>
              </p:ext>
            </p:extLst>
          </p:nvPr>
        </p:nvGraphicFramePr>
        <p:xfrm>
          <a:off x="784367" y="27851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35205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47028"/>
              </p:ext>
            </p:extLst>
          </p:nvPr>
        </p:nvGraphicFramePr>
        <p:xfrm>
          <a:off x="784366" y="50024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42685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30727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44031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73" idx="1"/>
          </p:cNvCxnSpPr>
          <p:nvPr/>
        </p:nvCxnSpPr>
        <p:spPr>
          <a:xfrm>
            <a:off x="3637875" y="5878756"/>
            <a:ext cx="950315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54851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37389"/>
              </p:ext>
            </p:extLst>
          </p:nvPr>
        </p:nvGraphicFramePr>
        <p:xfrm>
          <a:off x="4588190" y="5271696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3"/>
            <a:endCxn id="79" idx="1"/>
          </p:cNvCxnSpPr>
          <p:nvPr/>
        </p:nvCxnSpPr>
        <p:spPr>
          <a:xfrm flipV="1">
            <a:off x="6997561" y="5886906"/>
            <a:ext cx="930868" cy="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123193" y="5433168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7928429" y="5718093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4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7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4294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74841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5388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5935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06482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17029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27576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3747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564294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974841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385388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795935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206482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7029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027576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3747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294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4841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85388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95935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06482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617029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027576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153747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564294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974841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385388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795935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5206482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617029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027576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cxnSp>
        <p:nvCxnSpPr>
          <p:cNvPr id="3" name="直接箭头连接符 2"/>
          <p:cNvCxnSpPr>
            <a:stCxn id="40" idx="2"/>
            <a:endCxn id="24" idx="0"/>
          </p:cNvCxnSpPr>
          <p:nvPr/>
        </p:nvCxnSpPr>
        <p:spPr>
          <a:xfrm flipH="1">
            <a:off x="3359021" y="3242821"/>
            <a:ext cx="45469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blipFill>
                <a:blip r:embed="rId2"/>
                <a:stretch>
                  <a:fillRect l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>
            <a:stCxn id="40" idx="2"/>
            <a:endCxn id="26" idx="0"/>
          </p:cNvCxnSpPr>
          <p:nvPr/>
        </p:nvCxnSpPr>
        <p:spPr>
          <a:xfrm>
            <a:off x="3813720" y="3242821"/>
            <a:ext cx="366395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2"/>
            <a:endCxn id="28" idx="0"/>
          </p:cNvCxnSpPr>
          <p:nvPr/>
        </p:nvCxnSpPr>
        <p:spPr>
          <a:xfrm>
            <a:off x="3813720" y="3242821"/>
            <a:ext cx="118748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0" idx="2"/>
            <a:endCxn id="26" idx="0"/>
          </p:cNvCxnSpPr>
          <p:nvPr/>
        </p:nvCxnSpPr>
        <p:spPr>
          <a:xfrm flipH="1">
            <a:off x="4180115" y="3240060"/>
            <a:ext cx="1275793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blipFill>
                <a:blip r:embed="rId3"/>
                <a:stretch>
                  <a:fillRect l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50" idx="2"/>
            <a:endCxn id="27" idx="0"/>
          </p:cNvCxnSpPr>
          <p:nvPr/>
        </p:nvCxnSpPr>
        <p:spPr>
          <a:xfrm flipH="1">
            <a:off x="4590662" y="3240060"/>
            <a:ext cx="865246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2"/>
            <a:endCxn id="29" idx="0"/>
          </p:cNvCxnSpPr>
          <p:nvPr/>
        </p:nvCxnSpPr>
        <p:spPr>
          <a:xfrm flipH="1">
            <a:off x="5411756" y="3240060"/>
            <a:ext cx="44152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4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(ABS)IfcProperty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(ABS)IfcSimpleProperty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0667" y="1709457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IfcComplexProperty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4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010580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938580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875" y="9282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69275" y="281648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37224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377564" y="2430492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680364" y="2430492"/>
            <a:ext cx="12236" cy="234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96691" y="288848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2836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IfcPropertyBoundedValue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577444" y="280263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2069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IfcPropertySingleValue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569275" y="377177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96691" y="384377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77444" y="375791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69275" y="471500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96691" y="478700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77444" y="470114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32475" y="3659106"/>
            <a:ext cx="3142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IfcPropertyEnumeratedValue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898072" y="4642103"/>
            <a:ext cx="2665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IfcPropertyListValue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28366" y="3659106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IfcPropertyReferenceValue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13175" y="4588481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IfcPropertyTableValue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326041" y="735185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067159" y="2062444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4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40652" y="48836"/>
            <a:ext cx="3505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宋体" panose="02010600030101010101" pitchFamily="2" charset="-122"/>
                <a:ea typeface="宋体" panose="02010600030101010101" pitchFamily="2" charset="-122"/>
              </a:rPr>
              <a:t>(abs)IfcPropertySetDefinition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6812" y="3413566"/>
            <a:ext cx="38287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IfcReinforcementDefinitionProperties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555420" y="45205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连接符 31"/>
          <p:cNvCxnSpPr>
            <a:stCxn id="5" idx="2"/>
          </p:cNvCxnSpPr>
          <p:nvPr/>
        </p:nvCxnSpPr>
        <p:spPr>
          <a:xfrm flipH="1">
            <a:off x="5666510" y="356613"/>
            <a:ext cx="26742" cy="6127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82836" y="45925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1451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563589" y="45067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0684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IfcServiceLifeFactor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555420" y="547588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82836" y="554788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63589" y="54620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555420" y="641911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82836" y="649111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63589" y="640525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75146" y="5363215"/>
            <a:ext cx="28857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IfcSoundValue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75147" y="6346212"/>
            <a:ext cx="28748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IfcWindowLiningProperties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14511" y="5363215"/>
            <a:ext cx="331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IfcSpaceThermalLoadProperties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99320" y="6292590"/>
            <a:ext cx="30667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IfcWindowPanelProperties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543037" y="356351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4670453" y="3635510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551206" y="354965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43037" y="264393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4670453" y="271593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551206" y="26300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555420" y="18144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682836" y="18864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563589" y="18006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707107" y="415990"/>
            <a:ext cx="63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555420" y="9711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4682836" y="1043198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563589" y="957343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672725" y="2497328"/>
            <a:ext cx="33579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IfcPermeableCoveringProperties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14511" y="1621315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IfcEnergyProperties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03388" y="847167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687529" y="812493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06842" y="1715402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IfcElementQuantity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675146" y="252898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IfcFluidFlowProperties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687529" y="346205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IfcPropertySet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8113830" y="2237219"/>
            <a:ext cx="739233" cy="13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74" idx="2"/>
          </p:cNvCxnSpPr>
          <p:nvPr/>
        </p:nvCxnSpPr>
        <p:spPr>
          <a:xfrm flipV="1">
            <a:off x="8141529" y="1929092"/>
            <a:ext cx="0" cy="300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963891" y="2050340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IfcElectricalBaseProperties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810749" y="213656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72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03960" y="393848"/>
            <a:ext cx="24052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210456" y="523993"/>
            <a:ext cx="8728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61370" y="1897001"/>
            <a:ext cx="169817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65778" y="1864134"/>
            <a:ext cx="19614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IfcPropertySetDefinition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>
            <a:endCxn id="54" idx="0"/>
          </p:cNvCxnSpPr>
          <p:nvPr/>
        </p:nvCxnSpPr>
        <p:spPr>
          <a:xfrm flipH="1">
            <a:off x="4217346" y="523994"/>
            <a:ext cx="2948" cy="481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  <a:endCxn id="5" idx="3"/>
          </p:cNvCxnSpPr>
          <p:nvPr/>
        </p:nvCxnSpPr>
        <p:spPr>
          <a:xfrm flipH="1" flipV="1">
            <a:off x="7509163" y="520806"/>
            <a:ext cx="837320" cy="3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8346482" y="523993"/>
            <a:ext cx="0" cy="481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274482" y="171810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45346" y="17614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17344" y="1382975"/>
            <a:ext cx="1" cy="370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915018" y="1005249"/>
            <a:ext cx="260465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RelatedObjects S[1:?]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5" name="直接连接符 54"/>
          <p:cNvCxnSpPr>
            <a:cxnSpLocks/>
          </p:cNvCxnSpPr>
          <p:nvPr/>
        </p:nvCxnSpPr>
        <p:spPr>
          <a:xfrm>
            <a:off x="8346482" y="1374581"/>
            <a:ext cx="0" cy="3435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972154" y="992343"/>
            <a:ext cx="27848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43053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IfcRoot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(ABS)IfcObjectDefinition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993241" y="169664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IfcPropertyDefinition</a:t>
            </a:r>
            <a:endParaRPr lang="zh-CN" altLang="en-US" i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5" y="1149927"/>
            <a:ext cx="36004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303154" y="113711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231154" y="154151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51079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96034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9224034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55385" y="170945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IfcRelationship</a:t>
            </a:r>
            <a:endParaRPr lang="zh-CN" altLang="en-US" i="1" dirty="0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425870" y="245638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425870" y="245638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538027" y="2456387"/>
            <a:ext cx="20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738916" y="244357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666916" y="284797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350925" y="284875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626439" y="2991975"/>
            <a:ext cx="1679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IfcObject</a:t>
            </a:r>
            <a:endParaRPr lang="en-US" altLang="zh-CN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3908232" y="2977220"/>
            <a:ext cx="1787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IfcTypeObject</a:t>
            </a:r>
            <a:endParaRPr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1626438" y="4404238"/>
            <a:ext cx="7741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要突出是</a:t>
            </a:r>
            <a:r>
              <a:rPr lang="en-US" altLang="zh-CN" dirty="0"/>
              <a:t>Property</a:t>
            </a:r>
            <a:r>
              <a:rPr lang="zh-CN" altLang="en-US" dirty="0"/>
              <a:t>的存储，而不是其它什么</a:t>
            </a:r>
            <a:r>
              <a:rPr lang="en-US" altLang="zh-CN" dirty="0"/>
              <a:t>associates</a:t>
            </a:r>
            <a:r>
              <a:rPr lang="zh-CN" altLang="en-US" dirty="0"/>
              <a:t>的存储。是否要说一下</a:t>
            </a:r>
            <a:r>
              <a:rPr lang="en-US" altLang="zh-CN" dirty="0" err="1"/>
              <a:t>Bimserver</a:t>
            </a:r>
            <a:r>
              <a:rPr lang="zh-CN" altLang="en-US" dirty="0"/>
              <a:t>的在</a:t>
            </a:r>
            <a:r>
              <a:rPr lang="en-US" altLang="zh-CN" dirty="0"/>
              <a:t>property</a:t>
            </a:r>
            <a:r>
              <a:rPr lang="zh-CN" altLang="en-US" dirty="0"/>
              <a:t>方面的努力。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25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776375" y="758757"/>
            <a:ext cx="861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277495" y="2296471"/>
            <a:ext cx="593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5573294" y="1505074"/>
            <a:ext cx="594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4674840" y="3071281"/>
            <a:ext cx="688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6439509" y="1507997"/>
            <a:ext cx="639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644648" y="1524103"/>
            <a:ext cx="696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7092418" y="1602305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7" idx="2"/>
            <a:endCxn id="39" idx="0"/>
          </p:cNvCxnSpPr>
          <p:nvPr/>
        </p:nvCxnSpPr>
        <p:spPr>
          <a:xfrm flipH="1">
            <a:off x="5870518" y="1128089"/>
            <a:ext cx="3364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2"/>
            <a:endCxn id="41" idx="0"/>
          </p:cNvCxnSpPr>
          <p:nvPr/>
        </p:nvCxnSpPr>
        <p:spPr>
          <a:xfrm>
            <a:off x="6207012" y="1128089"/>
            <a:ext cx="552380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2"/>
            <a:endCxn id="42" idx="0"/>
          </p:cNvCxnSpPr>
          <p:nvPr/>
        </p:nvCxnSpPr>
        <p:spPr>
          <a:xfrm>
            <a:off x="6207012" y="1128089"/>
            <a:ext cx="1785950" cy="39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014718" y="2296471"/>
            <a:ext cx="657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7264877" y="2303423"/>
            <a:ext cx="764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6712705" y="2436269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9" idx="2"/>
            <a:endCxn id="38" idx="0"/>
          </p:cNvCxnSpPr>
          <p:nvPr/>
        </p:nvCxnSpPr>
        <p:spPr>
          <a:xfrm flipH="1">
            <a:off x="5574006" y="1874406"/>
            <a:ext cx="29651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2"/>
            <a:endCxn id="47" idx="0"/>
          </p:cNvCxnSpPr>
          <p:nvPr/>
        </p:nvCxnSpPr>
        <p:spPr>
          <a:xfrm>
            <a:off x="5870518" y="1874406"/>
            <a:ext cx="47276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2"/>
            <a:endCxn id="48" idx="0"/>
          </p:cNvCxnSpPr>
          <p:nvPr/>
        </p:nvCxnSpPr>
        <p:spPr>
          <a:xfrm>
            <a:off x="5870518" y="1874406"/>
            <a:ext cx="1776534" cy="42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573295" y="3077926"/>
            <a:ext cx="633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872837" y="3077926"/>
            <a:ext cx="664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cxnSp>
        <p:nvCxnSpPr>
          <p:cNvPr id="55" name="直接箭头连接符 54"/>
          <p:cNvCxnSpPr>
            <a:stCxn id="38" idx="2"/>
            <a:endCxn id="40" idx="0"/>
          </p:cNvCxnSpPr>
          <p:nvPr/>
        </p:nvCxnSpPr>
        <p:spPr>
          <a:xfrm flipH="1">
            <a:off x="5019178" y="2665803"/>
            <a:ext cx="554828" cy="405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2"/>
            <a:endCxn id="53" idx="0"/>
          </p:cNvCxnSpPr>
          <p:nvPr/>
        </p:nvCxnSpPr>
        <p:spPr>
          <a:xfrm>
            <a:off x="5574006" y="2665803"/>
            <a:ext cx="31614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8" idx="2"/>
            <a:endCxn id="54" idx="0"/>
          </p:cNvCxnSpPr>
          <p:nvPr/>
        </p:nvCxnSpPr>
        <p:spPr>
          <a:xfrm>
            <a:off x="5574006" y="2665803"/>
            <a:ext cx="1631253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295104" y="316798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376057" y="3839139"/>
            <a:ext cx="599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5246070" y="3821547"/>
            <a:ext cx="768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cxnSp>
        <p:nvCxnSpPr>
          <p:cNvPr id="61" name="直接箭头连接符 60"/>
          <p:cNvCxnSpPr>
            <a:stCxn id="40" idx="2"/>
            <a:endCxn id="59" idx="0"/>
          </p:cNvCxnSpPr>
          <p:nvPr/>
        </p:nvCxnSpPr>
        <p:spPr>
          <a:xfrm flipH="1">
            <a:off x="4675730" y="3440613"/>
            <a:ext cx="343448" cy="398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60" idx="0"/>
          </p:cNvCxnSpPr>
          <p:nvPr/>
        </p:nvCxnSpPr>
        <p:spPr>
          <a:xfrm>
            <a:off x="5019178" y="3440613"/>
            <a:ext cx="611216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02426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1000</a:t>
            </a:r>
            <a:endParaRPr lang="zh-CN" altLang="en-US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6285385" y="3945618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40" idx="2"/>
            <a:endCxn id="63" idx="0"/>
          </p:cNvCxnSpPr>
          <p:nvPr/>
        </p:nvCxnSpPr>
        <p:spPr>
          <a:xfrm>
            <a:off x="5019178" y="3440613"/>
            <a:ext cx="2408844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06669" y="770458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IfcObject0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3" idx="3"/>
            <a:endCxn id="37" idx="1"/>
          </p:cNvCxnSpPr>
          <p:nvPr/>
        </p:nvCxnSpPr>
        <p:spPr>
          <a:xfrm flipV="1">
            <a:off x="4023416" y="943423"/>
            <a:ext cx="1752959" cy="1170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806669" y="1503275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IfcObject1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84" idx="3"/>
            <a:endCxn id="39" idx="1"/>
          </p:cNvCxnSpPr>
          <p:nvPr/>
        </p:nvCxnSpPr>
        <p:spPr>
          <a:xfrm>
            <a:off x="4023416" y="1687941"/>
            <a:ext cx="1549878" cy="179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795323" y="2303423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IfcObject2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86" idx="3"/>
            <a:endCxn id="38" idx="1"/>
          </p:cNvCxnSpPr>
          <p:nvPr/>
        </p:nvCxnSpPr>
        <p:spPr>
          <a:xfrm flipV="1">
            <a:off x="4012070" y="2481137"/>
            <a:ext cx="1265425" cy="695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811381" y="3090187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IfcObject3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89" idx="3"/>
            <a:endCxn id="40" idx="1"/>
          </p:cNvCxnSpPr>
          <p:nvPr/>
        </p:nvCxnSpPr>
        <p:spPr>
          <a:xfrm flipV="1">
            <a:off x="4028128" y="3255947"/>
            <a:ext cx="646712" cy="18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795324" y="3839139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IfcObject4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91" idx="3"/>
            <a:endCxn id="59" idx="1"/>
          </p:cNvCxnSpPr>
          <p:nvPr/>
        </p:nvCxnSpPr>
        <p:spPr>
          <a:xfrm>
            <a:off x="4012071" y="4023805"/>
            <a:ext cx="36398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0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04108" y="796221"/>
            <a:ext cx="1257088" cy="25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属性集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H="1" flipV="1">
            <a:off x="3380394" y="1376556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73829" y="1686298"/>
            <a:ext cx="10344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静态属性集</a:t>
            </a:r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BAF21F-0175-4A3D-93FB-0C2B9538EB78}"/>
              </a:ext>
            </a:extLst>
          </p:cNvPr>
          <p:cNvSpPr txBox="1"/>
          <p:nvPr/>
        </p:nvSpPr>
        <p:spPr>
          <a:xfrm>
            <a:off x="5056423" y="1709456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动态属性集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345673-2992-4CEE-8AEF-981FC89BA5F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691422" y="1362269"/>
            <a:ext cx="0" cy="34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A35C28-21CA-42E7-9C8A-2BE9148DCAE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91030" y="1362269"/>
            <a:ext cx="1" cy="32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B40F76C-2CCC-4633-96A6-6CFC40119BC5}"/>
              </a:ext>
            </a:extLst>
          </p:cNvPr>
          <p:cNvCxnSpPr>
            <a:cxnSpLocks/>
          </p:cNvCxnSpPr>
          <p:nvPr/>
        </p:nvCxnSpPr>
        <p:spPr>
          <a:xfrm>
            <a:off x="4543288" y="1067357"/>
            <a:ext cx="0" cy="30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A561F48-2025-420A-BC6B-667589E59C41}"/>
              </a:ext>
            </a:extLst>
          </p:cNvPr>
          <p:cNvCxnSpPr>
            <a:cxnSpLocks/>
          </p:cNvCxnSpPr>
          <p:nvPr/>
        </p:nvCxnSpPr>
        <p:spPr>
          <a:xfrm flipH="1">
            <a:off x="5680844" y="1963372"/>
            <a:ext cx="4066" cy="32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BB5E009-3096-4F23-93BE-F5BF46319ACB}"/>
              </a:ext>
            </a:extLst>
          </p:cNvPr>
          <p:cNvCxnSpPr>
            <a:cxnSpLocks/>
          </p:cNvCxnSpPr>
          <p:nvPr/>
        </p:nvCxnSpPr>
        <p:spPr>
          <a:xfrm flipH="1" flipV="1">
            <a:off x="4532652" y="2281408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02997D8-E7D2-431F-BD16-88AD39303139}"/>
              </a:ext>
            </a:extLst>
          </p:cNvPr>
          <p:cNvCxnSpPr>
            <a:cxnSpLocks/>
          </p:cNvCxnSpPr>
          <p:nvPr/>
        </p:nvCxnSpPr>
        <p:spPr>
          <a:xfrm>
            <a:off x="4532652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7CEFE1-96AC-482C-83FC-CC5603B189CD}"/>
              </a:ext>
            </a:extLst>
          </p:cNvPr>
          <p:cNvCxnSpPr>
            <a:cxnSpLocks/>
          </p:cNvCxnSpPr>
          <p:nvPr/>
        </p:nvCxnSpPr>
        <p:spPr>
          <a:xfrm>
            <a:off x="6837168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8B25E6A-E087-44C8-8C4C-D8293264A08C}"/>
              </a:ext>
            </a:extLst>
          </p:cNvPr>
          <p:cNvSpPr txBox="1"/>
          <p:nvPr/>
        </p:nvSpPr>
        <p:spPr>
          <a:xfrm>
            <a:off x="3908232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预定义属性集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DADBCDF-3887-44E5-B5BB-C3DC6483B999}"/>
              </a:ext>
            </a:extLst>
          </p:cNvPr>
          <p:cNvSpPr txBox="1"/>
          <p:nvPr/>
        </p:nvSpPr>
        <p:spPr>
          <a:xfrm>
            <a:off x="6202169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自定义属性集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9B1C5C3-F655-4CD0-B260-36E62387D18F}"/>
              </a:ext>
            </a:extLst>
          </p:cNvPr>
          <p:cNvCxnSpPr>
            <a:cxnSpLocks/>
          </p:cNvCxnSpPr>
          <p:nvPr/>
        </p:nvCxnSpPr>
        <p:spPr>
          <a:xfrm>
            <a:off x="4086808" y="2801859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9F3FE9A4-018E-4B62-8953-D5F806A4DC4C}"/>
              </a:ext>
            </a:extLst>
          </p:cNvPr>
          <p:cNvSpPr txBox="1"/>
          <p:nvPr/>
        </p:nvSpPr>
        <p:spPr>
          <a:xfrm>
            <a:off x="4618653" y="3050237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0F6DD85-3876-40C0-9F98-E9B94FEDA2A9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086808" y="3177195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FBF767B-000B-4A9D-A295-DD9F5FD20383}"/>
              </a:ext>
            </a:extLst>
          </p:cNvPr>
          <p:cNvSpPr txBox="1"/>
          <p:nvPr/>
        </p:nvSpPr>
        <p:spPr>
          <a:xfrm>
            <a:off x="4631090" y="3501215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AE7522-60FF-4A32-8C4A-76B297043398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099245" y="3628173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44BC52B-7896-4562-9A1E-778900E48F1E}"/>
              </a:ext>
            </a:extLst>
          </p:cNvPr>
          <p:cNvSpPr txBox="1"/>
          <p:nvPr/>
        </p:nvSpPr>
        <p:spPr>
          <a:xfrm>
            <a:off x="4618653" y="3952193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89BF81A-1ECA-4104-9683-0BDC71D9B56A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086808" y="4079151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545523F-D9EE-4662-A2CC-68FFBDF5A154}"/>
              </a:ext>
            </a:extLst>
          </p:cNvPr>
          <p:cNvSpPr txBox="1"/>
          <p:nvPr/>
        </p:nvSpPr>
        <p:spPr>
          <a:xfrm>
            <a:off x="4618653" y="4403171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5533EC3-A040-45FF-B42F-51E7941C45B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4086808" y="4530129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2B650F6-EFB8-4C3F-B89A-6073DF9BBAE2}"/>
              </a:ext>
            </a:extLst>
          </p:cNvPr>
          <p:cNvCxnSpPr>
            <a:cxnSpLocks/>
          </p:cNvCxnSpPr>
          <p:nvPr/>
        </p:nvCxnSpPr>
        <p:spPr>
          <a:xfrm>
            <a:off x="6375920" y="2795632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2F3F4DC5-396C-4D5A-BCFB-A33E483F8637}"/>
              </a:ext>
            </a:extLst>
          </p:cNvPr>
          <p:cNvSpPr txBox="1"/>
          <p:nvPr/>
        </p:nvSpPr>
        <p:spPr>
          <a:xfrm>
            <a:off x="6907765" y="3044010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32915C6-D62D-4D68-9270-3C90E04B1C0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375920" y="3170968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230FD96-5455-4BC9-BC62-22CB56679CF9}"/>
              </a:ext>
            </a:extLst>
          </p:cNvPr>
          <p:cNvSpPr txBox="1"/>
          <p:nvPr/>
        </p:nvSpPr>
        <p:spPr>
          <a:xfrm>
            <a:off x="6920202" y="3494988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08AF6B9-D9EA-4E55-B0C8-1D006AA49091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388357" y="3621946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5696F2C-BFB6-4981-B643-A0B06C502154}"/>
              </a:ext>
            </a:extLst>
          </p:cNvPr>
          <p:cNvSpPr txBox="1"/>
          <p:nvPr/>
        </p:nvSpPr>
        <p:spPr>
          <a:xfrm>
            <a:off x="6907765" y="3945966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5A4CCE1-CB3A-46ED-A452-0692378BC280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375920" y="4072924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4B46AD5-649F-42EC-8495-7E31C76D23AC}"/>
              </a:ext>
            </a:extLst>
          </p:cNvPr>
          <p:cNvSpPr txBox="1"/>
          <p:nvPr/>
        </p:nvSpPr>
        <p:spPr>
          <a:xfrm>
            <a:off x="6907765" y="4396944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8669B80-F462-4CC9-AD26-447A74AC5588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5920" y="4523902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68344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29" idx="0"/>
          </p:cNvCxnSpPr>
          <p:nvPr/>
        </p:nvCxnSpPr>
        <p:spPr>
          <a:xfrm>
            <a:off x="5699677" y="1757695"/>
            <a:ext cx="12965" cy="55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134830" y="353505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56460" y="2309567"/>
            <a:ext cx="1112363" cy="7352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解析模块</a:t>
            </a:r>
          </a:p>
        </p:txBody>
      </p:sp>
      <p:cxnSp>
        <p:nvCxnSpPr>
          <p:cNvPr id="35" name="连接符: 肘形 34"/>
          <p:cNvCxnSpPr>
            <a:stCxn id="29" idx="1"/>
            <a:endCxn id="28" idx="0"/>
          </p:cNvCxnSpPr>
          <p:nvPr/>
        </p:nvCxnSpPr>
        <p:spPr>
          <a:xfrm rot="10800000" flipV="1">
            <a:off x="4797064" y="2677212"/>
            <a:ext cx="359396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29" idx="3"/>
            <a:endCxn id="38" idx="0"/>
          </p:cNvCxnSpPr>
          <p:nvPr/>
        </p:nvCxnSpPr>
        <p:spPr>
          <a:xfrm>
            <a:off x="6268823" y="2677213"/>
            <a:ext cx="361755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74236" y="353505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917623" y="4079842"/>
            <a:ext cx="792634" cy="9662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索引库</a:t>
            </a:r>
          </a:p>
        </p:txBody>
      </p:sp>
      <p:cxnSp>
        <p:nvCxnSpPr>
          <p:cNvPr id="63" name="连接符: 肘形 62"/>
          <p:cNvCxnSpPr>
            <a:stCxn id="38" idx="2"/>
            <a:endCxn id="64" idx="2"/>
          </p:cNvCxnSpPr>
          <p:nvPr/>
        </p:nvCxnSpPr>
        <p:spPr>
          <a:xfrm rot="16200000" flipH="1">
            <a:off x="6713260" y="4083967"/>
            <a:ext cx="792634" cy="9579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91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699677" y="1641046"/>
            <a:ext cx="13642" cy="668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248699" y="3073139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249769" y="2309567"/>
            <a:ext cx="92709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</a:t>
            </a:r>
          </a:p>
        </p:txBody>
      </p:sp>
      <p:cxnSp>
        <p:nvCxnSpPr>
          <p:cNvPr id="35" name="连接符: 肘形 34"/>
          <p:cNvCxnSpPr>
            <a:cxnSpLocks/>
            <a:stCxn id="29" idx="1"/>
            <a:endCxn id="28" idx="0"/>
          </p:cNvCxnSpPr>
          <p:nvPr/>
        </p:nvCxnSpPr>
        <p:spPr>
          <a:xfrm rot="10800000" flipV="1">
            <a:off x="4910933" y="2479251"/>
            <a:ext cx="338836" cy="5938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cxnSpLocks/>
            <a:stCxn id="29" idx="3"/>
            <a:endCxn id="38" idx="0"/>
          </p:cNvCxnSpPr>
          <p:nvPr/>
        </p:nvCxnSpPr>
        <p:spPr>
          <a:xfrm>
            <a:off x="6176868" y="2479251"/>
            <a:ext cx="425947" cy="573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46473" y="305313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743600" y="3791949"/>
            <a:ext cx="1254549" cy="1080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63" name="连接符: 肘形 62"/>
          <p:cNvCxnSpPr>
            <a:cxnSpLocks/>
            <a:stCxn id="38" idx="2"/>
            <a:endCxn id="64" idx="2"/>
          </p:cNvCxnSpPr>
          <p:nvPr/>
        </p:nvCxnSpPr>
        <p:spPr>
          <a:xfrm rot="16200000" flipH="1">
            <a:off x="6458418" y="3829125"/>
            <a:ext cx="1274554" cy="98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5" y="758757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3863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6161" y="1274254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25301" y="2432648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91847" y="1277177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24364" y="1271079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14818" y="1271079"/>
            <a:ext cx="4766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474723" y="1012673"/>
            <a:ext cx="359924" cy="261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4834647" y="1012673"/>
            <a:ext cx="865762" cy="264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4834647" y="1012673"/>
            <a:ext cx="2498279" cy="258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3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50021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54494" y="1838640"/>
            <a:ext cx="476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842425" y="1528170"/>
            <a:ext cx="632298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474723" y="1528170"/>
            <a:ext cx="408562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474723" y="1528170"/>
            <a:ext cx="2183860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1" y="2447611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41460" y="2465871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3433863" y="2088749"/>
            <a:ext cx="408562" cy="343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842425" y="2088749"/>
            <a:ext cx="632298" cy="35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842425" y="2088749"/>
            <a:ext cx="2407597" cy="377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16654" y="2459520"/>
            <a:ext cx="671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902085" y="2980749"/>
            <a:ext cx="56096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墙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86201" y="2980749"/>
            <a:ext cx="56096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墙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3182566" y="2686564"/>
            <a:ext cx="251297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3433863" y="2686564"/>
            <a:ext cx="732819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847134" y="2980749"/>
            <a:ext cx="122001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其它建筑构件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916023" y="2987099"/>
            <a:ext cx="671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箭头连接符 73"/>
          <p:cNvCxnSpPr>
            <a:cxnSpLocks/>
            <a:stCxn id="11" idx="2"/>
            <a:endCxn id="72" idx="0"/>
          </p:cNvCxnSpPr>
          <p:nvPr/>
        </p:nvCxnSpPr>
        <p:spPr>
          <a:xfrm>
            <a:off x="3433863" y="2686564"/>
            <a:ext cx="3023277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16200000" flipH="1">
            <a:off x="3674624" y="2742607"/>
            <a:ext cx="12700" cy="9841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/>
          <p:cNvCxnSpPr>
            <a:cxnSpLocks/>
            <a:stCxn id="50" idx="2"/>
            <a:endCxn id="72" idx="2"/>
          </p:cNvCxnSpPr>
          <p:nvPr/>
        </p:nvCxnSpPr>
        <p:spPr>
          <a:xfrm rot="16200000" flipH="1">
            <a:off x="4819853" y="1597378"/>
            <a:ext cx="12700" cy="32745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5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272528" y="1435378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3506771" y="1994052"/>
            <a:ext cx="4251489" cy="351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3498357" y="4865939"/>
            <a:ext cx="4268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710874" y="1838812"/>
            <a:ext cx="0" cy="321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5178486" y="277233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78486" y="2160624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45" name="流程图: 磁盘 44"/>
          <p:cNvSpPr/>
          <p:nvPr/>
        </p:nvSpPr>
        <p:spPr>
          <a:xfrm>
            <a:off x="4379904" y="5060706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5710874" y="2499991"/>
            <a:ext cx="0" cy="272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140" idx="2"/>
            <a:endCxn id="90" idx="0"/>
          </p:cNvCxnSpPr>
          <p:nvPr/>
        </p:nvCxnSpPr>
        <p:spPr>
          <a:xfrm>
            <a:off x="4912292" y="3849565"/>
            <a:ext cx="0" cy="397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BB2A8A9C-9164-4ED0-AF17-CEE05ADD03C4}"/>
              </a:ext>
            </a:extLst>
          </p:cNvPr>
          <p:cNvSpPr/>
          <p:nvPr/>
        </p:nvSpPr>
        <p:spPr>
          <a:xfrm>
            <a:off x="4379904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8" idx="2"/>
            <a:endCxn id="140" idx="0"/>
          </p:cNvCxnSpPr>
          <p:nvPr/>
        </p:nvCxnSpPr>
        <p:spPr>
          <a:xfrm flipH="1">
            <a:off x="4912292" y="3114199"/>
            <a:ext cx="798582" cy="393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ABC506F-A4A9-4AF2-B08E-6FD782918BD6}"/>
              </a:ext>
            </a:extLst>
          </p:cNvPr>
          <p:cNvCxnSpPr>
            <a:cxnSpLocks/>
            <a:stCxn id="90" idx="2"/>
            <a:endCxn id="45" idx="1"/>
          </p:cNvCxnSpPr>
          <p:nvPr/>
        </p:nvCxnSpPr>
        <p:spPr>
          <a:xfrm>
            <a:off x="4912292" y="4588509"/>
            <a:ext cx="0" cy="472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磁盘 105">
            <a:extLst>
              <a:ext uri="{FF2B5EF4-FFF2-40B4-BE49-F238E27FC236}">
                <a16:creationId xmlns:a16="http://schemas.microsoft.com/office/drawing/2014/main" id="{5B7F669B-02EC-45B1-A855-2EEFFA304DEC}"/>
              </a:ext>
            </a:extLst>
          </p:cNvPr>
          <p:cNvSpPr/>
          <p:nvPr/>
        </p:nvSpPr>
        <p:spPr>
          <a:xfrm>
            <a:off x="5958453" y="5054704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BF0D450-8F36-4FCD-AE60-715BDFB48B9C}"/>
              </a:ext>
            </a:extLst>
          </p:cNvPr>
          <p:cNvCxnSpPr>
            <a:cxnSpLocks/>
            <a:stCxn id="28" idx="2"/>
            <a:endCxn id="142" idx="0"/>
          </p:cNvCxnSpPr>
          <p:nvPr/>
        </p:nvCxnSpPr>
        <p:spPr>
          <a:xfrm>
            <a:off x="5710874" y="3114199"/>
            <a:ext cx="779967" cy="37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过程 139">
            <a:extLst>
              <a:ext uri="{FF2B5EF4-FFF2-40B4-BE49-F238E27FC236}">
                <a16:creationId xmlns:a16="http://schemas.microsoft.com/office/drawing/2014/main" id="{8C439895-EC19-4E87-A14D-8DF5454416E4}"/>
              </a:ext>
            </a:extLst>
          </p:cNvPr>
          <p:cNvSpPr/>
          <p:nvPr/>
        </p:nvSpPr>
        <p:spPr>
          <a:xfrm>
            <a:off x="4379904" y="3507700"/>
            <a:ext cx="1064776" cy="34186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属性数据</a:t>
            </a:r>
          </a:p>
        </p:txBody>
      </p:sp>
      <p:sp>
        <p:nvSpPr>
          <p:cNvPr id="142" name="流程图: 过程 141">
            <a:extLst>
              <a:ext uri="{FF2B5EF4-FFF2-40B4-BE49-F238E27FC236}">
                <a16:creationId xmlns:a16="http://schemas.microsoft.com/office/drawing/2014/main" id="{83592E54-8C5E-43FC-A991-ECA203BC6B53}"/>
              </a:ext>
            </a:extLst>
          </p:cNvPr>
          <p:cNvSpPr/>
          <p:nvPr/>
        </p:nvSpPr>
        <p:spPr>
          <a:xfrm>
            <a:off x="5958453" y="3487839"/>
            <a:ext cx="1064776" cy="34186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空间关系数据</a:t>
            </a:r>
          </a:p>
        </p:txBody>
      </p:sp>
      <p:sp>
        <p:nvSpPr>
          <p:cNvPr id="149" name="流程图: 过程 148">
            <a:extLst>
              <a:ext uri="{FF2B5EF4-FFF2-40B4-BE49-F238E27FC236}">
                <a16:creationId xmlns:a16="http://schemas.microsoft.com/office/drawing/2014/main" id="{74C5607B-CF4B-4972-A698-0AB8D5B9E9F0}"/>
              </a:ext>
            </a:extLst>
          </p:cNvPr>
          <p:cNvSpPr/>
          <p:nvPr/>
        </p:nvSpPr>
        <p:spPr>
          <a:xfrm>
            <a:off x="5958453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ACC62FD-7D28-4FBA-AEAD-F66FCC213D39}"/>
              </a:ext>
            </a:extLst>
          </p:cNvPr>
          <p:cNvCxnSpPr>
            <a:cxnSpLocks/>
            <a:stCxn id="142" idx="2"/>
            <a:endCxn id="149" idx="0"/>
          </p:cNvCxnSpPr>
          <p:nvPr/>
        </p:nvCxnSpPr>
        <p:spPr>
          <a:xfrm>
            <a:off x="6490841" y="3829704"/>
            <a:ext cx="0" cy="41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CACB642-B131-40CA-9386-6AA181323154}"/>
              </a:ext>
            </a:extLst>
          </p:cNvPr>
          <p:cNvCxnSpPr>
            <a:cxnSpLocks/>
            <a:stCxn id="149" idx="2"/>
            <a:endCxn id="106" idx="1"/>
          </p:cNvCxnSpPr>
          <p:nvPr/>
        </p:nvCxnSpPr>
        <p:spPr>
          <a:xfrm>
            <a:off x="6490841" y="4588509"/>
            <a:ext cx="0" cy="466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235742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257342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240249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240726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257342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229140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240249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257342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257342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66712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200899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9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79126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100726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83633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84110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100726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72524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83633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100726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100726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0096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44283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5E5325F4-4D5E-4BF0-BCC4-D13E32FBEB70}"/>
              </a:ext>
            </a:extLst>
          </p:cNvPr>
          <p:cNvSpPr/>
          <p:nvPr/>
        </p:nvSpPr>
        <p:spPr>
          <a:xfrm>
            <a:off x="2298924" y="1721878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C50440EA-0A9B-43A0-A849-9346CDB5AD92}"/>
              </a:ext>
            </a:extLst>
          </p:cNvPr>
          <p:cNvSpPr/>
          <p:nvPr/>
        </p:nvSpPr>
        <p:spPr>
          <a:xfrm>
            <a:off x="715069" y="2391312"/>
            <a:ext cx="4005490" cy="87183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4FA59D1C-5B2E-4153-BB47-8FDC20DD9881}"/>
              </a:ext>
            </a:extLst>
          </p:cNvPr>
          <p:cNvSpPr/>
          <p:nvPr/>
        </p:nvSpPr>
        <p:spPr>
          <a:xfrm>
            <a:off x="1625548" y="2657544"/>
            <a:ext cx="775454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</a:t>
            </a: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CE357F99-FBB6-4310-8153-43894455CFD8}"/>
              </a:ext>
            </a:extLst>
          </p:cNvPr>
          <p:cNvSpPr/>
          <p:nvPr/>
        </p:nvSpPr>
        <p:spPr>
          <a:xfrm>
            <a:off x="2830746" y="2662859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436417F2-8D8C-47BC-85F6-D997807528F8}"/>
              </a:ext>
            </a:extLst>
          </p:cNvPr>
          <p:cNvSpPr/>
          <p:nvPr/>
        </p:nvSpPr>
        <p:spPr>
          <a:xfrm>
            <a:off x="715069" y="3359693"/>
            <a:ext cx="4002841" cy="2589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CBB70C8D-692C-4C26-95B2-34F5C4A0A12C}"/>
              </a:ext>
            </a:extLst>
          </p:cNvPr>
          <p:cNvSpPr/>
          <p:nvPr/>
        </p:nvSpPr>
        <p:spPr>
          <a:xfrm>
            <a:off x="708306" y="3811090"/>
            <a:ext cx="3367579" cy="171421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84F19D77-0067-4327-BEA2-7DC1B551772C}"/>
              </a:ext>
            </a:extLst>
          </p:cNvPr>
          <p:cNvSpPr/>
          <p:nvPr/>
        </p:nvSpPr>
        <p:spPr>
          <a:xfrm>
            <a:off x="2620540" y="3145050"/>
            <a:ext cx="181021" cy="26137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63309654-E546-48DE-A985-BECAC223E8EC}"/>
              </a:ext>
            </a:extLst>
          </p:cNvPr>
          <p:cNvSpPr/>
          <p:nvPr/>
        </p:nvSpPr>
        <p:spPr>
          <a:xfrm>
            <a:off x="2620538" y="3626907"/>
            <a:ext cx="181021" cy="26137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B98985EF-BA8C-4FF4-BEF8-4DC720F5FEA5}"/>
              </a:ext>
            </a:extLst>
          </p:cNvPr>
          <p:cNvSpPr/>
          <p:nvPr/>
        </p:nvSpPr>
        <p:spPr>
          <a:xfrm>
            <a:off x="2620539" y="2127658"/>
            <a:ext cx="181021" cy="26137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F28377F6-9EB7-449C-91AD-C1A29A38A865}"/>
              </a:ext>
            </a:extLst>
          </p:cNvPr>
          <p:cNvSpPr/>
          <p:nvPr/>
        </p:nvSpPr>
        <p:spPr>
          <a:xfrm>
            <a:off x="1177042" y="4089869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23" name="箭头: 上下 22">
            <a:extLst>
              <a:ext uri="{FF2B5EF4-FFF2-40B4-BE49-F238E27FC236}">
                <a16:creationId xmlns:a16="http://schemas.microsoft.com/office/drawing/2014/main" id="{A090B1E9-345F-45FF-A7EC-87A1BAF34824}"/>
              </a:ext>
            </a:extLst>
          </p:cNvPr>
          <p:cNvSpPr/>
          <p:nvPr/>
        </p:nvSpPr>
        <p:spPr>
          <a:xfrm>
            <a:off x="1711131" y="5009745"/>
            <a:ext cx="275472" cy="7943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5DF91D4B-DBB5-4070-89F6-69FE19B39451}"/>
              </a:ext>
            </a:extLst>
          </p:cNvPr>
          <p:cNvSpPr/>
          <p:nvPr/>
        </p:nvSpPr>
        <p:spPr>
          <a:xfrm>
            <a:off x="1177044" y="4600666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18365AF4-B8E4-4680-93B1-CBD42CA59D8B}"/>
              </a:ext>
            </a:extLst>
          </p:cNvPr>
          <p:cNvSpPr/>
          <p:nvPr/>
        </p:nvSpPr>
        <p:spPr>
          <a:xfrm>
            <a:off x="4260710" y="3811090"/>
            <a:ext cx="459849" cy="171421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21DC3855-AD67-4B01-8F3D-E272094385F1}"/>
              </a:ext>
            </a:extLst>
          </p:cNvPr>
          <p:cNvSpPr/>
          <p:nvPr/>
        </p:nvSpPr>
        <p:spPr>
          <a:xfrm rot="5400000">
            <a:off x="3963987" y="4507252"/>
            <a:ext cx="305956" cy="4927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D2560675-B643-4DCD-9E1A-23FAD05D1C1D}"/>
              </a:ext>
            </a:extLst>
          </p:cNvPr>
          <p:cNvSpPr/>
          <p:nvPr/>
        </p:nvSpPr>
        <p:spPr>
          <a:xfrm>
            <a:off x="2704285" y="4600665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40" name="箭头: 上下 39">
            <a:extLst>
              <a:ext uri="{FF2B5EF4-FFF2-40B4-BE49-F238E27FC236}">
                <a16:creationId xmlns:a16="http://schemas.microsoft.com/office/drawing/2014/main" id="{5485D72A-377A-4F33-987E-4124353364F9}"/>
              </a:ext>
            </a:extLst>
          </p:cNvPr>
          <p:cNvSpPr/>
          <p:nvPr/>
        </p:nvSpPr>
        <p:spPr>
          <a:xfrm rot="5400000">
            <a:off x="2383302" y="4535183"/>
            <a:ext cx="305956" cy="4927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上下 41">
            <a:extLst>
              <a:ext uri="{FF2B5EF4-FFF2-40B4-BE49-F238E27FC236}">
                <a16:creationId xmlns:a16="http://schemas.microsoft.com/office/drawing/2014/main" id="{4BECB2C6-0037-4F89-8226-4C6FCB564E03}"/>
              </a:ext>
            </a:extLst>
          </p:cNvPr>
          <p:cNvSpPr/>
          <p:nvPr/>
        </p:nvSpPr>
        <p:spPr>
          <a:xfrm>
            <a:off x="1701403" y="4258072"/>
            <a:ext cx="305956" cy="4927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C10383BF-1D62-43B7-98C1-C44629C5960E}"/>
              </a:ext>
            </a:extLst>
          </p:cNvPr>
          <p:cNvSpPr/>
          <p:nvPr/>
        </p:nvSpPr>
        <p:spPr>
          <a:xfrm>
            <a:off x="698232" y="5693512"/>
            <a:ext cx="4019678" cy="32992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访问界面 </a:t>
            </a: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4A58CB9B-8DBF-47B7-A8AD-71C192D1B0F3}"/>
              </a:ext>
            </a:extLst>
          </p:cNvPr>
          <p:cNvSpPr/>
          <p:nvPr/>
        </p:nvSpPr>
        <p:spPr>
          <a:xfrm>
            <a:off x="1778255" y="5727893"/>
            <a:ext cx="926030" cy="24439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8E16280A-C404-4762-9EBC-F9F508BE4FE9}"/>
              </a:ext>
            </a:extLst>
          </p:cNvPr>
          <p:cNvSpPr/>
          <p:nvPr/>
        </p:nvSpPr>
        <p:spPr>
          <a:xfrm>
            <a:off x="3057178" y="5736276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50" name="流程图: 文档 49">
            <a:extLst>
              <a:ext uri="{FF2B5EF4-FFF2-40B4-BE49-F238E27FC236}">
                <a16:creationId xmlns:a16="http://schemas.microsoft.com/office/drawing/2014/main" id="{9A4ECC6C-D64B-4C81-B2D5-B06876089369}"/>
              </a:ext>
            </a:extLst>
          </p:cNvPr>
          <p:cNvSpPr/>
          <p:nvPr/>
        </p:nvSpPr>
        <p:spPr>
          <a:xfrm>
            <a:off x="7808244" y="1735664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3ED599B7-9481-4E25-9FFF-BC0865ABAD24}"/>
              </a:ext>
            </a:extLst>
          </p:cNvPr>
          <p:cNvSpPr/>
          <p:nvPr/>
        </p:nvSpPr>
        <p:spPr>
          <a:xfrm>
            <a:off x="6285794" y="2255607"/>
            <a:ext cx="4005490" cy="771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F2660CF0-60DB-42AE-BFFB-586248D0BA76}"/>
              </a:ext>
            </a:extLst>
          </p:cNvPr>
          <p:cNvSpPr/>
          <p:nvPr/>
        </p:nvSpPr>
        <p:spPr>
          <a:xfrm>
            <a:off x="7128325" y="2516423"/>
            <a:ext cx="995450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5B5A2FE-36DA-4B8D-9FC3-BF2D5852DA1D}"/>
              </a:ext>
            </a:extLst>
          </p:cNvPr>
          <p:cNvSpPr/>
          <p:nvPr/>
        </p:nvSpPr>
        <p:spPr>
          <a:xfrm>
            <a:off x="8390260" y="2516422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9288D616-8585-409F-B629-D652A369A92C}"/>
              </a:ext>
            </a:extLst>
          </p:cNvPr>
          <p:cNvSpPr/>
          <p:nvPr/>
        </p:nvSpPr>
        <p:spPr>
          <a:xfrm>
            <a:off x="6285794" y="3175346"/>
            <a:ext cx="4002841" cy="3393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1D6BDFD7-F1DD-43A8-9962-8F637B1217A3}"/>
              </a:ext>
            </a:extLst>
          </p:cNvPr>
          <p:cNvSpPr/>
          <p:nvPr/>
        </p:nvSpPr>
        <p:spPr>
          <a:xfrm>
            <a:off x="6279031" y="3710568"/>
            <a:ext cx="3367579" cy="16264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9177EC35-64F1-4EE7-8CC7-E0B5FD61F5A6}"/>
              </a:ext>
            </a:extLst>
          </p:cNvPr>
          <p:cNvSpPr/>
          <p:nvPr/>
        </p:nvSpPr>
        <p:spPr>
          <a:xfrm>
            <a:off x="7983823" y="3517941"/>
            <a:ext cx="436640" cy="29007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5CBF31C5-15E7-48D3-BDD4-511874D6AB6D}"/>
              </a:ext>
            </a:extLst>
          </p:cNvPr>
          <p:cNvSpPr/>
          <p:nvPr/>
        </p:nvSpPr>
        <p:spPr>
          <a:xfrm>
            <a:off x="6764564" y="4148497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4F3ECFA-B117-4197-85E2-5FE7A13653A3}"/>
              </a:ext>
            </a:extLst>
          </p:cNvPr>
          <p:cNvSpPr/>
          <p:nvPr/>
        </p:nvSpPr>
        <p:spPr>
          <a:xfrm>
            <a:off x="6747930" y="4781173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7C09872A-DAF1-4F55-9E64-F5B3D284DBD5}"/>
              </a:ext>
            </a:extLst>
          </p:cNvPr>
          <p:cNvSpPr/>
          <p:nvPr/>
        </p:nvSpPr>
        <p:spPr>
          <a:xfrm>
            <a:off x="9831435" y="3710567"/>
            <a:ext cx="459849" cy="16264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64" name="箭头: 上下 63">
            <a:extLst>
              <a:ext uri="{FF2B5EF4-FFF2-40B4-BE49-F238E27FC236}">
                <a16:creationId xmlns:a16="http://schemas.microsoft.com/office/drawing/2014/main" id="{BC8CB5EE-B303-4614-8EE8-C687982DD0D1}"/>
              </a:ext>
            </a:extLst>
          </p:cNvPr>
          <p:cNvSpPr/>
          <p:nvPr/>
        </p:nvSpPr>
        <p:spPr>
          <a:xfrm rot="5400000">
            <a:off x="9558857" y="4692789"/>
            <a:ext cx="306535" cy="458164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过程 64">
            <a:extLst>
              <a:ext uri="{FF2B5EF4-FFF2-40B4-BE49-F238E27FC236}">
                <a16:creationId xmlns:a16="http://schemas.microsoft.com/office/drawing/2014/main" id="{B3F37607-688E-4BF5-8CBE-56F2B58B153D}"/>
              </a:ext>
            </a:extLst>
          </p:cNvPr>
          <p:cNvSpPr/>
          <p:nvPr/>
        </p:nvSpPr>
        <p:spPr>
          <a:xfrm>
            <a:off x="8275010" y="4768603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67" name="箭头: 上下 66">
            <a:extLst>
              <a:ext uri="{FF2B5EF4-FFF2-40B4-BE49-F238E27FC236}">
                <a16:creationId xmlns:a16="http://schemas.microsoft.com/office/drawing/2014/main" id="{83A9CB6C-5B9F-4BEF-8DD9-34201E98F129}"/>
              </a:ext>
            </a:extLst>
          </p:cNvPr>
          <p:cNvSpPr/>
          <p:nvPr/>
        </p:nvSpPr>
        <p:spPr>
          <a:xfrm>
            <a:off x="7238150" y="4463764"/>
            <a:ext cx="287474" cy="384603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93155A52-51B1-4C45-AAA2-53BE17A8E07A}"/>
              </a:ext>
            </a:extLst>
          </p:cNvPr>
          <p:cNvSpPr/>
          <p:nvPr/>
        </p:nvSpPr>
        <p:spPr>
          <a:xfrm>
            <a:off x="6278685" y="5557812"/>
            <a:ext cx="4019678" cy="4435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3730F587-B35B-4872-A3D7-A140330AE180}"/>
              </a:ext>
            </a:extLst>
          </p:cNvPr>
          <p:cNvSpPr/>
          <p:nvPr/>
        </p:nvSpPr>
        <p:spPr>
          <a:xfrm>
            <a:off x="7102240" y="5659492"/>
            <a:ext cx="1144350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BC8816D9-8EFE-4BED-A33F-45B18AC7DB76}"/>
              </a:ext>
            </a:extLst>
          </p:cNvPr>
          <p:cNvSpPr/>
          <p:nvPr/>
        </p:nvSpPr>
        <p:spPr>
          <a:xfrm>
            <a:off x="8529697" y="5659491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E9F50A00-2C4C-4AC3-87BC-91B11F0D99A1}"/>
              </a:ext>
            </a:extLst>
          </p:cNvPr>
          <p:cNvSpPr/>
          <p:nvPr/>
        </p:nvSpPr>
        <p:spPr>
          <a:xfrm>
            <a:off x="6321152" y="2274699"/>
            <a:ext cx="727250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ED543217-D674-48B7-A460-38C427DB1A69}"/>
              </a:ext>
            </a:extLst>
          </p:cNvPr>
          <p:cNvSpPr/>
          <p:nvPr/>
        </p:nvSpPr>
        <p:spPr>
          <a:xfrm>
            <a:off x="6321152" y="3777493"/>
            <a:ext cx="950976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B40FF94B-E159-4FB9-9636-EC8597B1F4C3}"/>
              </a:ext>
            </a:extLst>
          </p:cNvPr>
          <p:cNvSpPr/>
          <p:nvPr/>
        </p:nvSpPr>
        <p:spPr>
          <a:xfrm>
            <a:off x="7974995" y="2955253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26CD09E5-1A21-4ACF-878D-7E92722627FE}"/>
              </a:ext>
            </a:extLst>
          </p:cNvPr>
          <p:cNvSpPr/>
          <p:nvPr/>
        </p:nvSpPr>
        <p:spPr>
          <a:xfrm rot="5400000">
            <a:off x="7943734" y="4799859"/>
            <a:ext cx="313392" cy="292318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9376624C-6F0D-4A3D-A36C-1E58A3C602C8}"/>
              </a:ext>
            </a:extLst>
          </p:cNvPr>
          <p:cNvSpPr/>
          <p:nvPr/>
        </p:nvSpPr>
        <p:spPr>
          <a:xfrm>
            <a:off x="8028270" y="2106758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上下 75">
            <a:extLst>
              <a:ext uri="{FF2B5EF4-FFF2-40B4-BE49-F238E27FC236}">
                <a16:creationId xmlns:a16="http://schemas.microsoft.com/office/drawing/2014/main" id="{8B2338FD-0933-41FD-B790-8A041A636E53}"/>
              </a:ext>
            </a:extLst>
          </p:cNvPr>
          <p:cNvSpPr/>
          <p:nvPr/>
        </p:nvSpPr>
        <p:spPr>
          <a:xfrm>
            <a:off x="7252776" y="5215973"/>
            <a:ext cx="287474" cy="384603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2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710874" y="2462755"/>
            <a:ext cx="316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21" name="流程图: 多文档 20">
            <a:extLst>
              <a:ext uri="{FF2B5EF4-FFF2-40B4-BE49-F238E27FC236}">
                <a16:creationId xmlns:a16="http://schemas.microsoft.com/office/drawing/2014/main" id="{26B676EA-1451-4A52-912C-95D2A824D1AF}"/>
              </a:ext>
            </a:extLst>
          </p:cNvPr>
          <p:cNvSpPr/>
          <p:nvPr/>
        </p:nvSpPr>
        <p:spPr>
          <a:xfrm>
            <a:off x="5021165" y="1893588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6027576" y="1931811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批量索引模块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373825" y="2486983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6717285" y="1468913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73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5699492" y="1395007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ACC9DDA-2BB6-45DD-AABF-200B1E583F0B}"/>
              </a:ext>
            </a:extLst>
          </p:cNvPr>
          <p:cNvSpPr txBox="1"/>
          <p:nvPr/>
        </p:nvSpPr>
        <p:spPr>
          <a:xfrm>
            <a:off x="4217436" y="3789575"/>
            <a:ext cx="371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是否应该换成索引库，然后详细介绍每一部分如何实现</a:t>
            </a:r>
          </a:p>
        </p:txBody>
      </p:sp>
    </p:spTree>
    <p:extLst>
      <p:ext uri="{BB962C8B-B14F-4D97-AF65-F5344CB8AC3E}">
        <p14:creationId xmlns:p14="http://schemas.microsoft.com/office/powerpoint/2010/main" val="4136588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15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02321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68162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2685241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1953537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3728006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863235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5995035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5995036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6562650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3483828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4739432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4408966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56737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3199562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5206580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4678339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4295621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92403"/>
              </p:ext>
            </p:extLst>
          </p:nvPr>
        </p:nvGraphicFramePr>
        <p:xfrm>
          <a:off x="5848389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6558367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7139547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7470013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006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348784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1114625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731704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0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1774469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909698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4041498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4041499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4609113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1530291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2785895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24554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3720192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1246025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3253043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2724802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2342084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1593"/>
              </p:ext>
            </p:extLst>
          </p:nvPr>
        </p:nvGraphicFramePr>
        <p:xfrm>
          <a:off x="3894852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4604830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5186010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5516476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5C1BA2F-D816-42BE-99BF-39FCF7FA527A}"/>
              </a:ext>
            </a:extLst>
          </p:cNvPr>
          <p:cNvCxnSpPr>
            <a:cxnSpLocks/>
          </p:cNvCxnSpPr>
          <p:nvPr/>
        </p:nvCxnSpPr>
        <p:spPr>
          <a:xfrm flipV="1">
            <a:off x="6876143" y="2450649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CF910D7E-A888-4FFA-8656-793FD460045C}"/>
              </a:ext>
            </a:extLst>
          </p:cNvPr>
          <p:cNvSpPr/>
          <p:nvPr/>
        </p:nvSpPr>
        <p:spPr>
          <a:xfrm>
            <a:off x="7215891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F9AE820C-C46C-4369-8B00-BEC3FEAF893A}"/>
              </a:ext>
            </a:extLst>
          </p:cNvPr>
          <p:cNvSpPr/>
          <p:nvPr/>
        </p:nvSpPr>
        <p:spPr>
          <a:xfrm>
            <a:off x="7144747" y="1439355"/>
            <a:ext cx="1277515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33B9B7-6B33-4DE5-8DCE-1E32E402290E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>
            <a:off x="7783505" y="1801079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0BB7D8C9-902F-4820-8D44-950D6F22A3F3}"/>
              </a:ext>
            </a:extLst>
          </p:cNvPr>
          <p:cNvSpPr/>
          <p:nvPr/>
        </p:nvSpPr>
        <p:spPr>
          <a:xfrm>
            <a:off x="8614096" y="1439355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6F6569AB-DB42-4E53-BEC6-A546C1A458FC}"/>
              </a:ext>
            </a:extLst>
          </p:cNvPr>
          <p:cNvSpPr/>
          <p:nvPr/>
        </p:nvSpPr>
        <p:spPr>
          <a:xfrm>
            <a:off x="8793803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FDD1DFB-A539-4EDF-ACD0-BFE6F73C2840}"/>
              </a:ext>
            </a:extLst>
          </p:cNvPr>
          <p:cNvCxnSpPr>
            <a:cxnSpLocks/>
          </p:cNvCxnSpPr>
          <p:nvPr/>
        </p:nvCxnSpPr>
        <p:spPr>
          <a:xfrm>
            <a:off x="9370700" y="1802617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97BA63B-93F7-4BBC-A0B7-FDF6C9259DAE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41961" y="2450649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多文档 52">
            <a:extLst>
              <a:ext uri="{FF2B5EF4-FFF2-40B4-BE49-F238E27FC236}">
                <a16:creationId xmlns:a16="http://schemas.microsoft.com/office/drawing/2014/main" id="{09782D29-149A-45E1-B6AC-86B2B9930810}"/>
              </a:ext>
            </a:extLst>
          </p:cNvPr>
          <p:cNvSpPr/>
          <p:nvPr/>
        </p:nvSpPr>
        <p:spPr>
          <a:xfrm>
            <a:off x="10359345" y="1801079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F90897F-B384-4B5C-97F9-0A2335C7A729}"/>
              </a:ext>
            </a:extLst>
          </p:cNvPr>
          <p:cNvCxnSpPr>
            <a:cxnSpLocks/>
          </p:cNvCxnSpPr>
          <p:nvPr/>
        </p:nvCxnSpPr>
        <p:spPr>
          <a:xfrm flipV="1">
            <a:off x="9919228" y="2460951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5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753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195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758757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91837" y="2296471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0" y="1505074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50396" y="3062963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43120" y="1128089"/>
            <a:ext cx="5632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1128089"/>
            <a:ext cx="700999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1128089"/>
            <a:ext cx="2626773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2" y="2296471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13342" y="2266566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28274" y="238390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521412" y="1874406"/>
            <a:ext cx="102170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43120" y="1874406"/>
            <a:ext cx="651449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43120" y="1874406"/>
            <a:ext cx="3238707" cy="39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0" y="3077926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227257" y="3066992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896411" y="2665803"/>
            <a:ext cx="62500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521412" y="2665803"/>
            <a:ext cx="1568590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521412" y="2665803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522405" y="314978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9067" y="3839139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098408" y="3821547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2423404" y="3432295"/>
            <a:ext cx="473007" cy="40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896411" y="3432295"/>
            <a:ext cx="2593575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869073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289184" y="395916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896411" y="3432295"/>
            <a:ext cx="5498258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3947899" y="2666384"/>
            <a:ext cx="17592" cy="3066582"/>
          </a:xfrm>
          <a:prstGeom prst="curvedConnector3">
            <a:avLst>
              <a:gd name="adj1" fmla="val -1299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400240" y="1214042"/>
            <a:ext cx="17592" cy="5971265"/>
          </a:xfrm>
          <a:prstGeom prst="curvedConnector3">
            <a:avLst>
              <a:gd name="adj1" fmla="val -25712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7671B1A6-D652-4978-B737-7930EFA848BE}"/>
              </a:ext>
            </a:extLst>
          </p:cNvPr>
          <p:cNvSpPr/>
          <p:nvPr/>
        </p:nvSpPr>
        <p:spPr>
          <a:xfrm>
            <a:off x="5822302" y="3011197"/>
            <a:ext cx="3237723" cy="22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133587F-C3C2-4745-A73F-A9DB29B74864}"/>
              </a:ext>
            </a:extLst>
          </p:cNvPr>
          <p:cNvSpPr txBox="1"/>
          <p:nvPr/>
        </p:nvSpPr>
        <p:spPr>
          <a:xfrm>
            <a:off x="6708461" y="3059605"/>
            <a:ext cx="13857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集群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28A957F-6106-49CC-9853-7D3C19F11E2D}"/>
              </a:ext>
            </a:extLst>
          </p:cNvPr>
          <p:cNvGrpSpPr/>
          <p:nvPr/>
        </p:nvGrpSpPr>
        <p:grpSpPr>
          <a:xfrm>
            <a:off x="5953346" y="3516969"/>
            <a:ext cx="1324987" cy="601366"/>
            <a:chOff x="5472257" y="3013512"/>
            <a:chExt cx="1324987" cy="601366"/>
          </a:xfrm>
        </p:grpSpPr>
        <p:sp>
          <p:nvSpPr>
            <p:cNvPr id="95" name="流程图: 过程 94">
              <a:extLst>
                <a:ext uri="{FF2B5EF4-FFF2-40B4-BE49-F238E27FC236}">
                  <a16:creationId xmlns:a16="http://schemas.microsoft.com/office/drawing/2014/main" id="{FCC3398A-E0B7-4A17-BEEF-A1A2C1DDBEF7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187BE54-8C64-43F6-AE61-D31E0EFDD52E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05C1AD0-381F-4208-9F9F-6DD2588CE289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DFA66F5-82F2-48F0-BD1C-58AC9633239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F12D71D-223D-4E67-B741-E0968E531BBB}"/>
              </a:ext>
            </a:extLst>
          </p:cNvPr>
          <p:cNvGrpSpPr/>
          <p:nvPr/>
        </p:nvGrpSpPr>
        <p:grpSpPr>
          <a:xfrm>
            <a:off x="7612016" y="3530851"/>
            <a:ext cx="1324987" cy="601366"/>
            <a:chOff x="5472257" y="3013512"/>
            <a:chExt cx="1324987" cy="601366"/>
          </a:xfrm>
        </p:grpSpPr>
        <p:sp>
          <p:nvSpPr>
            <p:cNvPr id="100" name="流程图: 过程 99">
              <a:extLst>
                <a:ext uri="{FF2B5EF4-FFF2-40B4-BE49-F238E27FC236}">
                  <a16:creationId xmlns:a16="http://schemas.microsoft.com/office/drawing/2014/main" id="{626AA16C-810D-4A5B-A917-5218AB63E650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E18005B-2499-425B-B85F-B1CF1588CAA7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6DC5E9E-CA78-49F7-8622-1B0A505CB1BE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4CDF511-7032-454F-9D3D-A0E93234F84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9538ABCB-E6B0-45F6-B82F-2769C641191B}"/>
              </a:ext>
            </a:extLst>
          </p:cNvPr>
          <p:cNvGrpSpPr/>
          <p:nvPr/>
        </p:nvGrpSpPr>
        <p:grpSpPr>
          <a:xfrm>
            <a:off x="5953346" y="4473386"/>
            <a:ext cx="1324987" cy="601366"/>
            <a:chOff x="5472257" y="3013512"/>
            <a:chExt cx="1324987" cy="601366"/>
          </a:xfrm>
        </p:grpSpPr>
        <p:sp>
          <p:nvSpPr>
            <p:cNvPr id="105" name="流程图: 过程 104">
              <a:extLst>
                <a:ext uri="{FF2B5EF4-FFF2-40B4-BE49-F238E27FC236}">
                  <a16:creationId xmlns:a16="http://schemas.microsoft.com/office/drawing/2014/main" id="{1E725595-7CDA-49D3-8BDC-1B84C6A26F49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20F154B-8EF6-40BF-B1D4-57DEE482BC23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DAA6E9E-C385-43FD-99C0-7B26D6E58EDF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F0A2C49-6849-4169-A003-8C68BAD31E0A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670D802-745C-4FF9-BBB5-8E2D7DD54E54}"/>
              </a:ext>
            </a:extLst>
          </p:cNvPr>
          <p:cNvGrpSpPr/>
          <p:nvPr/>
        </p:nvGrpSpPr>
        <p:grpSpPr>
          <a:xfrm>
            <a:off x="7612016" y="4454712"/>
            <a:ext cx="1324987" cy="601366"/>
            <a:chOff x="5472257" y="3013512"/>
            <a:chExt cx="1324987" cy="601366"/>
          </a:xfrm>
        </p:grpSpPr>
        <p:sp>
          <p:nvSpPr>
            <p:cNvPr id="110" name="流程图: 过程 109">
              <a:extLst>
                <a:ext uri="{FF2B5EF4-FFF2-40B4-BE49-F238E27FC236}">
                  <a16:creationId xmlns:a16="http://schemas.microsoft.com/office/drawing/2014/main" id="{4372E543-791A-4647-97BF-67ABBA724D2F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9586145-6BCF-4650-82DE-D1FBC19F4461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333D88B-D4ED-42D1-A821-AAAE42E6B6E0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86F7F97F-4C50-42C9-8E14-E26BFAF9FD61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C73F53E7-B51B-4C9F-80A0-07D740B20D89}"/>
              </a:ext>
            </a:extLst>
          </p:cNvPr>
          <p:cNvSpPr/>
          <p:nvPr/>
        </p:nvSpPr>
        <p:spPr>
          <a:xfrm>
            <a:off x="2570816" y="3782950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</p:cNvCxnSpPr>
          <p:nvPr/>
        </p:nvCxnSpPr>
        <p:spPr>
          <a:xfrm flipV="1">
            <a:off x="3260525" y="43421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3592154" y="4161271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REST API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EB9EE940-1412-4399-BEFC-D5FB8C4824E0}"/>
              </a:ext>
            </a:extLst>
          </p:cNvPr>
          <p:cNvSpPr/>
          <p:nvPr/>
        </p:nvSpPr>
        <p:spPr>
          <a:xfrm>
            <a:off x="3674511" y="3404391"/>
            <a:ext cx="970516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自动化脚本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7E3288-989D-4486-B352-D01A0EFBB2FC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4159769" y="3806996"/>
            <a:ext cx="0" cy="354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948728BC-2A77-4408-B161-852BA882F92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817652"/>
            <a:ext cx="1225963" cy="5244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BF226B77-FA12-4F6B-87DF-7B95D308C2A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540181"/>
            <a:ext cx="3546094" cy="801952"/>
          </a:xfrm>
          <a:prstGeom prst="curvedConnector4">
            <a:avLst>
              <a:gd name="adj1" fmla="val 15404"/>
              <a:gd name="adj2" fmla="val 128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9E72BA2E-2489-430C-A76A-F0F4C45331B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3547127" cy="713945"/>
          </a:xfrm>
          <a:prstGeom prst="curvedConnector4">
            <a:avLst>
              <a:gd name="adj1" fmla="val 16199"/>
              <a:gd name="adj2" fmla="val 132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BE014C59-8A38-48C4-9889-C0F4B6301B3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1225963" cy="4319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924E44FF-DD46-4626-B4FF-7087FCDC2ADB}"/>
              </a:ext>
            </a:extLst>
          </p:cNvPr>
          <p:cNvSpPr/>
          <p:nvPr/>
        </p:nvSpPr>
        <p:spPr>
          <a:xfrm>
            <a:off x="3724679" y="4841193"/>
            <a:ext cx="866634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轮询机制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5BB6151-9B1B-4C2E-BDDA-CD6A738243B8}"/>
              </a:ext>
            </a:extLst>
          </p:cNvPr>
          <p:cNvCxnSpPr>
            <a:cxnSpLocks/>
            <a:stCxn id="87" idx="0"/>
            <a:endCxn id="16" idx="2"/>
          </p:cNvCxnSpPr>
          <p:nvPr/>
        </p:nvCxnSpPr>
        <p:spPr>
          <a:xfrm flipV="1">
            <a:off x="4157996" y="4522995"/>
            <a:ext cx="1773" cy="318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02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255909" y="3876612"/>
            <a:ext cx="409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82C423D-F22B-49AD-BB94-23C97D97745C}"/>
              </a:ext>
            </a:extLst>
          </p:cNvPr>
          <p:cNvSpPr/>
          <p:nvPr/>
        </p:nvSpPr>
        <p:spPr>
          <a:xfrm>
            <a:off x="2917516" y="3191073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114E2F6A-A79B-46A6-A813-897B0AD6033A}"/>
              </a:ext>
            </a:extLst>
          </p:cNvPr>
          <p:cNvSpPr/>
          <p:nvPr/>
        </p:nvSpPr>
        <p:spPr>
          <a:xfrm>
            <a:off x="7571930" y="4751442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动态建立索引算法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F3A2B52-1F0B-44A4-ACFA-1C11D43B22A6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8210688" y="4109619"/>
            <a:ext cx="0" cy="6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的特定路径查询算法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32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242948" y="3876613"/>
            <a:ext cx="422227" cy="9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EB05408-8F23-477B-A7B3-B3186DBB4EE5}"/>
              </a:ext>
            </a:extLst>
          </p:cNvPr>
          <p:cNvSpPr/>
          <p:nvPr/>
        </p:nvSpPr>
        <p:spPr>
          <a:xfrm>
            <a:off x="2883281" y="3659644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BD7077-52F0-4985-9CB8-C4244213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32" y="1292314"/>
            <a:ext cx="5205193" cy="22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54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45156"/>
              </p:ext>
            </p:extLst>
          </p:nvPr>
        </p:nvGraphicFramePr>
        <p:xfrm>
          <a:off x="232379" y="254851"/>
          <a:ext cx="4222890" cy="3909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'0OBtMdwtf71OVeXrvy4$ls'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'AV02T'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ObjectPlacement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#91488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IfcLocalPlacement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Representition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#91562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IfcProductRepresentation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  <a:tr h="42080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'33A45C48-4328-44AE-82-BA-69935BC945C4'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90678"/>
              </p:ext>
            </p:extLst>
          </p:nvPr>
        </p:nvGraphicFramePr>
        <p:xfrm>
          <a:off x="5540443" y="2666348"/>
          <a:ext cx="1735848" cy="116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9117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92953"/>
              </p:ext>
            </p:extLst>
          </p:nvPr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10932"/>
              </p:ext>
            </p:extLst>
          </p:nvPr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88459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IfcLocalPlacement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74026"/>
              </p:ext>
            </p:extLst>
          </p:nvPr>
        </p:nvGraphicFramePr>
        <p:xfrm>
          <a:off x="9480154" y="4038636"/>
          <a:ext cx="2086044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044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IfcProductRepresentation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346999" y="2578802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#91488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10254045" y="3735494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#91562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276291" y="2051434"/>
            <a:ext cx="1937973" cy="1196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276291" y="3148799"/>
            <a:ext cx="2411387" cy="99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276291" y="3247937"/>
            <a:ext cx="2203863" cy="109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ObjectPlacement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615898">
            <a:off x="7878395" y="3646196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Representition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1953396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65879"/>
              </p:ext>
            </p:extLst>
          </p:nvPr>
        </p:nvGraphicFramePr>
        <p:xfrm>
          <a:off x="232379" y="254851"/>
          <a:ext cx="4222890" cy="310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'35aC7nYvTEcBYUkz$D5i0v'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StoryContainer</a:t>
                      </a: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'Container for Spaces'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RelatingObject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#827033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IfcBuildingStory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RelatedObjects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#1633832 #1634045 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IfcSpace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06311"/>
              </p:ext>
            </p:extLst>
          </p:nvPr>
        </p:nvGraphicFramePr>
        <p:xfrm>
          <a:off x="5598808" y="2744172"/>
          <a:ext cx="1735848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02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587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/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/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05383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IfcBuildingStory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77794"/>
              </p:ext>
            </p:extLst>
          </p:nvPr>
        </p:nvGraphicFramePr>
        <p:xfrm>
          <a:off x="8687632" y="3758408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269176" y="2578802"/>
            <a:ext cx="7328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#827033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8839490" y="3484258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#1633832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334656" y="2051434"/>
            <a:ext cx="1879608" cy="118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334656" y="3148799"/>
            <a:ext cx="2353022" cy="86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334656" y="3235662"/>
            <a:ext cx="1352976" cy="823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RelatingObject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959223">
            <a:off x="7457978" y="3540763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824A37C-C2D9-487D-8FC5-A7119A64A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87424"/>
              </p:ext>
            </p:extLst>
          </p:nvPr>
        </p:nvGraphicFramePr>
        <p:xfrm>
          <a:off x="10403744" y="5694414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8925B3E4-9156-4AAD-B0FB-9680DAEEF1D9}"/>
              </a:ext>
            </a:extLst>
          </p:cNvPr>
          <p:cNvSpPr txBox="1"/>
          <p:nvPr/>
        </p:nvSpPr>
        <p:spPr>
          <a:xfrm>
            <a:off x="10555602" y="5420264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>
                <a:latin typeface="宋体" panose="02010600030101010101" pitchFamily="2" charset="-122"/>
                <a:ea typeface="宋体" panose="02010600030101010101" pitchFamily="2" charset="-122"/>
              </a:rPr>
              <a:t>#1634045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E17116-81B0-45AA-BB4C-7833C4FB3E82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7334656" y="3235662"/>
            <a:ext cx="3069088" cy="2759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7818B89-2EE8-4D97-B7CB-E30CCC34D765}"/>
              </a:ext>
            </a:extLst>
          </p:cNvPr>
          <p:cNvSpPr/>
          <p:nvPr/>
        </p:nvSpPr>
        <p:spPr>
          <a:xfrm rot="2428132">
            <a:off x="8402362" y="491632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FFCFB3-0C84-49A9-9855-A5A0293BADFE}"/>
              </a:ext>
            </a:extLst>
          </p:cNvPr>
          <p:cNvCxnSpPr>
            <a:cxnSpLocks/>
            <a:stCxn id="30" idx="2"/>
            <a:endCxn id="31" idx="3"/>
          </p:cNvCxnSpPr>
          <p:nvPr/>
        </p:nvCxnSpPr>
        <p:spPr>
          <a:xfrm flipH="1">
            <a:off x="9730654" y="3456151"/>
            <a:ext cx="824948" cy="602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F5D803-21AF-446B-8215-16D51A5A6F17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555602" y="3456151"/>
            <a:ext cx="369653" cy="2238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43223C0-FA21-4B4C-B49E-29BD26B15368}"/>
              </a:ext>
            </a:extLst>
          </p:cNvPr>
          <p:cNvSpPr/>
          <p:nvPr/>
        </p:nvSpPr>
        <p:spPr>
          <a:xfrm rot="4828070">
            <a:off x="10071685" y="4300716"/>
            <a:ext cx="1581911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IfcRelAggregates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91E1BBF-16A5-4EEE-881C-C7E34E792EED}"/>
              </a:ext>
            </a:extLst>
          </p:cNvPr>
          <p:cNvSpPr/>
          <p:nvPr/>
        </p:nvSpPr>
        <p:spPr>
          <a:xfrm rot="19435925">
            <a:off x="9370320" y="3732422"/>
            <a:ext cx="1581911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IfcRelAggregates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3287897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流程图: 过程 149">
            <a:extLst>
              <a:ext uri="{FF2B5EF4-FFF2-40B4-BE49-F238E27FC236}">
                <a16:creationId xmlns:a16="http://schemas.microsoft.com/office/drawing/2014/main" id="{A807FB12-6C63-4BB2-9986-AC2D81F4D3B3}"/>
              </a:ext>
            </a:extLst>
          </p:cNvPr>
          <p:cNvSpPr/>
          <p:nvPr/>
        </p:nvSpPr>
        <p:spPr>
          <a:xfrm>
            <a:off x="5346441" y="4665306"/>
            <a:ext cx="335902" cy="3837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91BB1933-8D67-4E4D-8BB5-6B40B4DEC780}"/>
              </a:ext>
            </a:extLst>
          </p:cNvPr>
          <p:cNvSpPr/>
          <p:nvPr/>
        </p:nvSpPr>
        <p:spPr>
          <a:xfrm>
            <a:off x="2738797" y="2631416"/>
            <a:ext cx="218206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615B054-A8B3-4C4A-A159-887857671C97}"/>
              </a:ext>
            </a:extLst>
          </p:cNvPr>
          <p:cNvSpPr/>
          <p:nvPr/>
        </p:nvSpPr>
        <p:spPr>
          <a:xfrm>
            <a:off x="3154276" y="8022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BBD417-2064-444D-8F5F-C65C6A0C0C1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3828142" y="534123"/>
            <a:ext cx="5968" cy="366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ED9EC202-001E-4A34-A480-6882E0342737}"/>
              </a:ext>
            </a:extLst>
          </p:cNvPr>
          <p:cNvSpPr/>
          <p:nvPr/>
        </p:nvSpPr>
        <p:spPr>
          <a:xfrm>
            <a:off x="3198326" y="900751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获取单个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54B368D-BC22-4C15-AE44-A99371CF0815}"/>
              </a:ext>
            </a:extLst>
          </p:cNvPr>
          <p:cNvCxnSpPr>
            <a:cxnSpLocks/>
          </p:cNvCxnSpPr>
          <p:nvPr/>
        </p:nvCxnSpPr>
        <p:spPr>
          <a:xfrm>
            <a:off x="2099390" y="2947420"/>
            <a:ext cx="0" cy="5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DF9F21-7D88-4F42-A9C0-1F5A7A8566B8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828142" y="1262475"/>
            <a:ext cx="0" cy="366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6EF238A8-0B9D-4A85-A911-9C719126A7A2}"/>
              </a:ext>
            </a:extLst>
          </p:cNvPr>
          <p:cNvSpPr/>
          <p:nvPr/>
        </p:nvSpPr>
        <p:spPr>
          <a:xfrm>
            <a:off x="10168294" y="17468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1D17C3E1-7BE3-4714-B1D7-EF3C4F5F130E}"/>
              </a:ext>
            </a:extLst>
          </p:cNvPr>
          <p:cNvSpPr/>
          <p:nvPr/>
        </p:nvSpPr>
        <p:spPr>
          <a:xfrm>
            <a:off x="2801774" y="1629103"/>
            <a:ext cx="2052735" cy="6318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2EBEC92-0BCB-4418-B2E9-ECA1E7C2CF5E}"/>
              </a:ext>
            </a:extLst>
          </p:cNvPr>
          <p:cNvCxnSpPr>
            <a:cxnSpLocks/>
          </p:cNvCxnSpPr>
          <p:nvPr/>
        </p:nvCxnSpPr>
        <p:spPr>
          <a:xfrm flipH="1">
            <a:off x="2099390" y="1940950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7B98A5B-39B9-42ED-8B12-B6C97ADFCA16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2117629" y="1945030"/>
            <a:ext cx="684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C3B958E-D85F-46DE-96B0-A15EA8C31A57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3828142" y="2260956"/>
            <a:ext cx="1686" cy="370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F1E761C-C62E-4318-9925-93CD5AAB357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515695" y="1940950"/>
            <a:ext cx="0" cy="690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1BDE94E-86BD-4A7E-9569-3D320206A533}"/>
              </a:ext>
            </a:extLst>
          </p:cNvPr>
          <p:cNvCxnSpPr>
            <a:cxnSpLocks/>
          </p:cNvCxnSpPr>
          <p:nvPr/>
        </p:nvCxnSpPr>
        <p:spPr>
          <a:xfrm flipH="1">
            <a:off x="10244494" y="2987532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10320694" y="18992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21211F7C-F6DA-441B-81D2-831AD78829CE}"/>
              </a:ext>
            </a:extLst>
          </p:cNvPr>
          <p:cNvSpPr/>
          <p:nvPr/>
        </p:nvSpPr>
        <p:spPr>
          <a:xfrm>
            <a:off x="1469574" y="3531239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5D906CC8-CD7F-4718-846D-C6091A57E3E6}"/>
              </a:ext>
            </a:extLst>
          </p:cNvPr>
          <p:cNvSpPr/>
          <p:nvPr/>
        </p:nvSpPr>
        <p:spPr>
          <a:xfrm>
            <a:off x="4810197" y="2631416"/>
            <a:ext cx="1410996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IfcTypeObject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8E39081-2494-417F-A029-E3CAD906B733}"/>
              </a:ext>
            </a:extLst>
          </p:cNvPr>
          <p:cNvCxnSpPr>
            <a:cxnSpLocks/>
            <a:stCxn id="43" idx="2"/>
            <a:endCxn id="83" idx="0"/>
          </p:cNvCxnSpPr>
          <p:nvPr/>
        </p:nvCxnSpPr>
        <p:spPr>
          <a:xfrm flipH="1">
            <a:off x="3823944" y="2993140"/>
            <a:ext cx="5884" cy="5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9B6187D-A635-4C3F-8017-0CC11D2AEC90}"/>
              </a:ext>
            </a:extLst>
          </p:cNvPr>
          <p:cNvSpPr/>
          <p:nvPr/>
        </p:nvSpPr>
        <p:spPr>
          <a:xfrm>
            <a:off x="3194128" y="3528137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6C0916FA-9DEF-4195-912E-C9B087258321}"/>
              </a:ext>
            </a:extLst>
          </p:cNvPr>
          <p:cNvSpPr/>
          <p:nvPr/>
        </p:nvSpPr>
        <p:spPr>
          <a:xfrm>
            <a:off x="1672544" y="2631416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其它类型对象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6A15837D-00FD-4A83-8A42-FEDEA4470DF1}"/>
              </a:ext>
            </a:extLst>
          </p:cNvPr>
          <p:cNvSpPr/>
          <p:nvPr/>
        </p:nvSpPr>
        <p:spPr>
          <a:xfrm>
            <a:off x="4885879" y="3518806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4425475-0970-4268-BF35-A0DD663B4378}"/>
              </a:ext>
            </a:extLst>
          </p:cNvPr>
          <p:cNvCxnSpPr>
            <a:cxnSpLocks/>
            <a:stCxn id="81" idx="2"/>
            <a:endCxn id="87" idx="0"/>
          </p:cNvCxnSpPr>
          <p:nvPr/>
        </p:nvCxnSpPr>
        <p:spPr>
          <a:xfrm>
            <a:off x="5515695" y="2993140"/>
            <a:ext cx="0" cy="52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0125F87-D067-4DC9-8478-AF5F722592E9}"/>
              </a:ext>
            </a:extLst>
          </p:cNvPr>
          <p:cNvCxnSpPr>
            <a:cxnSpLocks/>
          </p:cNvCxnSpPr>
          <p:nvPr/>
        </p:nvCxnSpPr>
        <p:spPr>
          <a:xfrm flipH="1">
            <a:off x="4831969" y="1945030"/>
            <a:ext cx="683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40C11FB-03E9-44B7-A549-209E63B597B5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2099390" y="3892963"/>
            <a:ext cx="1716102" cy="66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E8C33A-8488-4017-BAE5-43A47A98AA3D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15492" y="3889861"/>
            <a:ext cx="8452" cy="66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6E29A67-FEFA-4A64-9EA0-8165E645BA3B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3828142" y="3880530"/>
            <a:ext cx="1687553" cy="6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菱形 106">
            <a:extLst>
              <a:ext uri="{FF2B5EF4-FFF2-40B4-BE49-F238E27FC236}">
                <a16:creationId xmlns:a16="http://schemas.microsoft.com/office/drawing/2014/main" id="{7B0F7156-5B1D-4566-8664-BA9DEB0709F0}"/>
              </a:ext>
            </a:extLst>
          </p:cNvPr>
          <p:cNvSpPr/>
          <p:nvPr/>
        </p:nvSpPr>
        <p:spPr>
          <a:xfrm>
            <a:off x="2779234" y="4576620"/>
            <a:ext cx="2052735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是否结束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7339FC3-5C54-4A71-A688-2489E8014564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3806161" y="5774959"/>
            <a:ext cx="0" cy="25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4B26CF-2983-4551-9392-779B0ECBB992}"/>
              </a:ext>
            </a:extLst>
          </p:cNvPr>
          <p:cNvCxnSpPr>
            <a:cxnSpLocks/>
            <a:stCxn id="107" idx="2"/>
            <a:endCxn id="133" idx="0"/>
          </p:cNvCxnSpPr>
          <p:nvPr/>
        </p:nvCxnSpPr>
        <p:spPr>
          <a:xfrm>
            <a:off x="3805602" y="5159829"/>
            <a:ext cx="559" cy="25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流程图: 过程 132">
            <a:extLst>
              <a:ext uri="{FF2B5EF4-FFF2-40B4-BE49-F238E27FC236}">
                <a16:creationId xmlns:a16="http://schemas.microsoft.com/office/drawing/2014/main" id="{5FC4B738-EDE3-483F-84CC-B2F00F415ACF}"/>
              </a:ext>
            </a:extLst>
          </p:cNvPr>
          <p:cNvSpPr/>
          <p:nvPr/>
        </p:nvSpPr>
        <p:spPr>
          <a:xfrm>
            <a:off x="3267585" y="5413235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F40AF28A-F8E8-462B-81B6-C59CBF0445F1}"/>
              </a:ext>
            </a:extLst>
          </p:cNvPr>
          <p:cNvSpPr/>
          <p:nvPr/>
        </p:nvSpPr>
        <p:spPr>
          <a:xfrm>
            <a:off x="3436696" y="601049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80184751-7DDE-4528-9B3E-6FE21F291FC1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4831969" y="4868225"/>
            <a:ext cx="514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6456B653-444C-4BB7-B03C-9DBA7E2C6AD0}"/>
              </a:ext>
            </a:extLst>
          </p:cNvPr>
          <p:cNvCxnSpPr>
            <a:cxnSpLocks/>
            <a:stCxn id="150" idx="3"/>
            <a:endCxn id="25" idx="3"/>
          </p:cNvCxnSpPr>
          <p:nvPr/>
        </p:nvCxnSpPr>
        <p:spPr>
          <a:xfrm flipH="1" flipV="1">
            <a:off x="4457958" y="1081613"/>
            <a:ext cx="1224385" cy="3775583"/>
          </a:xfrm>
          <a:prstGeom prst="bentConnector3">
            <a:avLst>
              <a:gd name="adj1" fmla="val -499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97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D446DBA1-3884-467D-915D-49BECF52F873}"/>
              </a:ext>
            </a:extLst>
          </p:cNvPr>
          <p:cNvSpPr/>
          <p:nvPr/>
        </p:nvSpPr>
        <p:spPr>
          <a:xfrm>
            <a:off x="3545635" y="2834587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一一对应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2382805" y="11570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ApplicationDeveloper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Version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ApplicationFullName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ApplicationIdentifier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29C6A83-6231-4207-93BB-5AA534AD5AD8}"/>
              </a:ext>
            </a:extLst>
          </p:cNvPr>
          <p:cNvCxnSpPr>
            <a:cxnSpLocks/>
            <a:stCxn id="59" idx="3"/>
            <a:endCxn id="38" idx="1"/>
          </p:cNvCxnSpPr>
          <p:nvPr/>
        </p:nvCxnSpPr>
        <p:spPr>
          <a:xfrm>
            <a:off x="2586653" y="3421661"/>
            <a:ext cx="609601" cy="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FF88E1D8-6D06-414D-AC22-79556673B33E}"/>
              </a:ext>
            </a:extLst>
          </p:cNvPr>
          <p:cNvSpPr/>
          <p:nvPr/>
        </p:nvSpPr>
        <p:spPr>
          <a:xfrm>
            <a:off x="3196254" y="3251893"/>
            <a:ext cx="792066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字段值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1340757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 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3032191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字段名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E7F1937-9C33-4CF9-B53B-D7F3F2514B7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460950" y="2572031"/>
            <a:ext cx="571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9E525B6-8D76-4F64-9067-02DA050D49B6}"/>
              </a:ext>
            </a:extLst>
          </p:cNvPr>
          <p:cNvSpPr/>
          <p:nvPr/>
        </p:nvSpPr>
        <p:spPr>
          <a:xfrm>
            <a:off x="1215053" y="3246938"/>
            <a:ext cx="1371600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IfcApplication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FA78246A-4A18-47DA-B386-47F6C2B7291E}"/>
              </a:ext>
            </a:extLst>
          </p:cNvPr>
          <p:cNvSpPr/>
          <p:nvPr/>
        </p:nvSpPr>
        <p:spPr>
          <a:xfrm>
            <a:off x="3536304" y="2746754"/>
            <a:ext cx="121298" cy="50029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C9CE71B-8948-4FC1-BDE8-6F209969AA93}"/>
              </a:ext>
            </a:extLst>
          </p:cNvPr>
          <p:cNvCxnSpPr>
            <a:cxnSpLocks/>
            <a:stCxn id="79" idx="2"/>
            <a:endCxn id="49" idx="0"/>
          </p:cNvCxnSpPr>
          <p:nvPr/>
        </p:nvCxnSpPr>
        <p:spPr>
          <a:xfrm>
            <a:off x="3592285" y="2059854"/>
            <a:ext cx="3" cy="33745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过程 84">
            <a:extLst>
              <a:ext uri="{FF2B5EF4-FFF2-40B4-BE49-F238E27FC236}">
                <a16:creationId xmlns:a16="http://schemas.microsoft.com/office/drawing/2014/main" id="{A9526357-0AF0-4551-95E3-B0449A805E11}"/>
              </a:ext>
            </a:extLst>
          </p:cNvPr>
          <p:cNvSpPr/>
          <p:nvPr/>
        </p:nvSpPr>
        <p:spPr>
          <a:xfrm>
            <a:off x="2382807" y="3933952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07544B7-9BDB-4A5C-9F67-5DD911104052}"/>
              </a:ext>
            </a:extLst>
          </p:cNvPr>
          <p:cNvCxnSpPr>
            <a:cxnSpLocks/>
            <a:stCxn id="85" idx="0"/>
            <a:endCxn id="38" idx="2"/>
          </p:cNvCxnSpPr>
          <p:nvPr/>
        </p:nvCxnSpPr>
        <p:spPr>
          <a:xfrm flipV="1">
            <a:off x="3592287" y="3601339"/>
            <a:ext cx="0" cy="3326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30B9337-A918-4882-A009-64D119C38A3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152384" y="2572031"/>
            <a:ext cx="454869" cy="50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C3B8D85-D3CD-4B9E-A475-DCBAD830F17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88320" y="3079367"/>
            <a:ext cx="618933" cy="3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57B6FD12-566A-4167-8230-D5970EE91CA8}"/>
              </a:ext>
            </a:extLst>
          </p:cNvPr>
          <p:cNvSpPr/>
          <p:nvPr/>
        </p:nvSpPr>
        <p:spPr>
          <a:xfrm>
            <a:off x="4607253" y="2879151"/>
            <a:ext cx="1120193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09BFFEC-21C6-40FE-896E-9553BE5EC1B0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5727446" y="3060013"/>
            <a:ext cx="31879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E4A1BC2F-755C-4595-8B63-194D3828F57B}"/>
              </a:ext>
            </a:extLst>
          </p:cNvPr>
          <p:cNvSpPr/>
          <p:nvPr/>
        </p:nvSpPr>
        <p:spPr>
          <a:xfrm>
            <a:off x="6073721" y="26279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{"ApplicationDeveloper":1,“Version”:"11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","ApplicationFullName":"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","ApplicationIdentifier":"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492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A7C3E303-139D-4F6E-A9FA-6732B7536AB0}"/>
              </a:ext>
            </a:extLst>
          </p:cNvPr>
          <p:cNvSpPr/>
          <p:nvPr/>
        </p:nvSpPr>
        <p:spPr>
          <a:xfrm>
            <a:off x="2175064" y="1241231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2B04B089-72D8-4954-AAB0-0F9822515639}"/>
              </a:ext>
            </a:extLst>
          </p:cNvPr>
          <p:cNvSpPr/>
          <p:nvPr/>
        </p:nvSpPr>
        <p:spPr>
          <a:xfrm>
            <a:off x="1121745" y="867630"/>
            <a:ext cx="2274598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41FD68B-62CC-4C1E-BD60-C796E185CF3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396343" y="1051140"/>
            <a:ext cx="9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D847D20D-1EB8-4FC8-9DCD-D22AEFEEE857}"/>
              </a:ext>
            </a:extLst>
          </p:cNvPr>
          <p:cNvSpPr/>
          <p:nvPr/>
        </p:nvSpPr>
        <p:spPr>
          <a:xfrm>
            <a:off x="4366727" y="87641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80B47D1C-E74F-415F-8063-7CD51A631F6B}"/>
              </a:ext>
            </a:extLst>
          </p:cNvPr>
          <p:cNvSpPr/>
          <p:nvPr/>
        </p:nvSpPr>
        <p:spPr>
          <a:xfrm>
            <a:off x="3509866" y="717721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Related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Objects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CC90F8A-A75C-46AC-BC61-323C2ADBE21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259044" y="1217076"/>
            <a:ext cx="0" cy="5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C48780EE-36CF-4D39-B826-51C3AC975674}"/>
              </a:ext>
            </a:extLst>
          </p:cNvPr>
          <p:cNvSpPr/>
          <p:nvPr/>
        </p:nvSpPr>
        <p:spPr>
          <a:xfrm>
            <a:off x="1345685" y="1723488"/>
            <a:ext cx="193869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PropertySetDefinition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9C65241D-1768-4B1F-ACA4-5E3205A5ED17}"/>
              </a:ext>
            </a:extLst>
          </p:cNvPr>
          <p:cNvSpPr/>
          <p:nvPr/>
        </p:nvSpPr>
        <p:spPr>
          <a:xfrm>
            <a:off x="4869541" y="1254634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2B0D2D-C393-416C-932D-E858F78BD4F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061857" y="1225863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C42E2DA4-D04C-455A-9209-8A2208AB0E44}"/>
              </a:ext>
            </a:extLst>
          </p:cNvPr>
          <p:cNvSpPr/>
          <p:nvPr/>
        </p:nvSpPr>
        <p:spPr>
          <a:xfrm>
            <a:off x="4253203" y="1721593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4EA0261C-B23E-4560-B373-A2E59F6E0BFB}"/>
              </a:ext>
            </a:extLst>
          </p:cNvPr>
          <p:cNvSpPr/>
          <p:nvPr/>
        </p:nvSpPr>
        <p:spPr>
          <a:xfrm>
            <a:off x="2862942" y="236327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1226B343-6EE6-4003-A6B2-02CB2D8B1437}"/>
              </a:ext>
            </a:extLst>
          </p:cNvPr>
          <p:cNvSpPr/>
          <p:nvPr/>
        </p:nvSpPr>
        <p:spPr>
          <a:xfrm>
            <a:off x="3421741" y="2778149"/>
            <a:ext cx="904552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CAF0BF9-7E45-429A-B329-4AB44A4EF72B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558072" y="2712721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314833BD-83E5-462C-BF95-B7B8A8E27A80}"/>
              </a:ext>
            </a:extLst>
          </p:cNvPr>
          <p:cNvSpPr/>
          <p:nvPr/>
        </p:nvSpPr>
        <p:spPr>
          <a:xfrm>
            <a:off x="3421741" y="3938203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F219E4-3D62-4B60-889F-17C7C8092228}"/>
              </a:ext>
            </a:extLst>
          </p:cNvPr>
          <p:cNvCxnSpPr>
            <a:cxnSpLocks/>
          </p:cNvCxnSpPr>
          <p:nvPr/>
        </p:nvCxnSpPr>
        <p:spPr>
          <a:xfrm flipH="1">
            <a:off x="3558073" y="3872775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B75E382-0B3C-454C-828E-3D3E72454E14}"/>
              </a:ext>
            </a:extLst>
          </p:cNvPr>
          <p:cNvSpPr/>
          <p:nvPr/>
        </p:nvSpPr>
        <p:spPr>
          <a:xfrm>
            <a:off x="2749419" y="4368505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76F57E95-CCFF-41C6-B18E-EB8EAF0D25BD}"/>
              </a:ext>
            </a:extLst>
          </p:cNvPr>
          <p:cNvSpPr/>
          <p:nvPr/>
        </p:nvSpPr>
        <p:spPr>
          <a:xfrm>
            <a:off x="2394856" y="3224054"/>
            <a:ext cx="2419742" cy="6579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5473440" y="238256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5684155" y="3072311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6168570" y="2732013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5424449" y="3727758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6168570" y="3374355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6652984" y="3223333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7397103" y="2844256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4915670" y="4360953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6168569" y="4077204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5612227" y="5041549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98" idx="0"/>
          </p:cNvCxnSpPr>
          <p:nvPr/>
        </p:nvCxnSpPr>
        <p:spPr>
          <a:xfrm>
            <a:off x="6175048" y="4757800"/>
            <a:ext cx="0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56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412999" y="21786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3592543" y="1058631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336662" y="679554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2551785" y="4665306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44" idx="0"/>
          </p:cNvCxnSpPr>
          <p:nvPr/>
        </p:nvCxnSpPr>
        <p:spPr>
          <a:xfrm>
            <a:off x="3114607" y="2593098"/>
            <a:ext cx="0" cy="31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43A58A7-BED8-4597-B1E2-2BEFDE33D5A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114607" y="3270084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6C8D6630-78B4-4B5A-87C4-69F07EF56008}"/>
              </a:ext>
            </a:extLst>
          </p:cNvPr>
          <p:cNvSpPr/>
          <p:nvPr/>
        </p:nvSpPr>
        <p:spPr>
          <a:xfrm>
            <a:off x="2416491" y="2908246"/>
            <a:ext cx="1396231" cy="3618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获取对象字段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菱形 48">
            <a:extLst>
              <a:ext uri="{FF2B5EF4-FFF2-40B4-BE49-F238E27FC236}">
                <a16:creationId xmlns:a16="http://schemas.microsoft.com/office/drawing/2014/main" id="{2478B40D-A804-4093-BAA3-921812F4CA85}"/>
              </a:ext>
            </a:extLst>
          </p:cNvPr>
          <p:cNvSpPr/>
          <p:nvPr/>
        </p:nvSpPr>
        <p:spPr>
          <a:xfrm>
            <a:off x="1983915" y="3603893"/>
            <a:ext cx="2248424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是否为引用类型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A30EEB5-88D9-4FE6-9D7E-7718507C039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108127" y="4520911"/>
            <a:ext cx="6480" cy="14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29F9B4C-DAE1-4087-82CD-E7CC08C59223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>
            <a:off x="3108127" y="4187102"/>
            <a:ext cx="0" cy="116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8B8D8C67-840D-4258-AD88-EEB3B3F60005}"/>
              </a:ext>
            </a:extLst>
          </p:cNvPr>
          <p:cNvSpPr/>
          <p:nvPr/>
        </p:nvSpPr>
        <p:spPr>
          <a:xfrm>
            <a:off x="2569551" y="4303218"/>
            <a:ext cx="1077152" cy="2176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EED1C378-7129-424B-927F-24B599FCD288}"/>
              </a:ext>
            </a:extLst>
          </p:cNvPr>
          <p:cNvSpPr/>
          <p:nvPr/>
        </p:nvSpPr>
        <p:spPr>
          <a:xfrm>
            <a:off x="4373984" y="3704254"/>
            <a:ext cx="272660" cy="3971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D498751-4AE8-4941-8D5F-28FB829DEC0E}"/>
              </a:ext>
            </a:extLst>
          </p:cNvPr>
          <p:cNvCxnSpPr>
            <a:cxnSpLocks/>
            <a:stCxn id="49" idx="3"/>
            <a:endCxn id="66" idx="1"/>
          </p:cNvCxnSpPr>
          <p:nvPr/>
        </p:nvCxnSpPr>
        <p:spPr>
          <a:xfrm>
            <a:off x="4232339" y="3895498"/>
            <a:ext cx="141645" cy="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A59C31F5-AD9B-4BFA-98FF-66C29CEDED39}"/>
              </a:ext>
            </a:extLst>
          </p:cNvPr>
          <p:cNvCxnSpPr>
            <a:cxnSpLocks/>
            <a:stCxn id="66" idx="3"/>
            <a:endCxn id="44" idx="3"/>
          </p:cNvCxnSpPr>
          <p:nvPr/>
        </p:nvCxnSpPr>
        <p:spPr>
          <a:xfrm flipH="1" flipV="1">
            <a:off x="3812722" y="3089165"/>
            <a:ext cx="833922" cy="813654"/>
          </a:xfrm>
          <a:prstGeom prst="bentConnector3">
            <a:avLst>
              <a:gd name="adj1" fmla="val -27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1716A219-7D38-4CB8-B59B-9EB60C978FCB}"/>
              </a:ext>
            </a:extLst>
          </p:cNvPr>
          <p:cNvSpPr/>
          <p:nvPr/>
        </p:nvSpPr>
        <p:spPr>
          <a:xfrm>
            <a:off x="2154586" y="5263024"/>
            <a:ext cx="1828678" cy="2723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3E801CD-DFA5-44B1-99E2-2F1EB559F1A3}"/>
              </a:ext>
            </a:extLst>
          </p:cNvPr>
          <p:cNvCxnSpPr>
            <a:cxnSpLocks/>
          </p:cNvCxnSpPr>
          <p:nvPr/>
        </p:nvCxnSpPr>
        <p:spPr>
          <a:xfrm>
            <a:off x="3108126" y="4950428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61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C1B02C8-C1F7-462A-811C-97F98DE5D6B7}"/>
              </a:ext>
            </a:extLst>
          </p:cNvPr>
          <p:cNvSpPr/>
          <p:nvPr/>
        </p:nvSpPr>
        <p:spPr>
          <a:xfrm>
            <a:off x="2732742" y="288086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CD9E039-3CB4-489A-9604-2472AC42F37B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4373984" y="2394675"/>
            <a:ext cx="1482443" cy="37887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19445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43199" y="3094125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45490" y="1631520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63994" y="3890184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71177" y="1634443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48616" y="1631520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2309" y="174123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22450" y="388777"/>
            <a:ext cx="583964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388777"/>
            <a:ext cx="680329" cy="124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388777"/>
            <a:ext cx="2606103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26084" y="3094125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964704" y="3064220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79636" y="318156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472774" y="2000852"/>
            <a:ext cx="1049676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22450" y="2000852"/>
            <a:ext cx="623481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22450" y="2000852"/>
            <a:ext cx="3210739" cy="106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05046" y="3876617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178619" y="3864646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210009" y="3463457"/>
            <a:ext cx="1262765" cy="426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472774" y="3463457"/>
            <a:ext cx="1456114" cy="413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472774" y="3463457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473767" y="394744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36816" y="4928623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316157" y="4911031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>
            <a:off x="2210009" y="4259516"/>
            <a:ext cx="431144" cy="66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210009" y="4259516"/>
            <a:ext cx="3497726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086822" y="4911031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506933" y="504865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210009" y="4259516"/>
            <a:ext cx="6402409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4165648" y="3755868"/>
            <a:ext cx="17592" cy="3066582"/>
          </a:xfrm>
          <a:prstGeom prst="curvedConnector3">
            <a:avLst>
              <a:gd name="adj1" fmla="val -1078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617989" y="2303526"/>
            <a:ext cx="17592" cy="5971265"/>
          </a:xfrm>
          <a:prstGeom prst="curvedConnector3">
            <a:avLst>
              <a:gd name="adj1" fmla="val -37324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7654750">
            <a:off x="3985100" y="816771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 rot="18805701">
            <a:off x="3193051" y="230270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 rot="20536384">
            <a:off x="1883313" y="3524166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07583" y="4481061"/>
            <a:ext cx="240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50264" y="5437024"/>
            <a:ext cx="201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IfcRelConectsPathElements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7646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C803908-AF4C-4D4B-A42D-D1D776B6D478}"/>
              </a:ext>
            </a:extLst>
          </p:cNvPr>
          <p:cNvSpPr/>
          <p:nvPr/>
        </p:nvSpPr>
        <p:spPr>
          <a:xfrm>
            <a:off x="6079790" y="2624498"/>
            <a:ext cx="3647871" cy="3581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15C65F2B-BC3A-4401-9945-CF33243B0772}"/>
              </a:ext>
            </a:extLst>
          </p:cNvPr>
          <p:cNvSpPr/>
          <p:nvPr/>
        </p:nvSpPr>
        <p:spPr>
          <a:xfrm>
            <a:off x="6182577" y="3629473"/>
            <a:ext cx="3443336" cy="7630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C10A12CA-4E8D-41D6-B841-7ECA461CBD0A}"/>
              </a:ext>
            </a:extLst>
          </p:cNvPr>
          <p:cNvSpPr/>
          <p:nvPr/>
        </p:nvSpPr>
        <p:spPr>
          <a:xfrm>
            <a:off x="6566009" y="3745698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缓存初始化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76BF540A-1B66-4F1C-B50A-535284D92855}"/>
              </a:ext>
            </a:extLst>
          </p:cNvPr>
          <p:cNvSpPr/>
          <p:nvPr/>
        </p:nvSpPr>
        <p:spPr>
          <a:xfrm>
            <a:off x="6182577" y="2750962"/>
            <a:ext cx="1095637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6CFE5F2C-2B52-45AA-A3F0-81BE81C56909}"/>
              </a:ext>
            </a:extLst>
          </p:cNvPr>
          <p:cNvSpPr/>
          <p:nvPr/>
        </p:nvSpPr>
        <p:spPr>
          <a:xfrm>
            <a:off x="7420145" y="2750962"/>
            <a:ext cx="826898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 API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83F946C6-BB42-49B9-9065-D49A1203EF2D}"/>
              </a:ext>
            </a:extLst>
          </p:cNvPr>
          <p:cNvSpPr/>
          <p:nvPr/>
        </p:nvSpPr>
        <p:spPr>
          <a:xfrm>
            <a:off x="8391403" y="2750961"/>
            <a:ext cx="1237382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Trasversal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API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B82EC180-E2C6-4EE2-9BE4-402C7C46451C}"/>
              </a:ext>
            </a:extLst>
          </p:cNvPr>
          <p:cNvSpPr/>
          <p:nvPr/>
        </p:nvSpPr>
        <p:spPr>
          <a:xfrm>
            <a:off x="6182577" y="3152819"/>
            <a:ext cx="3443336" cy="34914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事务管理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58954624-72A1-419D-BAB0-6F9B73A470C9}"/>
              </a:ext>
            </a:extLst>
          </p:cNvPr>
          <p:cNvSpPr/>
          <p:nvPr/>
        </p:nvSpPr>
        <p:spPr>
          <a:xfrm>
            <a:off x="8247043" y="3745698"/>
            <a:ext cx="887232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缓存维护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35EBA463-B7F0-4C80-BF10-4CE0D1BF5B93}"/>
              </a:ext>
            </a:extLst>
          </p:cNvPr>
          <p:cNvSpPr/>
          <p:nvPr/>
        </p:nvSpPr>
        <p:spPr>
          <a:xfrm>
            <a:off x="7349179" y="4087101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 Cache</a:t>
            </a:r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AA9E8778-C889-46F9-A6D2-7C6570A055C3}"/>
              </a:ext>
            </a:extLst>
          </p:cNvPr>
          <p:cNvSpPr/>
          <p:nvPr/>
        </p:nvSpPr>
        <p:spPr>
          <a:xfrm>
            <a:off x="6182577" y="5026694"/>
            <a:ext cx="3443336" cy="10386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D098F5E1-8D03-4C17-830D-F7646313D134}"/>
              </a:ext>
            </a:extLst>
          </p:cNvPr>
          <p:cNvSpPr/>
          <p:nvPr/>
        </p:nvSpPr>
        <p:spPr>
          <a:xfrm>
            <a:off x="7403118" y="5797862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55D0F9CD-9029-4425-99C0-CB3C442D3DCE}"/>
              </a:ext>
            </a:extLst>
          </p:cNvPr>
          <p:cNvSpPr/>
          <p:nvPr/>
        </p:nvSpPr>
        <p:spPr>
          <a:xfrm>
            <a:off x="6400803" y="5101706"/>
            <a:ext cx="1270135" cy="25642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CCA39196-EB11-468D-8E72-1128A2F84DBC}"/>
              </a:ext>
            </a:extLst>
          </p:cNvPr>
          <p:cNvSpPr/>
          <p:nvPr/>
        </p:nvSpPr>
        <p:spPr>
          <a:xfrm>
            <a:off x="6182576" y="4514142"/>
            <a:ext cx="3443336" cy="41415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操作系统支撑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64743CF5-54D4-46A0-A5F0-38309F8DBB75}"/>
              </a:ext>
            </a:extLst>
          </p:cNvPr>
          <p:cNvSpPr/>
          <p:nvPr/>
        </p:nvSpPr>
        <p:spPr>
          <a:xfrm>
            <a:off x="7862188" y="5101706"/>
            <a:ext cx="1617804" cy="2683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96CED497-DEEE-4ABE-86A1-6BD48DE3ED3F}"/>
              </a:ext>
            </a:extLst>
          </p:cNvPr>
          <p:cNvSpPr/>
          <p:nvPr/>
        </p:nvSpPr>
        <p:spPr>
          <a:xfrm>
            <a:off x="6400803" y="5458968"/>
            <a:ext cx="1270135" cy="2530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4CE429DF-2267-4DCD-9381-DA0C6411ACFB}"/>
              </a:ext>
            </a:extLst>
          </p:cNvPr>
          <p:cNvSpPr/>
          <p:nvPr/>
        </p:nvSpPr>
        <p:spPr>
          <a:xfrm>
            <a:off x="7879636" y="5468442"/>
            <a:ext cx="1600355" cy="243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9059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8F0FDE36-3847-473B-A13B-AC947E4EF454}"/>
              </a:ext>
            </a:extLst>
          </p:cNvPr>
          <p:cNvSpPr/>
          <p:nvPr/>
        </p:nvSpPr>
        <p:spPr>
          <a:xfrm>
            <a:off x="263096" y="2327939"/>
            <a:ext cx="3083736" cy="13584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71BC947C-06D1-461D-9584-3FD257843C08}"/>
              </a:ext>
            </a:extLst>
          </p:cNvPr>
          <p:cNvSpPr/>
          <p:nvPr/>
        </p:nvSpPr>
        <p:spPr>
          <a:xfrm>
            <a:off x="263097" y="193247"/>
            <a:ext cx="6377400" cy="191515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000651" y="729921"/>
            <a:ext cx="569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219810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0" y="569667"/>
            <a:ext cx="2559441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53599" y="1568227"/>
            <a:ext cx="2547052" cy="2994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1" y="1054450"/>
            <a:ext cx="2559441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504730"/>
            <a:ext cx="2955770" cy="3854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685489" y="654346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4738078" y="582967"/>
            <a:ext cx="510127" cy="2361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5319592" y="582967"/>
            <a:ext cx="510127" cy="237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5901106" y="582967"/>
            <a:ext cx="510127" cy="2375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3000652" y="1212539"/>
            <a:ext cx="580629" cy="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F4D3F7B1-9FB9-4EBE-8CBF-C7C88912B51A}"/>
              </a:ext>
            </a:extLst>
          </p:cNvPr>
          <p:cNvSpPr/>
          <p:nvPr/>
        </p:nvSpPr>
        <p:spPr>
          <a:xfrm>
            <a:off x="264075" y="3862659"/>
            <a:ext cx="6376422" cy="86846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BD64E52B-8045-4380-9132-1BBC3CB2F061}"/>
              </a:ext>
            </a:extLst>
          </p:cNvPr>
          <p:cNvSpPr/>
          <p:nvPr/>
        </p:nvSpPr>
        <p:spPr>
          <a:xfrm>
            <a:off x="2572097" y="3898930"/>
            <a:ext cx="1727080" cy="19046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空闲链表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FreeList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DF9831F6-F42C-474B-9CFB-B6EBC461E009}"/>
              </a:ext>
            </a:extLst>
          </p:cNvPr>
          <p:cNvSpPr/>
          <p:nvPr/>
        </p:nvSpPr>
        <p:spPr>
          <a:xfrm>
            <a:off x="338884" y="4263377"/>
            <a:ext cx="703401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69544F1-E36B-47AC-BFAB-0662EB1E8876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1042285" y="4420820"/>
            <a:ext cx="223737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FF1FF83F-7408-497F-BB81-66FDD3EFF5E6}"/>
              </a:ext>
            </a:extLst>
          </p:cNvPr>
          <p:cNvSpPr/>
          <p:nvPr/>
        </p:nvSpPr>
        <p:spPr>
          <a:xfrm>
            <a:off x="1266022" y="4267951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B669BB56-13C1-4A62-B8CC-DD36D258383A}"/>
              </a:ext>
            </a:extLst>
          </p:cNvPr>
          <p:cNvSpPr/>
          <p:nvPr/>
        </p:nvSpPr>
        <p:spPr>
          <a:xfrm>
            <a:off x="2209602" y="4265664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DF6B7BE-EE15-48F1-917A-3F8B562ADF67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 flipV="1">
            <a:off x="1966410" y="4420820"/>
            <a:ext cx="243192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C43452B-9A4B-4875-BA4C-ED24E75ABEF4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2909990" y="4420820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82B92DBF-6CCB-4C8A-9A85-F082D625E889}"/>
              </a:ext>
            </a:extLst>
          </p:cNvPr>
          <p:cNvSpPr/>
          <p:nvPr/>
        </p:nvSpPr>
        <p:spPr>
          <a:xfrm>
            <a:off x="5561136" y="4334743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E64C49A-D584-4061-9AAD-CC4167E378E5}"/>
              </a:ext>
            </a:extLst>
          </p:cNvPr>
          <p:cNvCxnSpPr>
            <a:cxnSpLocks/>
          </p:cNvCxnSpPr>
          <p:nvPr/>
        </p:nvCxnSpPr>
        <p:spPr>
          <a:xfrm>
            <a:off x="3483929" y="4423226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B15D70A0-9B36-4669-AAE6-1AF29BFB8E35}"/>
              </a:ext>
            </a:extLst>
          </p:cNvPr>
          <p:cNvSpPr/>
          <p:nvPr/>
        </p:nvSpPr>
        <p:spPr>
          <a:xfrm>
            <a:off x="3714528" y="4272616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B8034DA0-A7DC-41E7-AD42-1DAA35939ECE}"/>
              </a:ext>
            </a:extLst>
          </p:cNvPr>
          <p:cNvCxnSpPr>
            <a:cxnSpLocks/>
          </p:cNvCxnSpPr>
          <p:nvPr/>
        </p:nvCxnSpPr>
        <p:spPr>
          <a:xfrm>
            <a:off x="4414917" y="4427772"/>
            <a:ext cx="223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0D074318-2EE0-4145-8C3D-E10F52E5B0A9}"/>
              </a:ext>
            </a:extLst>
          </p:cNvPr>
          <p:cNvSpPr/>
          <p:nvPr/>
        </p:nvSpPr>
        <p:spPr>
          <a:xfrm>
            <a:off x="4658108" y="4258810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A9FE2EF-85EC-444E-AE8F-4556CD984FA9}"/>
              </a:ext>
            </a:extLst>
          </p:cNvPr>
          <p:cNvCxnSpPr>
            <a:cxnSpLocks/>
          </p:cNvCxnSpPr>
          <p:nvPr/>
        </p:nvCxnSpPr>
        <p:spPr>
          <a:xfrm>
            <a:off x="5366833" y="4426628"/>
            <a:ext cx="223736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09FB08D0-3FAC-4F5F-9E15-57DDC62F9D9B}"/>
              </a:ext>
            </a:extLst>
          </p:cNvPr>
          <p:cNvSpPr/>
          <p:nvPr/>
        </p:nvSpPr>
        <p:spPr>
          <a:xfrm>
            <a:off x="3162232" y="4327318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7F3F5118-2A3C-41FF-AA65-A636C7DA3F94}"/>
              </a:ext>
            </a:extLst>
          </p:cNvPr>
          <p:cNvSpPr/>
          <p:nvPr/>
        </p:nvSpPr>
        <p:spPr>
          <a:xfrm>
            <a:off x="5825424" y="4251304"/>
            <a:ext cx="700388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65344863-AC5B-417A-BC6E-51ABA0F1137D}"/>
              </a:ext>
            </a:extLst>
          </p:cNvPr>
          <p:cNvSpPr/>
          <p:nvPr/>
        </p:nvSpPr>
        <p:spPr>
          <a:xfrm>
            <a:off x="900148" y="2362641"/>
            <a:ext cx="1684982" cy="2368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id="{9889BEC3-7167-4B07-8B84-647F60BC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71210"/>
              </p:ext>
            </p:extLst>
          </p:nvPr>
        </p:nvGraphicFramePr>
        <p:xfrm>
          <a:off x="9138326" y="4418613"/>
          <a:ext cx="2022480" cy="152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240">
                  <a:extLst>
                    <a:ext uri="{9D8B030D-6E8A-4147-A177-3AD203B41FA5}">
                      <a16:colId xmlns:a16="http://schemas.microsoft.com/office/drawing/2014/main" val="1911442531"/>
                    </a:ext>
                  </a:extLst>
                </a:gridCol>
                <a:gridCol w="1011240">
                  <a:extLst>
                    <a:ext uri="{9D8B030D-6E8A-4147-A177-3AD203B41FA5}">
                      <a16:colId xmlns:a16="http://schemas.microsoft.com/office/drawing/2014/main" val="2012010529"/>
                    </a:ext>
                  </a:extLst>
                </a:gridCol>
              </a:tblGrid>
              <a:tr h="304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“脏”标志位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页大小信息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04219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28414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6740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99847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61623"/>
                  </a:ext>
                </a:extLst>
              </a:tr>
            </a:tbl>
          </a:graphicData>
        </a:graphic>
      </p:graphicFrame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9D82555D-A994-46C3-80E7-7CA39B9FC9C8}"/>
              </a:ext>
            </a:extLst>
          </p:cNvPr>
          <p:cNvSpPr/>
          <p:nvPr/>
        </p:nvSpPr>
        <p:spPr>
          <a:xfrm>
            <a:off x="8063267" y="4418613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468371DA-5427-4488-AF23-2DE26A9E0314}"/>
              </a:ext>
            </a:extLst>
          </p:cNvPr>
          <p:cNvSpPr/>
          <p:nvPr/>
        </p:nvSpPr>
        <p:spPr>
          <a:xfrm>
            <a:off x="473128" y="2721586"/>
            <a:ext cx="704736" cy="1739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856D9FAA-A320-4866-AD98-41668337DEF4}"/>
              </a:ext>
            </a:extLst>
          </p:cNvPr>
          <p:cNvSpPr/>
          <p:nvPr/>
        </p:nvSpPr>
        <p:spPr>
          <a:xfrm>
            <a:off x="1180101" y="2721283"/>
            <a:ext cx="2018767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“脏”标志位 、页大小信息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770C2C07-D90C-4DB3-9EC3-830D257D9BA8}"/>
              </a:ext>
            </a:extLst>
          </p:cNvPr>
          <p:cNvSpPr/>
          <p:nvPr/>
        </p:nvSpPr>
        <p:spPr>
          <a:xfrm>
            <a:off x="499762" y="3210634"/>
            <a:ext cx="681598" cy="1391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pointer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D1F72B25-8321-4E55-B4E5-43D7B10214EE}"/>
              </a:ext>
            </a:extLst>
          </p:cNvPr>
          <p:cNvSpPr/>
          <p:nvPr/>
        </p:nvSpPr>
        <p:spPr>
          <a:xfrm>
            <a:off x="1288548" y="3214334"/>
            <a:ext cx="1603062" cy="12217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一段连续空间的首地址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55387F7-EDB1-4DDF-A8B7-AB4DC83820DD}"/>
              </a:ext>
            </a:extLst>
          </p:cNvPr>
          <p:cNvSpPr/>
          <p:nvPr/>
        </p:nvSpPr>
        <p:spPr>
          <a:xfrm>
            <a:off x="466277" y="3442024"/>
            <a:ext cx="828532" cy="1160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nextFree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737168EF-C896-4218-9782-25AAF6988A43}"/>
              </a:ext>
            </a:extLst>
          </p:cNvPr>
          <p:cNvSpPr/>
          <p:nvPr/>
        </p:nvSpPr>
        <p:spPr>
          <a:xfrm>
            <a:off x="1365239" y="3431182"/>
            <a:ext cx="1663336" cy="1268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下一个可用页面的引用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AE12C4C6-773E-49BE-833C-27DE8239D20C}"/>
              </a:ext>
            </a:extLst>
          </p:cNvPr>
          <p:cNvSpPr/>
          <p:nvPr/>
        </p:nvSpPr>
        <p:spPr>
          <a:xfrm>
            <a:off x="3581281" y="1019817"/>
            <a:ext cx="2955770" cy="3854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E956C911-A674-41E8-9B0A-2148F8079C0A}"/>
              </a:ext>
            </a:extLst>
          </p:cNvPr>
          <p:cNvSpPr/>
          <p:nvPr/>
        </p:nvSpPr>
        <p:spPr>
          <a:xfrm>
            <a:off x="3688740" y="1185986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F219EC11-9A0E-4C9C-8F17-E0E7BE55FCBC}"/>
              </a:ext>
            </a:extLst>
          </p:cNvPr>
          <p:cNvSpPr/>
          <p:nvPr/>
        </p:nvSpPr>
        <p:spPr>
          <a:xfrm>
            <a:off x="4741329" y="1114607"/>
            <a:ext cx="510127" cy="2361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871C0EC7-1217-49C2-8B4F-529CF9DE347F}"/>
              </a:ext>
            </a:extLst>
          </p:cNvPr>
          <p:cNvSpPr/>
          <p:nvPr/>
        </p:nvSpPr>
        <p:spPr>
          <a:xfrm>
            <a:off x="5322843" y="1114607"/>
            <a:ext cx="510127" cy="237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3F1595FC-E17C-419F-93FF-B507A529E4B0}"/>
              </a:ext>
            </a:extLst>
          </p:cNvPr>
          <p:cNvSpPr/>
          <p:nvPr/>
        </p:nvSpPr>
        <p:spPr>
          <a:xfrm>
            <a:off x="5904357" y="1114607"/>
            <a:ext cx="510127" cy="2375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73156A3-43B8-4BF1-BAB7-A583218AB876}"/>
              </a:ext>
            </a:extLst>
          </p:cNvPr>
          <p:cNvCxnSpPr>
            <a:cxnSpLocks/>
            <a:stCxn id="45" idx="3"/>
            <a:endCxn id="80" idx="1"/>
          </p:cNvCxnSpPr>
          <p:nvPr/>
        </p:nvCxnSpPr>
        <p:spPr>
          <a:xfrm>
            <a:off x="3000651" y="1717931"/>
            <a:ext cx="579610" cy="1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A278A8B7-EAC9-41B6-85CB-08E8283D1F48}"/>
              </a:ext>
            </a:extLst>
          </p:cNvPr>
          <p:cNvSpPr/>
          <p:nvPr/>
        </p:nvSpPr>
        <p:spPr>
          <a:xfrm>
            <a:off x="3580261" y="1535758"/>
            <a:ext cx="2955770" cy="3854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6EAD1F11-B4AB-4CCB-8709-C9A5D24DF303}"/>
              </a:ext>
            </a:extLst>
          </p:cNvPr>
          <p:cNvSpPr/>
          <p:nvPr/>
        </p:nvSpPr>
        <p:spPr>
          <a:xfrm>
            <a:off x="3686426" y="16662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4A2787A7-3694-4105-8498-B253B583B296}"/>
              </a:ext>
            </a:extLst>
          </p:cNvPr>
          <p:cNvSpPr/>
          <p:nvPr/>
        </p:nvSpPr>
        <p:spPr>
          <a:xfrm>
            <a:off x="4739015" y="1594840"/>
            <a:ext cx="510127" cy="2361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B2F21E07-91BD-44BC-A460-D571CAA6540D}"/>
              </a:ext>
            </a:extLst>
          </p:cNvPr>
          <p:cNvSpPr/>
          <p:nvPr/>
        </p:nvSpPr>
        <p:spPr>
          <a:xfrm>
            <a:off x="5320529" y="1594840"/>
            <a:ext cx="510127" cy="237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757F0333-8CE0-44BA-8C18-2C063DA77D78}"/>
              </a:ext>
            </a:extLst>
          </p:cNvPr>
          <p:cNvSpPr/>
          <p:nvPr/>
        </p:nvSpPr>
        <p:spPr>
          <a:xfrm>
            <a:off x="5902043" y="1594840"/>
            <a:ext cx="510127" cy="2375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76947001-B791-41EF-8FC3-FFF59C36D673}"/>
              </a:ext>
            </a:extLst>
          </p:cNvPr>
          <p:cNvSpPr/>
          <p:nvPr/>
        </p:nvSpPr>
        <p:spPr>
          <a:xfrm>
            <a:off x="3552777" y="2336007"/>
            <a:ext cx="3087719" cy="13503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37FC6578-F85C-4D9F-BECF-F89C54C0A12A}"/>
              </a:ext>
            </a:extLst>
          </p:cNvPr>
          <p:cNvSpPr/>
          <p:nvPr/>
        </p:nvSpPr>
        <p:spPr>
          <a:xfrm>
            <a:off x="4221210" y="2362641"/>
            <a:ext cx="1684982" cy="2368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FreePage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" name="流程图: 过程 101">
            <a:extLst>
              <a:ext uri="{FF2B5EF4-FFF2-40B4-BE49-F238E27FC236}">
                <a16:creationId xmlns:a16="http://schemas.microsoft.com/office/drawing/2014/main" id="{8780196F-83D0-4178-9D09-8FD89A0855B5}"/>
              </a:ext>
            </a:extLst>
          </p:cNvPr>
          <p:cNvSpPr/>
          <p:nvPr/>
        </p:nvSpPr>
        <p:spPr>
          <a:xfrm>
            <a:off x="513726" y="2989913"/>
            <a:ext cx="879370" cy="103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filePageId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8A65C130-7E4A-4882-B4F7-3D2340450317}"/>
              </a:ext>
            </a:extLst>
          </p:cNvPr>
          <p:cNvSpPr/>
          <p:nvPr/>
        </p:nvSpPr>
        <p:spPr>
          <a:xfrm>
            <a:off x="1462898" y="2979071"/>
            <a:ext cx="817192" cy="9842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页面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B15205E0-5D24-49F2-9A46-8090157394A6}"/>
              </a:ext>
            </a:extLst>
          </p:cNvPr>
          <p:cNvSpPr/>
          <p:nvPr/>
        </p:nvSpPr>
        <p:spPr>
          <a:xfrm>
            <a:off x="3669715" y="2730280"/>
            <a:ext cx="874889" cy="1652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D8ECD519-B49D-4DD1-B477-B278279AE261}"/>
              </a:ext>
            </a:extLst>
          </p:cNvPr>
          <p:cNvSpPr/>
          <p:nvPr/>
        </p:nvSpPr>
        <p:spPr>
          <a:xfrm>
            <a:off x="4533774" y="2729976"/>
            <a:ext cx="1734867" cy="1761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流程图: 过程 106">
            <a:extLst>
              <a:ext uri="{FF2B5EF4-FFF2-40B4-BE49-F238E27FC236}">
                <a16:creationId xmlns:a16="http://schemas.microsoft.com/office/drawing/2014/main" id="{5926E493-84D2-407F-86DE-A46C0C9CEF01}"/>
              </a:ext>
            </a:extLst>
          </p:cNvPr>
          <p:cNvSpPr/>
          <p:nvPr/>
        </p:nvSpPr>
        <p:spPr>
          <a:xfrm>
            <a:off x="3669716" y="2988753"/>
            <a:ext cx="598646" cy="17582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count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流程图: 过程 107">
            <a:extLst>
              <a:ext uri="{FF2B5EF4-FFF2-40B4-BE49-F238E27FC236}">
                <a16:creationId xmlns:a16="http://schemas.microsoft.com/office/drawing/2014/main" id="{3562E561-75D3-4851-9352-AC7D9051781B}"/>
              </a:ext>
            </a:extLst>
          </p:cNvPr>
          <p:cNvSpPr/>
          <p:nvPr/>
        </p:nvSpPr>
        <p:spPr>
          <a:xfrm>
            <a:off x="4339472" y="3033866"/>
            <a:ext cx="1001534" cy="13602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空闲页计数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" name="流程图: 过程 108">
            <a:extLst>
              <a:ext uri="{FF2B5EF4-FFF2-40B4-BE49-F238E27FC236}">
                <a16:creationId xmlns:a16="http://schemas.microsoft.com/office/drawing/2014/main" id="{10063139-3451-4ED3-ABD5-498466B1E475}"/>
              </a:ext>
            </a:extLst>
          </p:cNvPr>
          <p:cNvSpPr/>
          <p:nvPr/>
        </p:nvSpPr>
        <p:spPr>
          <a:xfrm>
            <a:off x="3669438" y="3301796"/>
            <a:ext cx="558687" cy="1160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C6475696-3F75-4F6E-8BE6-C6E5274E4E05}"/>
              </a:ext>
            </a:extLst>
          </p:cNvPr>
          <p:cNvSpPr/>
          <p:nvPr/>
        </p:nvSpPr>
        <p:spPr>
          <a:xfrm>
            <a:off x="4337871" y="3290954"/>
            <a:ext cx="1663336" cy="1268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下一个可用页面的引用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187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54ACD924-438A-4C9A-9D05-490CE3F464A9}"/>
              </a:ext>
            </a:extLst>
          </p:cNvPr>
          <p:cNvSpPr/>
          <p:nvPr/>
        </p:nvSpPr>
        <p:spPr>
          <a:xfrm>
            <a:off x="5404802" y="3335967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5761AC6-90F6-4084-B4F4-C853CE258A81}"/>
              </a:ext>
            </a:extLst>
          </p:cNvPr>
          <p:cNvSpPr/>
          <p:nvPr/>
        </p:nvSpPr>
        <p:spPr>
          <a:xfrm>
            <a:off x="263097" y="84485"/>
            <a:ext cx="5495668" cy="23474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810829" y="729920"/>
            <a:ext cx="759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139908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1" y="569667"/>
            <a:ext cx="2369618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41209" y="2015219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0" y="1311904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281783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756700" y="3600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3672757" y="569666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4254271" y="579737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4835785" y="58877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0F253621-B84D-470C-903B-B8E032D19317}"/>
              </a:ext>
            </a:extLst>
          </p:cNvPr>
          <p:cNvSpPr/>
          <p:nvPr/>
        </p:nvSpPr>
        <p:spPr>
          <a:xfrm>
            <a:off x="3586625" y="1108276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96516A59-3C8F-455D-8B20-B14A588A98E7}"/>
              </a:ext>
            </a:extLst>
          </p:cNvPr>
          <p:cNvSpPr/>
          <p:nvPr/>
        </p:nvSpPr>
        <p:spPr>
          <a:xfrm>
            <a:off x="3773283" y="1186512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C9B9A8BE-E157-4BA8-A6B2-07C43D2585AF}"/>
              </a:ext>
            </a:extLst>
          </p:cNvPr>
          <p:cNvSpPr/>
          <p:nvPr/>
        </p:nvSpPr>
        <p:spPr>
          <a:xfrm>
            <a:off x="3689340" y="139615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3AA7671-6325-47B5-AB37-48A810E80B34}"/>
              </a:ext>
            </a:extLst>
          </p:cNvPr>
          <p:cNvSpPr/>
          <p:nvPr/>
        </p:nvSpPr>
        <p:spPr>
          <a:xfrm>
            <a:off x="4270854" y="1406230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D567E502-A1C1-4403-94AF-5195366BF424}"/>
              </a:ext>
            </a:extLst>
          </p:cNvPr>
          <p:cNvSpPr/>
          <p:nvPr/>
        </p:nvSpPr>
        <p:spPr>
          <a:xfrm>
            <a:off x="4852368" y="1415272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2810829" y="1472158"/>
            <a:ext cx="775796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445C20F8-C095-45CE-BFBC-B9F8336B75BD}"/>
              </a:ext>
            </a:extLst>
          </p:cNvPr>
          <p:cNvSpPr/>
          <p:nvPr/>
        </p:nvSpPr>
        <p:spPr>
          <a:xfrm>
            <a:off x="302310" y="3186444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的所有关系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0F33E75-74A9-4FC7-B829-443B30FE17F8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713049" y="3323608"/>
            <a:ext cx="844755" cy="2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7266A35C-E4E3-4B5C-B5AD-21554998DC2D}"/>
              </a:ext>
            </a:extLst>
          </p:cNvPr>
          <p:cNvSpPr/>
          <p:nvPr/>
        </p:nvSpPr>
        <p:spPr>
          <a:xfrm>
            <a:off x="1817222" y="3020992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27FDB48D-F8A6-475C-BEB5-8E1E2D73877F}"/>
              </a:ext>
            </a:extLst>
          </p:cNvPr>
          <p:cNvSpPr/>
          <p:nvPr/>
        </p:nvSpPr>
        <p:spPr>
          <a:xfrm>
            <a:off x="2557804" y="3194829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C2B03D76-31F7-4163-8D53-DBD1134879E0}"/>
              </a:ext>
            </a:extLst>
          </p:cNvPr>
          <p:cNvSpPr/>
          <p:nvPr/>
        </p:nvSpPr>
        <p:spPr>
          <a:xfrm>
            <a:off x="5264615" y="3266604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D94EC1F8-4ACD-4325-8C45-D9C7D192314D}"/>
              </a:ext>
            </a:extLst>
          </p:cNvPr>
          <p:cNvSpPr/>
          <p:nvPr/>
        </p:nvSpPr>
        <p:spPr>
          <a:xfrm>
            <a:off x="5138588" y="3197963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85DAC07F-8D8A-4460-8FC7-85801D1BF165}"/>
              </a:ext>
            </a:extLst>
          </p:cNvPr>
          <p:cNvSpPr/>
          <p:nvPr/>
        </p:nvSpPr>
        <p:spPr>
          <a:xfrm>
            <a:off x="5012561" y="3101382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3DA724A1-BA79-4902-8026-1867F2C99147}"/>
              </a:ext>
            </a:extLst>
          </p:cNvPr>
          <p:cNvSpPr/>
          <p:nvPr/>
        </p:nvSpPr>
        <p:spPr>
          <a:xfrm>
            <a:off x="4894944" y="3035110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F0CDCA79-E84A-42CC-8007-31B75A833EDD}"/>
              </a:ext>
            </a:extLst>
          </p:cNvPr>
          <p:cNvSpPr/>
          <p:nvPr/>
        </p:nvSpPr>
        <p:spPr>
          <a:xfrm>
            <a:off x="4768917" y="2961679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060832-CB8B-450B-977D-E838EAE46705}"/>
              </a:ext>
            </a:extLst>
          </p:cNvPr>
          <p:cNvCxnSpPr>
            <a:cxnSpLocks/>
            <a:stCxn id="52" idx="3"/>
            <a:endCxn id="63" idx="1"/>
          </p:cNvCxnSpPr>
          <p:nvPr/>
        </p:nvCxnSpPr>
        <p:spPr>
          <a:xfrm>
            <a:off x="3968543" y="3331993"/>
            <a:ext cx="800374" cy="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A44C334-935E-4D3F-9AFF-B606C90E1062}"/>
              </a:ext>
            </a:extLst>
          </p:cNvPr>
          <p:cNvCxnSpPr>
            <a:cxnSpLocks/>
          </p:cNvCxnSpPr>
          <p:nvPr/>
        </p:nvCxnSpPr>
        <p:spPr>
          <a:xfrm>
            <a:off x="5090848" y="3769885"/>
            <a:ext cx="0" cy="6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83B49C3B-C6C3-48FE-9CF5-8F3F3AE9A234}"/>
              </a:ext>
            </a:extLst>
          </p:cNvPr>
          <p:cNvSpPr/>
          <p:nvPr/>
        </p:nvSpPr>
        <p:spPr>
          <a:xfrm>
            <a:off x="3645958" y="4393270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0011101…00101001…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D72A855-562B-4D81-999C-88FF7A36AB05}"/>
              </a:ext>
            </a:extLst>
          </p:cNvPr>
          <p:cNvCxnSpPr>
            <a:cxnSpLocks/>
            <a:stCxn id="67" idx="2"/>
            <a:endCxn id="52" idx="2"/>
          </p:cNvCxnSpPr>
          <p:nvPr/>
        </p:nvCxnSpPr>
        <p:spPr>
          <a:xfrm rot="5400000" flipH="1">
            <a:off x="3252207" y="3480124"/>
            <a:ext cx="1262987" cy="1241053"/>
          </a:xfrm>
          <a:prstGeom prst="bentConnector3">
            <a:avLst>
              <a:gd name="adj1" fmla="val -50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902E08A8-431B-4299-A8EB-ADEFA26CB7C4}"/>
              </a:ext>
            </a:extLst>
          </p:cNvPr>
          <p:cNvSpPr/>
          <p:nvPr/>
        </p:nvSpPr>
        <p:spPr>
          <a:xfrm>
            <a:off x="3332623" y="5048584"/>
            <a:ext cx="1149093" cy="20953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8925F49A-7A5C-4D21-82F9-7DEC43195C5F}"/>
              </a:ext>
            </a:extLst>
          </p:cNvPr>
          <p:cNvSpPr/>
          <p:nvPr/>
        </p:nvSpPr>
        <p:spPr>
          <a:xfrm>
            <a:off x="2104994" y="3242523"/>
            <a:ext cx="104173" cy="1635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81D38423-99BC-44FC-BF6F-EC29388684F0}"/>
              </a:ext>
            </a:extLst>
          </p:cNvPr>
          <p:cNvSpPr/>
          <p:nvPr/>
        </p:nvSpPr>
        <p:spPr>
          <a:xfrm>
            <a:off x="4327204" y="3234160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E90F2537-F8CD-4D34-808E-A8F303CFD27C}"/>
              </a:ext>
            </a:extLst>
          </p:cNvPr>
          <p:cNvSpPr/>
          <p:nvPr/>
        </p:nvSpPr>
        <p:spPr>
          <a:xfrm>
            <a:off x="5012561" y="3998031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6EB78CDE-AEFF-406B-B4AC-31B7D49DA755}"/>
              </a:ext>
            </a:extLst>
          </p:cNvPr>
          <p:cNvSpPr/>
          <p:nvPr/>
        </p:nvSpPr>
        <p:spPr>
          <a:xfrm>
            <a:off x="3162286" y="4209015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EAB366FD-4BE0-4F18-98E3-EE1DE3DE4366}"/>
              </a:ext>
            </a:extLst>
          </p:cNvPr>
          <p:cNvSpPr/>
          <p:nvPr/>
        </p:nvSpPr>
        <p:spPr>
          <a:xfrm>
            <a:off x="3681279" y="4124893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BB60F0F-2572-4DD6-9486-9F36876250B8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758765" y="4077901"/>
            <a:ext cx="0" cy="31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F71A667E-8BAE-4B27-96EF-475ACC888C77}"/>
              </a:ext>
            </a:extLst>
          </p:cNvPr>
          <p:cNvSpPr/>
          <p:nvPr/>
        </p:nvSpPr>
        <p:spPr>
          <a:xfrm>
            <a:off x="5602869" y="4395784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1001101…01001101…</a:t>
            </a: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F32DF32F-634B-481F-9F04-B218E6D1549E}"/>
              </a:ext>
            </a:extLst>
          </p:cNvPr>
          <p:cNvSpPr/>
          <p:nvPr/>
        </p:nvSpPr>
        <p:spPr>
          <a:xfrm>
            <a:off x="6112727" y="4193695"/>
            <a:ext cx="1270868" cy="1652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CC797D3B-35D8-4FAA-BEC1-8F34684BBC0A}"/>
              </a:ext>
            </a:extLst>
          </p:cNvPr>
          <p:cNvCxnSpPr>
            <a:cxnSpLocks/>
            <a:stCxn id="104" idx="2"/>
          </p:cNvCxnSpPr>
          <p:nvPr/>
        </p:nvCxnSpPr>
        <p:spPr>
          <a:xfrm rot="5400000" flipH="1">
            <a:off x="4017887" y="2291406"/>
            <a:ext cx="1236192" cy="3650310"/>
          </a:xfrm>
          <a:prstGeom prst="bentConnector4">
            <a:avLst>
              <a:gd name="adj1" fmla="val -82162"/>
              <a:gd name="adj2" fmla="val 998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7C35E7C-C5A4-4F41-9FFE-5AF455A7E0FE}"/>
              </a:ext>
            </a:extLst>
          </p:cNvPr>
          <p:cNvSpPr/>
          <p:nvPr/>
        </p:nvSpPr>
        <p:spPr>
          <a:xfrm>
            <a:off x="4260995" y="5489750"/>
            <a:ext cx="1562368" cy="17192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E5E301D2-6CE8-49E2-9C5C-478AE57F0E46}"/>
              </a:ext>
            </a:extLst>
          </p:cNvPr>
          <p:cNvSpPr/>
          <p:nvPr/>
        </p:nvSpPr>
        <p:spPr>
          <a:xfrm>
            <a:off x="2711471" y="4536479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5792CCCA-1B45-461D-A196-02F4FA60F811}"/>
              </a:ext>
            </a:extLst>
          </p:cNvPr>
          <p:cNvSpPr/>
          <p:nvPr/>
        </p:nvSpPr>
        <p:spPr>
          <a:xfrm>
            <a:off x="5677470" y="4095863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3344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E49970C-54B5-4898-A473-9416954B139E}"/>
              </a:ext>
            </a:extLst>
          </p:cNvPr>
          <p:cNvSpPr/>
          <p:nvPr/>
        </p:nvSpPr>
        <p:spPr>
          <a:xfrm>
            <a:off x="1941525" y="4766567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BBDA18DF-3528-482E-AFC3-BEA418B823F7}"/>
              </a:ext>
            </a:extLst>
          </p:cNvPr>
          <p:cNvSpPr/>
          <p:nvPr/>
        </p:nvSpPr>
        <p:spPr>
          <a:xfrm>
            <a:off x="3072895" y="4766568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5B30B0A3-18C1-4228-9C98-8081B18C4109}"/>
              </a:ext>
            </a:extLst>
          </p:cNvPr>
          <p:cNvSpPr/>
          <p:nvPr/>
        </p:nvSpPr>
        <p:spPr>
          <a:xfrm>
            <a:off x="3717060" y="4772057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220ACF81-ACAB-45A5-89EC-C9379F1042CE}"/>
              </a:ext>
            </a:extLst>
          </p:cNvPr>
          <p:cNvSpPr/>
          <p:nvPr/>
        </p:nvSpPr>
        <p:spPr>
          <a:xfrm>
            <a:off x="4649215" y="4766567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5DF8B012-7FC8-4109-8B27-ACEE0C7952CA}"/>
              </a:ext>
            </a:extLst>
          </p:cNvPr>
          <p:cNvSpPr/>
          <p:nvPr/>
        </p:nvSpPr>
        <p:spPr>
          <a:xfrm>
            <a:off x="1941526" y="3627573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CCBF3736-95CE-4356-888F-E3827E489534}"/>
              </a:ext>
            </a:extLst>
          </p:cNvPr>
          <p:cNvSpPr/>
          <p:nvPr/>
        </p:nvSpPr>
        <p:spPr>
          <a:xfrm>
            <a:off x="2617481" y="3627573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DF14C41B-B474-41AA-8616-778D49F5AEA2}"/>
              </a:ext>
            </a:extLst>
          </p:cNvPr>
          <p:cNvSpPr/>
          <p:nvPr/>
        </p:nvSpPr>
        <p:spPr>
          <a:xfrm>
            <a:off x="3464236" y="3627577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C63004B5-76B2-4284-8DF7-68C1CFB68174}"/>
              </a:ext>
            </a:extLst>
          </p:cNvPr>
          <p:cNvSpPr/>
          <p:nvPr/>
        </p:nvSpPr>
        <p:spPr>
          <a:xfrm>
            <a:off x="1941525" y="4010792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0B40C29A-C5A3-424E-A2F1-CB07236657BD}"/>
              </a:ext>
            </a:extLst>
          </p:cNvPr>
          <p:cNvSpPr/>
          <p:nvPr/>
        </p:nvSpPr>
        <p:spPr>
          <a:xfrm>
            <a:off x="2617480" y="4010792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17711B4F-27E9-4631-BF87-C5E1A8F2D9D1}"/>
              </a:ext>
            </a:extLst>
          </p:cNvPr>
          <p:cNvSpPr/>
          <p:nvPr/>
        </p:nvSpPr>
        <p:spPr>
          <a:xfrm>
            <a:off x="365204" y="3648245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关系查询接口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76BAA19F-74C7-4462-B974-CE6FB3C20AB4}"/>
              </a:ext>
            </a:extLst>
          </p:cNvPr>
          <p:cNvSpPr/>
          <p:nvPr/>
        </p:nvSpPr>
        <p:spPr>
          <a:xfrm>
            <a:off x="365204" y="4766567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接口返回数据集合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5283C7A7-A757-4C2D-99AB-54997FDC6FB4}"/>
              </a:ext>
            </a:extLst>
          </p:cNvPr>
          <p:cNvSpPr/>
          <p:nvPr/>
        </p:nvSpPr>
        <p:spPr>
          <a:xfrm>
            <a:off x="1941525" y="5116578"/>
            <a:ext cx="949911" cy="24396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89" name="流程图: 过程 88">
            <a:extLst>
              <a:ext uri="{FF2B5EF4-FFF2-40B4-BE49-F238E27FC236}">
                <a16:creationId xmlns:a16="http://schemas.microsoft.com/office/drawing/2014/main" id="{2AC05E21-3AAD-4F98-A003-79E8EB085DC3}"/>
              </a:ext>
            </a:extLst>
          </p:cNvPr>
          <p:cNvSpPr/>
          <p:nvPr/>
        </p:nvSpPr>
        <p:spPr>
          <a:xfrm>
            <a:off x="1268310" y="717179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ABF6049B-001B-41D6-B244-29227F7E5260}"/>
              </a:ext>
            </a:extLst>
          </p:cNvPr>
          <p:cNvSpPr/>
          <p:nvPr/>
        </p:nvSpPr>
        <p:spPr>
          <a:xfrm>
            <a:off x="1944265" y="717179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97" name="流程图: 过程 96">
            <a:extLst>
              <a:ext uri="{FF2B5EF4-FFF2-40B4-BE49-F238E27FC236}">
                <a16:creationId xmlns:a16="http://schemas.microsoft.com/office/drawing/2014/main" id="{CF779E97-689D-46FA-B9C7-BEC29A5174C2}"/>
              </a:ext>
            </a:extLst>
          </p:cNvPr>
          <p:cNvSpPr/>
          <p:nvPr/>
        </p:nvSpPr>
        <p:spPr>
          <a:xfrm>
            <a:off x="2791020" y="717183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E1B048F7-0B10-46F4-AD3A-A5D8408FFA84}"/>
              </a:ext>
            </a:extLst>
          </p:cNvPr>
          <p:cNvSpPr/>
          <p:nvPr/>
        </p:nvSpPr>
        <p:spPr>
          <a:xfrm>
            <a:off x="1268309" y="1100398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FD82EE8C-8047-47ED-8294-DC0CDA0F29BF}"/>
              </a:ext>
            </a:extLst>
          </p:cNvPr>
          <p:cNvSpPr/>
          <p:nvPr/>
        </p:nvSpPr>
        <p:spPr>
          <a:xfrm>
            <a:off x="1944264" y="1100398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D3CD11B8-7B07-4D90-A5E6-1F8A0EDD09FE}"/>
              </a:ext>
            </a:extLst>
          </p:cNvPr>
          <p:cNvSpPr/>
          <p:nvPr/>
        </p:nvSpPr>
        <p:spPr>
          <a:xfrm>
            <a:off x="1109627" y="2259351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02" name="流程图: 过程 101">
            <a:extLst>
              <a:ext uri="{FF2B5EF4-FFF2-40B4-BE49-F238E27FC236}">
                <a16:creationId xmlns:a16="http://schemas.microsoft.com/office/drawing/2014/main" id="{CA6A991D-9130-4771-8864-6A273C0BBE02}"/>
              </a:ext>
            </a:extLst>
          </p:cNvPr>
          <p:cNvSpPr/>
          <p:nvPr/>
        </p:nvSpPr>
        <p:spPr>
          <a:xfrm>
            <a:off x="1108508" y="1879253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332E6AAB-46FD-4ED5-86C1-CCB227164A15}"/>
              </a:ext>
            </a:extLst>
          </p:cNvPr>
          <p:cNvSpPr/>
          <p:nvPr/>
        </p:nvSpPr>
        <p:spPr>
          <a:xfrm>
            <a:off x="3677923" y="1879253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流程图: 过程 106">
            <a:extLst>
              <a:ext uri="{FF2B5EF4-FFF2-40B4-BE49-F238E27FC236}">
                <a16:creationId xmlns:a16="http://schemas.microsoft.com/office/drawing/2014/main" id="{F358896B-A062-4F42-9249-FC58CAC05404}"/>
              </a:ext>
            </a:extLst>
          </p:cNvPr>
          <p:cNvSpPr/>
          <p:nvPr/>
        </p:nvSpPr>
        <p:spPr>
          <a:xfrm>
            <a:off x="4809293" y="1879254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流程图: 过程 107">
            <a:extLst>
              <a:ext uri="{FF2B5EF4-FFF2-40B4-BE49-F238E27FC236}">
                <a16:creationId xmlns:a16="http://schemas.microsoft.com/office/drawing/2014/main" id="{40BF41D9-4BC4-4FA1-9974-D8BF77D077C3}"/>
              </a:ext>
            </a:extLst>
          </p:cNvPr>
          <p:cNvSpPr/>
          <p:nvPr/>
        </p:nvSpPr>
        <p:spPr>
          <a:xfrm>
            <a:off x="5453458" y="1884743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" name="流程图: 过程 108">
            <a:extLst>
              <a:ext uri="{FF2B5EF4-FFF2-40B4-BE49-F238E27FC236}">
                <a16:creationId xmlns:a16="http://schemas.microsoft.com/office/drawing/2014/main" id="{9112BDB1-C064-48BB-BECF-06CB61EC60C2}"/>
              </a:ext>
            </a:extLst>
          </p:cNvPr>
          <p:cNvSpPr/>
          <p:nvPr/>
        </p:nvSpPr>
        <p:spPr>
          <a:xfrm>
            <a:off x="6385613" y="1879253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CDFBF57F-B2C7-4507-982E-2E8230BCB210}"/>
              </a:ext>
            </a:extLst>
          </p:cNvPr>
          <p:cNvSpPr/>
          <p:nvPr/>
        </p:nvSpPr>
        <p:spPr>
          <a:xfrm>
            <a:off x="3679042" y="1095978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1" name="流程图: 过程 110">
            <a:extLst>
              <a:ext uri="{FF2B5EF4-FFF2-40B4-BE49-F238E27FC236}">
                <a16:creationId xmlns:a16="http://schemas.microsoft.com/office/drawing/2014/main" id="{FD836304-96F4-4E52-ABD4-20C3A737FF8F}"/>
              </a:ext>
            </a:extLst>
          </p:cNvPr>
          <p:cNvSpPr/>
          <p:nvPr/>
        </p:nvSpPr>
        <p:spPr>
          <a:xfrm>
            <a:off x="4227117" y="1095982"/>
            <a:ext cx="538856" cy="26479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6959B77E-4F6C-46AD-875D-F7077228838F}"/>
              </a:ext>
            </a:extLst>
          </p:cNvPr>
          <p:cNvSpPr/>
          <p:nvPr/>
        </p:nvSpPr>
        <p:spPr>
          <a:xfrm>
            <a:off x="3677923" y="715880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51EEC4FD-D562-4879-B06A-CA42B1DEB9EA}"/>
              </a:ext>
            </a:extLst>
          </p:cNvPr>
          <p:cNvSpPr/>
          <p:nvPr/>
        </p:nvSpPr>
        <p:spPr>
          <a:xfrm>
            <a:off x="7291134" y="1879253"/>
            <a:ext cx="328913" cy="26037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4" name="流程图: 过程 113">
            <a:extLst>
              <a:ext uri="{FF2B5EF4-FFF2-40B4-BE49-F238E27FC236}">
                <a16:creationId xmlns:a16="http://schemas.microsoft.com/office/drawing/2014/main" id="{1962985A-E52C-4467-8D01-525DBD4D8176}"/>
              </a:ext>
            </a:extLst>
          </p:cNvPr>
          <p:cNvSpPr/>
          <p:nvPr/>
        </p:nvSpPr>
        <p:spPr>
          <a:xfrm>
            <a:off x="3677923" y="2239393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71405420-FD4C-496D-A984-3AC1299F62E5}"/>
              </a:ext>
            </a:extLst>
          </p:cNvPr>
          <p:cNvSpPr/>
          <p:nvPr/>
        </p:nvSpPr>
        <p:spPr>
          <a:xfrm>
            <a:off x="4809293" y="2239394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流程图: 过程 118">
            <a:extLst>
              <a:ext uri="{FF2B5EF4-FFF2-40B4-BE49-F238E27FC236}">
                <a16:creationId xmlns:a16="http://schemas.microsoft.com/office/drawing/2014/main" id="{8B95E5AC-3D43-446D-87CA-EEE5D770682D}"/>
              </a:ext>
            </a:extLst>
          </p:cNvPr>
          <p:cNvSpPr/>
          <p:nvPr/>
        </p:nvSpPr>
        <p:spPr>
          <a:xfrm>
            <a:off x="5453458" y="2244883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CACD1204-8CCD-41E8-8919-93460EA4E7A1}"/>
              </a:ext>
            </a:extLst>
          </p:cNvPr>
          <p:cNvSpPr/>
          <p:nvPr/>
        </p:nvSpPr>
        <p:spPr>
          <a:xfrm>
            <a:off x="6385613" y="2239393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1" name="流程图: 过程 120">
            <a:extLst>
              <a:ext uri="{FF2B5EF4-FFF2-40B4-BE49-F238E27FC236}">
                <a16:creationId xmlns:a16="http://schemas.microsoft.com/office/drawing/2014/main" id="{4AC9FAF3-D54F-4025-8EFB-3154322CD4CF}"/>
              </a:ext>
            </a:extLst>
          </p:cNvPr>
          <p:cNvSpPr/>
          <p:nvPr/>
        </p:nvSpPr>
        <p:spPr>
          <a:xfrm>
            <a:off x="7300012" y="2237173"/>
            <a:ext cx="328913" cy="26259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B3A21104-0868-46C0-8427-082435E34E5E}"/>
              </a:ext>
            </a:extLst>
          </p:cNvPr>
          <p:cNvSpPr/>
          <p:nvPr/>
        </p:nvSpPr>
        <p:spPr>
          <a:xfrm>
            <a:off x="389703" y="905522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" name="流程图: 过程 122">
            <a:extLst>
              <a:ext uri="{FF2B5EF4-FFF2-40B4-BE49-F238E27FC236}">
                <a16:creationId xmlns:a16="http://schemas.microsoft.com/office/drawing/2014/main" id="{EA94CEA7-0EB2-4F53-897B-F8A2A2228060}"/>
              </a:ext>
            </a:extLst>
          </p:cNvPr>
          <p:cNvSpPr/>
          <p:nvPr/>
        </p:nvSpPr>
        <p:spPr>
          <a:xfrm>
            <a:off x="282888" y="2139624"/>
            <a:ext cx="755906" cy="13896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流程图: 过程 123">
            <a:extLst>
              <a:ext uri="{FF2B5EF4-FFF2-40B4-BE49-F238E27FC236}">
                <a16:creationId xmlns:a16="http://schemas.microsoft.com/office/drawing/2014/main" id="{A448EE98-43E8-4BD2-836B-9CD575B63ADE}"/>
              </a:ext>
            </a:extLst>
          </p:cNvPr>
          <p:cNvSpPr/>
          <p:nvPr/>
        </p:nvSpPr>
        <p:spPr>
          <a:xfrm>
            <a:off x="1709687" y="234494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AEAFDC92-497E-4022-AFC8-DFF49C0B5788}"/>
              </a:ext>
            </a:extLst>
          </p:cNvPr>
          <p:cNvSpPr/>
          <p:nvPr/>
        </p:nvSpPr>
        <p:spPr>
          <a:xfrm>
            <a:off x="3695052" y="239550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</a:p>
        </p:txBody>
      </p:sp>
      <p:sp>
        <p:nvSpPr>
          <p:cNvPr id="126" name="流程图: 过程 125">
            <a:extLst>
              <a:ext uri="{FF2B5EF4-FFF2-40B4-BE49-F238E27FC236}">
                <a16:creationId xmlns:a16="http://schemas.microsoft.com/office/drawing/2014/main" id="{86270522-0111-4CE5-AA25-FAA08E5D7069}"/>
              </a:ext>
            </a:extLst>
          </p:cNvPr>
          <p:cNvSpPr/>
          <p:nvPr/>
        </p:nvSpPr>
        <p:spPr>
          <a:xfrm>
            <a:off x="1092060" y="715880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7" name="流程图: 过程 126">
            <a:extLst>
              <a:ext uri="{FF2B5EF4-FFF2-40B4-BE49-F238E27FC236}">
                <a16:creationId xmlns:a16="http://schemas.microsoft.com/office/drawing/2014/main" id="{6D4D8D82-BE22-47DD-98AD-2D27E26CE7CA}"/>
              </a:ext>
            </a:extLst>
          </p:cNvPr>
          <p:cNvSpPr/>
          <p:nvPr/>
        </p:nvSpPr>
        <p:spPr>
          <a:xfrm>
            <a:off x="1105596" y="1099537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7978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D3CD11B8-7B07-4D90-A5E6-1F8A0EDD09FE}"/>
              </a:ext>
            </a:extLst>
          </p:cNvPr>
          <p:cNvSpPr/>
          <p:nvPr/>
        </p:nvSpPr>
        <p:spPr>
          <a:xfrm>
            <a:off x="1380010" y="1107997"/>
            <a:ext cx="1407578" cy="22365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IfcBuildingStoryId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332E6AAB-46FD-4ED5-86C1-CCB227164A15}"/>
              </a:ext>
            </a:extLst>
          </p:cNvPr>
          <p:cNvSpPr/>
          <p:nvPr/>
        </p:nvSpPr>
        <p:spPr>
          <a:xfrm>
            <a:off x="3187582" y="646618"/>
            <a:ext cx="1407578" cy="2500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IfcSiteId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B3A21104-0868-46C0-8427-082435E34E5E}"/>
              </a:ext>
            </a:extLst>
          </p:cNvPr>
          <p:cNvSpPr/>
          <p:nvPr/>
        </p:nvSpPr>
        <p:spPr>
          <a:xfrm>
            <a:off x="371023" y="646618"/>
            <a:ext cx="808990" cy="22541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bdgToSite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流程图: 过程 123">
            <a:extLst>
              <a:ext uri="{FF2B5EF4-FFF2-40B4-BE49-F238E27FC236}">
                <a16:creationId xmlns:a16="http://schemas.microsoft.com/office/drawing/2014/main" id="{A448EE98-43E8-4BD2-836B-9CD575B63ADE}"/>
              </a:ext>
            </a:extLst>
          </p:cNvPr>
          <p:cNvSpPr/>
          <p:nvPr/>
        </p:nvSpPr>
        <p:spPr>
          <a:xfrm>
            <a:off x="1709687" y="234494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AEAFDC92-497E-4022-AFC8-DFF49C0B5788}"/>
              </a:ext>
            </a:extLst>
          </p:cNvPr>
          <p:cNvSpPr/>
          <p:nvPr/>
        </p:nvSpPr>
        <p:spPr>
          <a:xfrm>
            <a:off x="3481989" y="234494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1E26E20E-A38B-498A-8BA1-013A4DB0F11A}"/>
              </a:ext>
            </a:extLst>
          </p:cNvPr>
          <p:cNvSpPr/>
          <p:nvPr/>
        </p:nvSpPr>
        <p:spPr>
          <a:xfrm>
            <a:off x="1380010" y="660917"/>
            <a:ext cx="1407578" cy="2357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IfcBuildingId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27295ED5-D0A8-4EC0-8907-C0746FEE9DF8}"/>
              </a:ext>
            </a:extLst>
          </p:cNvPr>
          <p:cNvSpPr/>
          <p:nvPr/>
        </p:nvSpPr>
        <p:spPr>
          <a:xfrm>
            <a:off x="3187582" y="1095907"/>
            <a:ext cx="1407578" cy="2357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IfcBuildingId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1ACAF852-CBC3-4516-A32A-2203E1872819}"/>
              </a:ext>
            </a:extLst>
          </p:cNvPr>
          <p:cNvSpPr/>
          <p:nvPr/>
        </p:nvSpPr>
        <p:spPr>
          <a:xfrm>
            <a:off x="1380010" y="1542987"/>
            <a:ext cx="1407578" cy="22365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elementId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86C14E38-0DF1-4B5D-AF85-78CB24411350}"/>
              </a:ext>
            </a:extLst>
          </p:cNvPr>
          <p:cNvSpPr/>
          <p:nvPr/>
        </p:nvSpPr>
        <p:spPr>
          <a:xfrm>
            <a:off x="3187582" y="1542987"/>
            <a:ext cx="1407578" cy="22365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IfcBuildingStoryId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8CC92B13-4E81-4631-B8AD-592767853522}"/>
              </a:ext>
            </a:extLst>
          </p:cNvPr>
          <p:cNvSpPr/>
          <p:nvPr/>
        </p:nvSpPr>
        <p:spPr>
          <a:xfrm>
            <a:off x="318400" y="1107997"/>
            <a:ext cx="897125" cy="22541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storyToBdg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2597658F-E51A-4A1B-8BFA-CCE4CB5F3395}"/>
              </a:ext>
            </a:extLst>
          </p:cNvPr>
          <p:cNvSpPr/>
          <p:nvPr/>
        </p:nvSpPr>
        <p:spPr>
          <a:xfrm>
            <a:off x="284088" y="1542987"/>
            <a:ext cx="984704" cy="18372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elmtToSTory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4510A464-4A3E-44EA-AFE0-2F469E96D457}"/>
              </a:ext>
            </a:extLst>
          </p:cNvPr>
          <p:cNvSpPr/>
          <p:nvPr/>
        </p:nvSpPr>
        <p:spPr>
          <a:xfrm>
            <a:off x="2396972" y="1953087"/>
            <a:ext cx="390616" cy="29296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25906570-1BE6-4D60-B721-ABB2D41EE302}"/>
              </a:ext>
            </a:extLst>
          </p:cNvPr>
          <p:cNvSpPr/>
          <p:nvPr/>
        </p:nvSpPr>
        <p:spPr>
          <a:xfrm>
            <a:off x="329332" y="2343731"/>
            <a:ext cx="864246" cy="2485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IfcSiteId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392E4564-9DC3-4FE1-9054-85574903B15F}"/>
              </a:ext>
            </a:extLst>
          </p:cNvPr>
          <p:cNvSpPr/>
          <p:nvPr/>
        </p:nvSpPr>
        <p:spPr>
          <a:xfrm>
            <a:off x="1193578" y="2343731"/>
            <a:ext cx="1150126" cy="2485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IfcBuildingId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F42BABE1-96DD-4FA6-BD5A-FD36B08F846D}"/>
              </a:ext>
            </a:extLst>
          </p:cNvPr>
          <p:cNvSpPr/>
          <p:nvPr/>
        </p:nvSpPr>
        <p:spPr>
          <a:xfrm>
            <a:off x="2343704" y="2343731"/>
            <a:ext cx="1393794" cy="2485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IfcBuildingStoryId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BA9A6382-D3D2-4B79-86C7-9EFD09216FB5}"/>
              </a:ext>
            </a:extLst>
          </p:cNvPr>
          <p:cNvSpPr/>
          <p:nvPr/>
        </p:nvSpPr>
        <p:spPr>
          <a:xfrm>
            <a:off x="3737497" y="2343731"/>
            <a:ext cx="967667" cy="2485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elementId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8742172F-D6A4-4EC8-9D76-177EE1B901DB}"/>
              </a:ext>
            </a:extLst>
          </p:cNvPr>
          <p:cNvSpPr/>
          <p:nvPr/>
        </p:nvSpPr>
        <p:spPr>
          <a:xfrm>
            <a:off x="2396972" y="2778721"/>
            <a:ext cx="390616" cy="29296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B833EE9-0EAA-4F22-9B97-24BA90844198}"/>
              </a:ext>
            </a:extLst>
          </p:cNvPr>
          <p:cNvSpPr txBox="1"/>
          <p:nvPr/>
        </p:nvSpPr>
        <p:spPr>
          <a:xfrm>
            <a:off x="457287" y="3131169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795414C-ACBE-4E08-8FF8-0CFB92400EDD}"/>
              </a:ext>
            </a:extLst>
          </p:cNvPr>
          <p:cNvSpPr txBox="1"/>
          <p:nvPr/>
        </p:nvSpPr>
        <p:spPr>
          <a:xfrm>
            <a:off x="858956" y="3131169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6C9CBE1-86B9-465A-BE2B-4A6A3DB17FB9}"/>
              </a:ext>
            </a:extLst>
          </p:cNvPr>
          <p:cNvSpPr txBox="1"/>
          <p:nvPr/>
        </p:nvSpPr>
        <p:spPr>
          <a:xfrm>
            <a:off x="1269503" y="3131169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BCAC5AE-7C60-4E2F-B7E3-D80C213CCD6C}"/>
              </a:ext>
            </a:extLst>
          </p:cNvPr>
          <p:cNvSpPr txBox="1"/>
          <p:nvPr/>
        </p:nvSpPr>
        <p:spPr>
          <a:xfrm>
            <a:off x="1680050" y="3131169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9E40DD3-C8E0-4A00-85DE-46BEAD25A5C3}"/>
              </a:ext>
            </a:extLst>
          </p:cNvPr>
          <p:cNvSpPr txBox="1"/>
          <p:nvPr/>
        </p:nvSpPr>
        <p:spPr>
          <a:xfrm>
            <a:off x="2090597" y="3131169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7A022E2-0DF4-4D5F-8556-485AD54F106D}"/>
              </a:ext>
            </a:extLst>
          </p:cNvPr>
          <p:cNvSpPr txBox="1"/>
          <p:nvPr/>
        </p:nvSpPr>
        <p:spPr>
          <a:xfrm>
            <a:off x="2492266" y="3131169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C60D474-09DA-479F-B739-AEDC936B9907}"/>
              </a:ext>
            </a:extLst>
          </p:cNvPr>
          <p:cNvSpPr txBox="1"/>
          <p:nvPr/>
        </p:nvSpPr>
        <p:spPr>
          <a:xfrm>
            <a:off x="448409" y="3373726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6ADE0F1-A31C-4798-950C-F83828FC60C3}"/>
              </a:ext>
            </a:extLst>
          </p:cNvPr>
          <p:cNvSpPr txBox="1"/>
          <p:nvPr/>
        </p:nvSpPr>
        <p:spPr>
          <a:xfrm>
            <a:off x="858956" y="3373726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A5BF6FA-8981-4820-8405-784A924D8234}"/>
              </a:ext>
            </a:extLst>
          </p:cNvPr>
          <p:cNvSpPr txBox="1"/>
          <p:nvPr/>
        </p:nvSpPr>
        <p:spPr>
          <a:xfrm>
            <a:off x="1269503" y="3373726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20FBB8A-3B84-4712-9974-DA39C7E10CA8}"/>
              </a:ext>
            </a:extLst>
          </p:cNvPr>
          <p:cNvSpPr txBox="1"/>
          <p:nvPr/>
        </p:nvSpPr>
        <p:spPr>
          <a:xfrm>
            <a:off x="1680050" y="3373726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FFE38F7-41CF-4709-AD43-32F18706A2CE}"/>
              </a:ext>
            </a:extLst>
          </p:cNvPr>
          <p:cNvSpPr txBox="1"/>
          <p:nvPr/>
        </p:nvSpPr>
        <p:spPr>
          <a:xfrm>
            <a:off x="2090597" y="3373726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6C39DC9-209E-489B-A99C-0FACB7DC14BB}"/>
              </a:ext>
            </a:extLst>
          </p:cNvPr>
          <p:cNvSpPr txBox="1"/>
          <p:nvPr/>
        </p:nvSpPr>
        <p:spPr>
          <a:xfrm>
            <a:off x="2492266" y="3373726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6AA2C3A-073F-4BE3-8E57-CD18DB7FED28}"/>
              </a:ext>
            </a:extLst>
          </p:cNvPr>
          <p:cNvSpPr txBox="1"/>
          <p:nvPr/>
        </p:nvSpPr>
        <p:spPr>
          <a:xfrm>
            <a:off x="2902810" y="3131169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049A434-3850-47EF-9168-AD8C51F83410}"/>
              </a:ext>
            </a:extLst>
          </p:cNvPr>
          <p:cNvSpPr txBox="1"/>
          <p:nvPr/>
        </p:nvSpPr>
        <p:spPr>
          <a:xfrm>
            <a:off x="3723906" y="3131169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2FAF135-AE6F-4D1B-A85F-D4673C474790}"/>
              </a:ext>
            </a:extLst>
          </p:cNvPr>
          <p:cNvSpPr txBox="1"/>
          <p:nvPr/>
        </p:nvSpPr>
        <p:spPr>
          <a:xfrm>
            <a:off x="4125575" y="3131169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DFCEFC3-0A2A-4E72-B786-858DCFCC8D2F}"/>
              </a:ext>
            </a:extLst>
          </p:cNvPr>
          <p:cNvSpPr txBox="1"/>
          <p:nvPr/>
        </p:nvSpPr>
        <p:spPr>
          <a:xfrm>
            <a:off x="2902810" y="3373726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A929CCB-3B76-4E11-A790-716FD79B9FC6}"/>
              </a:ext>
            </a:extLst>
          </p:cNvPr>
          <p:cNvSpPr txBox="1"/>
          <p:nvPr/>
        </p:nvSpPr>
        <p:spPr>
          <a:xfrm>
            <a:off x="3313357" y="3373726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8118FC8-15E0-4799-A44F-517C223838D1}"/>
              </a:ext>
            </a:extLst>
          </p:cNvPr>
          <p:cNvSpPr txBox="1"/>
          <p:nvPr/>
        </p:nvSpPr>
        <p:spPr>
          <a:xfrm>
            <a:off x="3723906" y="3373726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27CA8A6-504A-4290-90B8-AE9D0491ED0D}"/>
              </a:ext>
            </a:extLst>
          </p:cNvPr>
          <p:cNvSpPr txBox="1"/>
          <p:nvPr/>
        </p:nvSpPr>
        <p:spPr>
          <a:xfrm>
            <a:off x="4125575" y="3373726"/>
            <a:ext cx="4074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i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endParaRPr lang="zh-CN" altLang="en-US" sz="105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F4A7979-B6FA-48BE-8CC7-7BEE3C3C15E5}"/>
              </a:ext>
            </a:extLst>
          </p:cNvPr>
          <p:cNvSpPr txBox="1"/>
          <p:nvPr/>
        </p:nvSpPr>
        <p:spPr>
          <a:xfrm>
            <a:off x="3313355" y="3131169"/>
            <a:ext cx="4074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0CE7D0E3-7B25-4F91-8307-86073F8F6CCB}"/>
              </a:ext>
            </a:extLst>
          </p:cNvPr>
          <p:cNvSpPr/>
          <p:nvPr/>
        </p:nvSpPr>
        <p:spPr>
          <a:xfrm>
            <a:off x="1990478" y="3599068"/>
            <a:ext cx="1046825" cy="2540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571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9A4D937B-E882-4AF2-AEE9-1C46E7C34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49892"/>
              </p:ext>
            </p:extLst>
          </p:nvPr>
        </p:nvGraphicFramePr>
        <p:xfrm>
          <a:off x="1693224" y="1676267"/>
          <a:ext cx="4370224" cy="18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694">
                  <a:extLst>
                    <a:ext uri="{9D8B030D-6E8A-4147-A177-3AD203B41FA5}">
                      <a16:colId xmlns:a16="http://schemas.microsoft.com/office/drawing/2014/main" val="3017333006"/>
                    </a:ext>
                  </a:extLst>
                </a:gridCol>
                <a:gridCol w="1549905">
                  <a:extLst>
                    <a:ext uri="{9D8B030D-6E8A-4147-A177-3AD203B41FA5}">
                      <a16:colId xmlns:a16="http://schemas.microsoft.com/office/drawing/2014/main" val="944837735"/>
                    </a:ext>
                  </a:extLst>
                </a:gridCol>
                <a:gridCol w="1454625">
                  <a:extLst>
                    <a:ext uri="{9D8B030D-6E8A-4147-A177-3AD203B41FA5}">
                      <a16:colId xmlns:a16="http://schemas.microsoft.com/office/drawing/2014/main" val="4070553781"/>
                    </a:ext>
                  </a:extLst>
                </a:gridCol>
              </a:tblGrid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</a:t>
                      </a:r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内存占用</a:t>
                      </a:r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(Byte)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65352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08696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23045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14154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759324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85534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4039520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20,000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767407"/>
                  </a:ext>
                </a:extLst>
              </a:tr>
              <a:tr h="3154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2348503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7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414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750B699-39AC-40F6-AAB7-5D64390661E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067469" y="2580838"/>
            <a:ext cx="330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E3A4D6D2-83CB-4C67-B3F6-714A9E1DA17B}"/>
              </a:ext>
            </a:extLst>
          </p:cNvPr>
          <p:cNvSpPr/>
          <p:nvPr/>
        </p:nvSpPr>
        <p:spPr>
          <a:xfrm>
            <a:off x="1213967" y="2468911"/>
            <a:ext cx="853502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7752464-FFE5-4DA3-B95F-D649C2783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94584"/>
              </p:ext>
            </p:extLst>
          </p:nvPr>
        </p:nvGraphicFramePr>
        <p:xfrm>
          <a:off x="2397740" y="2415733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哈希表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Hash bucket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31B84CEB-4CB9-4312-93D5-C3FAC765FDC7}"/>
              </a:ext>
            </a:extLst>
          </p:cNvPr>
          <p:cNvSpPr/>
          <p:nvPr/>
        </p:nvSpPr>
        <p:spPr>
          <a:xfrm>
            <a:off x="2215087" y="2107598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判断是否在缓冲中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3FE7BF-39E2-4007-85CF-CAA59670E820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393025" y="2821495"/>
            <a:ext cx="335594" cy="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B7D45AE4-BC94-4824-AFE0-BFBD8BF2D24B}"/>
              </a:ext>
            </a:extLst>
          </p:cNvPr>
          <p:cNvSpPr/>
          <p:nvPr/>
        </p:nvSpPr>
        <p:spPr>
          <a:xfrm>
            <a:off x="3728619" y="2660738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E79DAFA-29FE-4BAB-AE06-3731BF739314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317286" y="2830696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27B77B7B-EBDF-424D-8F8C-253DF057F923}"/>
              </a:ext>
            </a:extLst>
          </p:cNvPr>
          <p:cNvSpPr/>
          <p:nvPr/>
        </p:nvSpPr>
        <p:spPr>
          <a:xfrm>
            <a:off x="3728619" y="3186763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818F69-8541-4424-96AB-DFE80D14B768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393025" y="3356721"/>
            <a:ext cx="33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023EBDD-777A-4EB5-9D42-F86EBF9BE534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317286" y="3356721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52FEBDEF-FDA8-4826-B481-E0F07982A123}"/>
              </a:ext>
            </a:extLst>
          </p:cNvPr>
          <p:cNvSpPr/>
          <p:nvPr/>
        </p:nvSpPr>
        <p:spPr>
          <a:xfrm>
            <a:off x="3901822" y="3844559"/>
            <a:ext cx="861020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83F7EDE3-E00F-4B07-97A4-84E84A7DFCCA}"/>
              </a:ext>
            </a:extLst>
          </p:cNvPr>
          <p:cNvSpPr/>
          <p:nvPr/>
        </p:nvSpPr>
        <p:spPr>
          <a:xfrm>
            <a:off x="3903307" y="4068411"/>
            <a:ext cx="855124" cy="10138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nDegree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nVisit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nRatio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nodeRelRef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5672A5CA-E70C-4880-B094-751FFB49FA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8703" y="3530930"/>
            <a:ext cx="317880" cy="3093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C82B8B2-EB3D-4E37-A10A-B4F6B030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64406"/>
              </p:ext>
            </p:extLst>
          </p:nvPr>
        </p:nvGraphicFramePr>
        <p:xfrm>
          <a:off x="5255259" y="2421187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110B6702-1607-41F8-A97A-EE06DDC1E531}"/>
              </a:ext>
            </a:extLst>
          </p:cNvPr>
          <p:cNvSpPr/>
          <p:nvPr/>
        </p:nvSpPr>
        <p:spPr>
          <a:xfrm>
            <a:off x="5072606" y="2198881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缓冲数据区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C40133F-0901-4175-A1A0-3D803D8E86A4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 flipV="1">
            <a:off x="4758431" y="3241870"/>
            <a:ext cx="496828" cy="13334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0D0597C7-FF59-4F89-901A-4DB56EAAF709}"/>
              </a:ext>
            </a:extLst>
          </p:cNvPr>
          <p:cNvCxnSpPr>
            <a:cxnSpLocks/>
          </p:cNvCxnSpPr>
          <p:nvPr/>
        </p:nvCxnSpPr>
        <p:spPr>
          <a:xfrm>
            <a:off x="6250546" y="2578700"/>
            <a:ext cx="389951" cy="1295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C6387BD5-EFB9-422E-BF2F-B8D821E458F5}"/>
              </a:ext>
            </a:extLst>
          </p:cNvPr>
          <p:cNvSpPr/>
          <p:nvPr/>
        </p:nvSpPr>
        <p:spPr>
          <a:xfrm>
            <a:off x="6649095" y="2692764"/>
            <a:ext cx="754882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785591B2-6141-4718-A0FD-8108F393D32B}"/>
              </a:ext>
            </a:extLst>
          </p:cNvPr>
          <p:cNvSpPr/>
          <p:nvPr/>
        </p:nvSpPr>
        <p:spPr>
          <a:xfrm>
            <a:off x="6649095" y="2848584"/>
            <a:ext cx="754882" cy="1520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750572DC-F648-4928-90B1-96DFCB6541B8}"/>
              </a:ext>
            </a:extLst>
          </p:cNvPr>
          <p:cNvSpPr/>
          <p:nvPr/>
        </p:nvSpPr>
        <p:spPr>
          <a:xfrm>
            <a:off x="7403977" y="2692764"/>
            <a:ext cx="479394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AF0873B-2939-44D0-A428-301F473B0529}"/>
              </a:ext>
            </a:extLst>
          </p:cNvPr>
          <p:cNvSpPr/>
          <p:nvPr/>
        </p:nvSpPr>
        <p:spPr>
          <a:xfrm>
            <a:off x="7403977" y="2848585"/>
            <a:ext cx="479394" cy="15206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7E08EFE2-FA3C-499C-B192-66D9113536AE}"/>
              </a:ext>
            </a:extLst>
          </p:cNvPr>
          <p:cNvSpPr/>
          <p:nvPr/>
        </p:nvSpPr>
        <p:spPr>
          <a:xfrm>
            <a:off x="2332808" y="1360674"/>
            <a:ext cx="614581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链表头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1ABBD1D8-4964-48AC-B20B-95E1108AEA28}"/>
              </a:ext>
            </a:extLst>
          </p:cNvPr>
          <p:cNvSpPr/>
          <p:nvPr/>
        </p:nvSpPr>
        <p:spPr>
          <a:xfrm>
            <a:off x="3203831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流程图: 过程 127">
            <a:extLst>
              <a:ext uri="{FF2B5EF4-FFF2-40B4-BE49-F238E27FC236}">
                <a16:creationId xmlns:a16="http://schemas.microsoft.com/office/drawing/2014/main" id="{71B42D21-EACB-46AB-BD8A-A0F229EE2A48}"/>
              </a:ext>
            </a:extLst>
          </p:cNvPr>
          <p:cNvSpPr/>
          <p:nvPr/>
        </p:nvSpPr>
        <p:spPr>
          <a:xfrm>
            <a:off x="4327556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流程图: 过程 128">
            <a:extLst>
              <a:ext uri="{FF2B5EF4-FFF2-40B4-BE49-F238E27FC236}">
                <a16:creationId xmlns:a16="http://schemas.microsoft.com/office/drawing/2014/main" id="{4411281A-8B2C-4C74-A8B2-268F10E3CD86}"/>
              </a:ext>
            </a:extLst>
          </p:cNvPr>
          <p:cNvSpPr/>
          <p:nvPr/>
        </p:nvSpPr>
        <p:spPr>
          <a:xfrm>
            <a:off x="5451281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6575AD3-546F-45D5-AB12-A71324008C50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2947389" y="1466007"/>
            <a:ext cx="25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CD1865B-16EA-4F3B-937C-C10FE4994FB8}"/>
              </a:ext>
            </a:extLst>
          </p:cNvPr>
          <p:cNvCxnSpPr>
            <a:cxnSpLocks/>
            <a:stCxn id="118" idx="3"/>
            <a:endCxn id="128" idx="1"/>
          </p:cNvCxnSpPr>
          <p:nvPr/>
        </p:nvCxnSpPr>
        <p:spPr>
          <a:xfrm>
            <a:off x="4074854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3214E31-3A15-4C7D-A50B-599C654D7D20}"/>
              </a:ext>
            </a:extLst>
          </p:cNvPr>
          <p:cNvCxnSpPr>
            <a:cxnSpLocks/>
            <a:stCxn id="128" idx="3"/>
            <a:endCxn id="129" idx="1"/>
          </p:cNvCxnSpPr>
          <p:nvPr/>
        </p:nvCxnSpPr>
        <p:spPr>
          <a:xfrm>
            <a:off x="5198579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A1D8F24-0222-416B-85FE-C38883623638}"/>
              </a:ext>
            </a:extLst>
          </p:cNvPr>
          <p:cNvCxnSpPr>
            <a:cxnSpLocks/>
            <a:stCxn id="129" idx="3"/>
            <a:endCxn id="134" idx="1"/>
          </p:cNvCxnSpPr>
          <p:nvPr/>
        </p:nvCxnSpPr>
        <p:spPr>
          <a:xfrm>
            <a:off x="6322304" y="1466007"/>
            <a:ext cx="2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AC24FE72-4001-4BD5-95B9-C8F0A9E5B10B}"/>
              </a:ext>
            </a:extLst>
          </p:cNvPr>
          <p:cNvSpPr/>
          <p:nvPr/>
        </p:nvSpPr>
        <p:spPr>
          <a:xfrm>
            <a:off x="6584055" y="1360674"/>
            <a:ext cx="233999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2BDB42F2-50A6-4D44-A6FC-C1A79F8F9DA2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6818054" y="1466007"/>
            <a:ext cx="26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流程图: 过程 135">
            <a:extLst>
              <a:ext uri="{FF2B5EF4-FFF2-40B4-BE49-F238E27FC236}">
                <a16:creationId xmlns:a16="http://schemas.microsoft.com/office/drawing/2014/main" id="{8831272D-F1CE-40C1-ABA1-4E16E4C5CEBD}"/>
              </a:ext>
            </a:extLst>
          </p:cNvPr>
          <p:cNvSpPr/>
          <p:nvPr/>
        </p:nvSpPr>
        <p:spPr>
          <a:xfrm>
            <a:off x="7079806" y="1360674"/>
            <a:ext cx="590226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7" name="流程图: 过程 136">
            <a:extLst>
              <a:ext uri="{FF2B5EF4-FFF2-40B4-BE49-F238E27FC236}">
                <a16:creationId xmlns:a16="http://schemas.microsoft.com/office/drawing/2014/main" id="{44481FD0-E60A-4A86-A1A3-44A72F407A82}"/>
              </a:ext>
            </a:extLst>
          </p:cNvPr>
          <p:cNvSpPr/>
          <p:nvPr/>
        </p:nvSpPr>
        <p:spPr>
          <a:xfrm>
            <a:off x="1168824" y="1360674"/>
            <a:ext cx="773118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替换链表</a:t>
            </a:r>
            <a:endParaRPr lang="en-US" altLang="zh-CN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318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436847D-1F1E-4224-9742-39B6A22A4B3B}"/>
              </a:ext>
            </a:extLst>
          </p:cNvPr>
          <p:cNvCxnSpPr>
            <a:cxnSpLocks/>
            <a:stCxn id="9" idx="3"/>
            <a:endCxn id="100" idx="0"/>
          </p:cNvCxnSpPr>
          <p:nvPr/>
        </p:nvCxnSpPr>
        <p:spPr>
          <a:xfrm>
            <a:off x="4904476" y="1497097"/>
            <a:ext cx="455769" cy="1611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A12E2C-18C5-46C2-9588-96BF2C2B39E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45436" y="1004377"/>
            <a:ext cx="1" cy="23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15B794D0-A864-448D-A08D-A7241FDD1B61}"/>
              </a:ext>
            </a:extLst>
          </p:cNvPr>
          <p:cNvSpPr/>
          <p:nvPr/>
        </p:nvSpPr>
        <p:spPr>
          <a:xfrm>
            <a:off x="3783799" y="675903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D2E3F4F1-3788-4DB1-A650-D65DDBB366EB}"/>
              </a:ext>
            </a:extLst>
          </p:cNvPr>
          <p:cNvSpPr/>
          <p:nvPr/>
        </p:nvSpPr>
        <p:spPr>
          <a:xfrm>
            <a:off x="3586396" y="1244084"/>
            <a:ext cx="1318080" cy="5060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是否在对象级缓冲区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CBE238-CB53-451C-8401-3291C066F6EC}"/>
              </a:ext>
            </a:extLst>
          </p:cNvPr>
          <p:cNvCxnSpPr>
            <a:cxnSpLocks/>
            <a:stCxn id="9" idx="1"/>
            <a:endCxn id="68" idx="3"/>
          </p:cNvCxnSpPr>
          <p:nvPr/>
        </p:nvCxnSpPr>
        <p:spPr>
          <a:xfrm flipH="1" flipV="1">
            <a:off x="2956265" y="1494695"/>
            <a:ext cx="630131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105E91CD-3C0D-43E5-BA3E-3C05C3CB50BF}"/>
              </a:ext>
            </a:extLst>
          </p:cNvPr>
          <p:cNvSpPr/>
          <p:nvPr/>
        </p:nvSpPr>
        <p:spPr>
          <a:xfrm>
            <a:off x="3168917" y="142284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E68D96A6-762F-4607-8C58-251FB17FBC06}"/>
              </a:ext>
            </a:extLst>
          </p:cNvPr>
          <p:cNvSpPr/>
          <p:nvPr/>
        </p:nvSpPr>
        <p:spPr>
          <a:xfrm>
            <a:off x="3129379" y="1437777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36E524A-D80D-402C-BD30-878C0A7B8EDA}"/>
              </a:ext>
            </a:extLst>
          </p:cNvPr>
          <p:cNvSpPr/>
          <p:nvPr/>
        </p:nvSpPr>
        <p:spPr>
          <a:xfrm>
            <a:off x="1811045" y="1405090"/>
            <a:ext cx="1145220" cy="1792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访问页缓存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046D71B-D06E-471C-9681-0991CF879FBC}"/>
              </a:ext>
            </a:extLst>
          </p:cNvPr>
          <p:cNvCxnSpPr>
            <a:cxnSpLocks/>
            <a:stCxn id="68" idx="2"/>
            <a:endCxn id="79" idx="0"/>
          </p:cNvCxnSpPr>
          <p:nvPr/>
        </p:nvCxnSpPr>
        <p:spPr>
          <a:xfrm flipH="1">
            <a:off x="2383654" y="1584300"/>
            <a:ext cx="1" cy="30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A99125F9-3193-4AE4-82F4-6962BC32ADBA}"/>
              </a:ext>
            </a:extLst>
          </p:cNvPr>
          <p:cNvSpPr/>
          <p:nvPr/>
        </p:nvSpPr>
        <p:spPr>
          <a:xfrm>
            <a:off x="1704007" y="1887366"/>
            <a:ext cx="1359294" cy="2672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构建对象缓存数据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14D719F-6E60-4ED9-A295-4609C3200015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2383654" y="2154593"/>
            <a:ext cx="0" cy="29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87392A6E-2FBA-4391-9D95-38737B79066C}"/>
              </a:ext>
            </a:extLst>
          </p:cNvPr>
          <p:cNvSpPr/>
          <p:nvPr/>
        </p:nvSpPr>
        <p:spPr>
          <a:xfrm>
            <a:off x="1704007" y="2442972"/>
            <a:ext cx="1359294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调用对象缓存算法加载对象缓存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8F910D3-604D-4EC2-B93D-0E3677A3FED5}"/>
              </a:ext>
            </a:extLst>
          </p:cNvPr>
          <p:cNvSpPr/>
          <p:nvPr/>
        </p:nvSpPr>
        <p:spPr>
          <a:xfrm>
            <a:off x="5012943" y="143740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4834594" y="3108801"/>
            <a:ext cx="1051301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5DDF8DC-F0E9-46EE-9514-32455B8399F4}"/>
              </a:ext>
            </a:extLst>
          </p:cNvPr>
          <p:cNvCxnSpPr>
            <a:cxnSpLocks/>
            <a:stCxn id="100" idx="2"/>
            <a:endCxn id="108" idx="3"/>
          </p:cNvCxnSpPr>
          <p:nvPr/>
        </p:nvCxnSpPr>
        <p:spPr>
          <a:xfrm rot="5400000">
            <a:off x="4883273" y="3276772"/>
            <a:ext cx="300772" cy="653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流程图: 可选过程 107">
            <a:extLst>
              <a:ext uri="{FF2B5EF4-FFF2-40B4-BE49-F238E27FC236}">
                <a16:creationId xmlns:a16="http://schemas.microsoft.com/office/drawing/2014/main" id="{9CE6002A-E02F-4CB1-9EDD-751271CE2A93}"/>
              </a:ext>
            </a:extLst>
          </p:cNvPr>
          <p:cNvSpPr/>
          <p:nvPr/>
        </p:nvSpPr>
        <p:spPr>
          <a:xfrm>
            <a:off x="3783798" y="3589507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95716CD-65BE-4E8E-9383-DD04DA55F3AA}"/>
              </a:ext>
            </a:extLst>
          </p:cNvPr>
          <p:cNvSpPr/>
          <p:nvPr/>
        </p:nvSpPr>
        <p:spPr>
          <a:xfrm>
            <a:off x="1845192" y="3108801"/>
            <a:ext cx="1076924" cy="31797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EB7658A-04D2-4237-A078-E64AE0784FB9}"/>
              </a:ext>
            </a:extLst>
          </p:cNvPr>
          <p:cNvCxnSpPr>
            <a:cxnSpLocks/>
            <a:stCxn id="99" idx="2"/>
            <a:endCxn id="39" idx="0"/>
          </p:cNvCxnSpPr>
          <p:nvPr/>
        </p:nvCxnSpPr>
        <p:spPr>
          <a:xfrm>
            <a:off x="2383654" y="2807423"/>
            <a:ext cx="0" cy="30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CBEA2445-015F-44B1-A28A-66AF8B1B98E5}"/>
              </a:ext>
            </a:extLst>
          </p:cNvPr>
          <p:cNvCxnSpPr>
            <a:cxnSpLocks/>
            <a:stCxn id="39" idx="2"/>
            <a:endCxn id="108" idx="1"/>
          </p:cNvCxnSpPr>
          <p:nvPr/>
        </p:nvCxnSpPr>
        <p:spPr>
          <a:xfrm rot="16200000" flipH="1">
            <a:off x="2920244" y="2890190"/>
            <a:ext cx="326964" cy="1400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56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436847D-1F1E-4224-9742-39B6A22A4B3B}"/>
              </a:ext>
            </a:extLst>
          </p:cNvPr>
          <p:cNvCxnSpPr>
            <a:cxnSpLocks/>
            <a:stCxn id="9" idx="3"/>
            <a:endCxn id="100" idx="0"/>
          </p:cNvCxnSpPr>
          <p:nvPr/>
        </p:nvCxnSpPr>
        <p:spPr>
          <a:xfrm>
            <a:off x="4904476" y="1497097"/>
            <a:ext cx="455769" cy="1611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A12E2C-18C5-46C2-9588-96BF2C2B39E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45436" y="1004377"/>
            <a:ext cx="1" cy="23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15B794D0-A864-448D-A08D-A7241FDD1B61}"/>
              </a:ext>
            </a:extLst>
          </p:cNvPr>
          <p:cNvSpPr/>
          <p:nvPr/>
        </p:nvSpPr>
        <p:spPr>
          <a:xfrm>
            <a:off x="3783799" y="675903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给定路径查询语句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D2E3F4F1-3788-4DB1-A650-D65DDBB366EB}"/>
              </a:ext>
            </a:extLst>
          </p:cNvPr>
          <p:cNvSpPr/>
          <p:nvPr/>
        </p:nvSpPr>
        <p:spPr>
          <a:xfrm>
            <a:off x="3586396" y="1244084"/>
            <a:ext cx="1318080" cy="5060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是否在对象级缓冲区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CBE238-CB53-451C-8401-3291C066F6EC}"/>
              </a:ext>
            </a:extLst>
          </p:cNvPr>
          <p:cNvCxnSpPr>
            <a:cxnSpLocks/>
            <a:stCxn id="9" idx="1"/>
            <a:endCxn id="68" idx="3"/>
          </p:cNvCxnSpPr>
          <p:nvPr/>
        </p:nvCxnSpPr>
        <p:spPr>
          <a:xfrm flipH="1" flipV="1">
            <a:off x="2956265" y="1494695"/>
            <a:ext cx="630131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105E91CD-3C0D-43E5-BA3E-3C05C3CB50BF}"/>
              </a:ext>
            </a:extLst>
          </p:cNvPr>
          <p:cNvSpPr/>
          <p:nvPr/>
        </p:nvSpPr>
        <p:spPr>
          <a:xfrm>
            <a:off x="3168917" y="142284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E68D96A6-762F-4607-8C58-251FB17FBC06}"/>
              </a:ext>
            </a:extLst>
          </p:cNvPr>
          <p:cNvSpPr/>
          <p:nvPr/>
        </p:nvSpPr>
        <p:spPr>
          <a:xfrm>
            <a:off x="3129379" y="1437777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36E524A-D80D-402C-BD30-878C0A7B8EDA}"/>
              </a:ext>
            </a:extLst>
          </p:cNvPr>
          <p:cNvSpPr/>
          <p:nvPr/>
        </p:nvSpPr>
        <p:spPr>
          <a:xfrm>
            <a:off x="1811045" y="1405090"/>
            <a:ext cx="1145220" cy="1792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访问页缓存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046D71B-D06E-471C-9681-0991CF879FBC}"/>
              </a:ext>
            </a:extLst>
          </p:cNvPr>
          <p:cNvCxnSpPr>
            <a:cxnSpLocks/>
            <a:stCxn id="68" idx="2"/>
            <a:endCxn id="79" idx="0"/>
          </p:cNvCxnSpPr>
          <p:nvPr/>
        </p:nvCxnSpPr>
        <p:spPr>
          <a:xfrm flipH="1">
            <a:off x="2383654" y="1584300"/>
            <a:ext cx="1" cy="30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A99125F9-3193-4AE4-82F4-6962BC32ADBA}"/>
              </a:ext>
            </a:extLst>
          </p:cNvPr>
          <p:cNvSpPr/>
          <p:nvPr/>
        </p:nvSpPr>
        <p:spPr>
          <a:xfrm>
            <a:off x="1704007" y="1887366"/>
            <a:ext cx="1359294" cy="2672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构建对象缓存数据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14D719F-6E60-4ED9-A295-4609C3200015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2383654" y="2154593"/>
            <a:ext cx="0" cy="29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87392A6E-2FBA-4391-9D95-38737B79066C}"/>
              </a:ext>
            </a:extLst>
          </p:cNvPr>
          <p:cNvSpPr/>
          <p:nvPr/>
        </p:nvSpPr>
        <p:spPr>
          <a:xfrm>
            <a:off x="1704007" y="2442972"/>
            <a:ext cx="1359294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调用对象缓存算法加载对象缓存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8F910D3-604D-4EC2-B93D-0E3677A3FED5}"/>
              </a:ext>
            </a:extLst>
          </p:cNvPr>
          <p:cNvSpPr/>
          <p:nvPr/>
        </p:nvSpPr>
        <p:spPr>
          <a:xfrm>
            <a:off x="5012943" y="143740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4834594" y="3108801"/>
            <a:ext cx="1051301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5DDF8DC-F0E9-46EE-9514-32455B8399F4}"/>
              </a:ext>
            </a:extLst>
          </p:cNvPr>
          <p:cNvCxnSpPr>
            <a:cxnSpLocks/>
            <a:stCxn id="100" idx="2"/>
            <a:endCxn id="108" idx="3"/>
          </p:cNvCxnSpPr>
          <p:nvPr/>
        </p:nvCxnSpPr>
        <p:spPr>
          <a:xfrm rot="5400000">
            <a:off x="4883273" y="3276772"/>
            <a:ext cx="300772" cy="653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流程图: 可选过程 107">
            <a:extLst>
              <a:ext uri="{FF2B5EF4-FFF2-40B4-BE49-F238E27FC236}">
                <a16:creationId xmlns:a16="http://schemas.microsoft.com/office/drawing/2014/main" id="{9CE6002A-E02F-4CB1-9EDD-751271CE2A93}"/>
              </a:ext>
            </a:extLst>
          </p:cNvPr>
          <p:cNvSpPr/>
          <p:nvPr/>
        </p:nvSpPr>
        <p:spPr>
          <a:xfrm>
            <a:off x="3783798" y="3589507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95716CD-65BE-4E8E-9383-DD04DA55F3AA}"/>
              </a:ext>
            </a:extLst>
          </p:cNvPr>
          <p:cNvSpPr/>
          <p:nvPr/>
        </p:nvSpPr>
        <p:spPr>
          <a:xfrm>
            <a:off x="1845192" y="3108801"/>
            <a:ext cx="1076924" cy="31797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EB7658A-04D2-4237-A078-E64AE0784FB9}"/>
              </a:ext>
            </a:extLst>
          </p:cNvPr>
          <p:cNvCxnSpPr>
            <a:cxnSpLocks/>
            <a:stCxn id="99" idx="2"/>
            <a:endCxn id="39" idx="0"/>
          </p:cNvCxnSpPr>
          <p:nvPr/>
        </p:nvCxnSpPr>
        <p:spPr>
          <a:xfrm>
            <a:off x="2383654" y="2807423"/>
            <a:ext cx="0" cy="30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CBEA2445-015F-44B1-A28A-66AF8B1B98E5}"/>
              </a:ext>
            </a:extLst>
          </p:cNvPr>
          <p:cNvCxnSpPr>
            <a:cxnSpLocks/>
            <a:stCxn id="39" idx="2"/>
            <a:endCxn id="108" idx="1"/>
          </p:cNvCxnSpPr>
          <p:nvPr/>
        </p:nvCxnSpPr>
        <p:spPr>
          <a:xfrm rot="16200000" flipH="1">
            <a:off x="2920244" y="2890190"/>
            <a:ext cx="326964" cy="1400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404B3905-461F-48ED-A504-F1123450417F}"/>
              </a:ext>
            </a:extLst>
          </p:cNvPr>
          <p:cNvSpPr/>
          <p:nvPr/>
        </p:nvSpPr>
        <p:spPr>
          <a:xfrm>
            <a:off x="1727406" y="4943422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给定路径查询语句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D1725E6-72EC-4DEC-95B9-C4CBE9F65079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2650681" y="5107659"/>
            <a:ext cx="114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529E1800-ACC3-46DF-BC45-147D4E5A63B2}"/>
              </a:ext>
            </a:extLst>
          </p:cNvPr>
          <p:cNvSpPr/>
          <p:nvPr/>
        </p:nvSpPr>
        <p:spPr>
          <a:xfrm>
            <a:off x="2765904" y="4999140"/>
            <a:ext cx="784654" cy="2802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查询分解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AAD4325C-FEB9-4572-8880-17884F381E58}"/>
              </a:ext>
            </a:extLst>
          </p:cNvPr>
          <p:cNvSpPr/>
          <p:nvPr/>
        </p:nvSpPr>
        <p:spPr>
          <a:xfrm>
            <a:off x="3795600" y="4925433"/>
            <a:ext cx="1217343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四组节点查询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NodeIndexSeek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E891E5-D22D-47F7-95F8-A3C71E5CACB7}"/>
              </a:ext>
            </a:extLst>
          </p:cNvPr>
          <p:cNvCxnSpPr>
            <a:cxnSpLocks/>
            <a:stCxn id="34" idx="3"/>
            <a:endCxn id="43" idx="1"/>
          </p:cNvCxnSpPr>
          <p:nvPr/>
        </p:nvCxnSpPr>
        <p:spPr>
          <a:xfrm>
            <a:off x="5012943" y="5107659"/>
            <a:ext cx="1180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0F874E53-7DE1-4561-BC55-69AA2DCF80DE}"/>
              </a:ext>
            </a:extLst>
          </p:cNvPr>
          <p:cNvSpPr/>
          <p:nvPr/>
        </p:nvSpPr>
        <p:spPr>
          <a:xfrm>
            <a:off x="2794601" y="4991274"/>
            <a:ext cx="784655" cy="26226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查询分解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425FB5D0-CC15-4063-B6C2-CFBB8B52EC00}"/>
              </a:ext>
            </a:extLst>
          </p:cNvPr>
          <p:cNvSpPr/>
          <p:nvPr/>
        </p:nvSpPr>
        <p:spPr>
          <a:xfrm>
            <a:off x="5128165" y="4967532"/>
            <a:ext cx="917528" cy="31185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拼接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0981AB53-2F99-4D5F-805A-22B26C0A1CF2}"/>
              </a:ext>
            </a:extLst>
          </p:cNvPr>
          <p:cNvSpPr/>
          <p:nvPr/>
        </p:nvSpPr>
        <p:spPr>
          <a:xfrm>
            <a:off x="6193079" y="4925433"/>
            <a:ext cx="1183670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A78B5AD-BF8F-4079-A986-20C60F2C2B54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376749" y="5107658"/>
            <a:ext cx="3734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0A9DC8DB-1B82-4DF2-BE00-73CBB4082ED8}"/>
              </a:ext>
            </a:extLst>
          </p:cNvPr>
          <p:cNvSpPr/>
          <p:nvPr/>
        </p:nvSpPr>
        <p:spPr>
          <a:xfrm>
            <a:off x="7750206" y="4909837"/>
            <a:ext cx="719685" cy="34369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返回结果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D6D44CC7-9BB7-4DD2-98DC-9E4E8D80BF20}"/>
              </a:ext>
            </a:extLst>
          </p:cNvPr>
          <p:cNvCxnSpPr>
            <a:cxnSpLocks/>
            <a:stCxn id="34" idx="2"/>
            <a:endCxn id="55" idx="2"/>
          </p:cNvCxnSpPr>
          <p:nvPr/>
        </p:nvCxnSpPr>
        <p:spPr>
          <a:xfrm rot="5400000" flipH="1" flipV="1">
            <a:off x="6238985" y="3418821"/>
            <a:ext cx="36349" cy="3705777"/>
          </a:xfrm>
          <a:prstGeom prst="bentConnector3">
            <a:avLst>
              <a:gd name="adj1" fmla="val -9708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3A7C9743-75A4-4303-AFFD-5454A59FD01C}"/>
              </a:ext>
            </a:extLst>
          </p:cNvPr>
          <p:cNvSpPr/>
          <p:nvPr/>
        </p:nvSpPr>
        <p:spPr>
          <a:xfrm>
            <a:off x="5586929" y="5477653"/>
            <a:ext cx="1129932" cy="31185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查询结果有空集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3852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227083" y="640809"/>
            <a:ext cx="3936543" cy="41886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1.Collection.sort()-&gt;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SortedNodeList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得到缓存收益率降序排列的节点集合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2.rest    0,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1B0A133-7E5F-4603-8550-21E355959AD0}"/>
              </a:ext>
            </a:extLst>
          </p:cNvPr>
          <p:cNvCxnSpPr>
            <a:cxnSpLocks/>
          </p:cNvCxnSpPr>
          <p:nvPr/>
        </p:nvCxnSpPr>
        <p:spPr>
          <a:xfrm flipH="1">
            <a:off x="2991775" y="2592276"/>
            <a:ext cx="23081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220E13B-5562-4FF0-A68E-DDB8B63D9C58}"/>
              </a:ext>
            </a:extLst>
          </p:cNvPr>
          <p:cNvSpPr/>
          <p:nvPr/>
        </p:nvSpPr>
        <p:spPr>
          <a:xfrm>
            <a:off x="5439916" y="1047321"/>
            <a:ext cx="4227867" cy="276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Collection.sort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14300"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得到缓存收益率降序排列的节点集合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   rest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0,i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0,targetNodeList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为空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   for(;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sortedNodeList.size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++){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    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按照收益率从高到低依次将节点加入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    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sortedNodeList.get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6.       if(rest&lt;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node.size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7.          break;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8.       }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9.    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targetNodeList.add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(node)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10.      rest-=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node.size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11.   }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12.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计算最后一个能够加载入内存的节点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13.   node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sortedNodeList.get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targetNodeList.add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(node)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9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47088" y="719836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7087" y="1089168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140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839640" y="337348"/>
            <a:ext cx="882625" cy="3195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某个时间段内查询日志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AFFB69C-9A40-4274-850B-CBF5959C542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 flipV="1">
            <a:off x="1722265" y="497145"/>
            <a:ext cx="8826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A3065DDE-5D8F-4536-ACF0-4F36B4D59018}"/>
              </a:ext>
            </a:extLst>
          </p:cNvPr>
          <p:cNvSpPr/>
          <p:nvPr/>
        </p:nvSpPr>
        <p:spPr>
          <a:xfrm>
            <a:off x="2604890" y="337347"/>
            <a:ext cx="882625" cy="3195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查询日志离线统计模块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7CCA0972-6D0A-4C19-8FC7-A9C552986B10}"/>
              </a:ext>
            </a:extLst>
          </p:cNvPr>
          <p:cNvSpPr/>
          <p:nvPr/>
        </p:nvSpPr>
        <p:spPr>
          <a:xfrm>
            <a:off x="1926100" y="425920"/>
            <a:ext cx="474955" cy="1424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EEEC451-0939-47BB-ADD1-DD9036311D4A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3487515" y="497144"/>
            <a:ext cx="9419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4E772283-2CD2-4C50-BA60-7EF9E302AACB}"/>
              </a:ext>
            </a:extLst>
          </p:cNvPr>
          <p:cNvSpPr/>
          <p:nvPr/>
        </p:nvSpPr>
        <p:spPr>
          <a:xfrm>
            <a:off x="4429504" y="337346"/>
            <a:ext cx="882625" cy="3195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计算出预装载节点集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96DABBF1-5C26-4F36-B014-FCB57CE57BCE}"/>
              </a:ext>
            </a:extLst>
          </p:cNvPr>
          <p:cNvSpPr/>
          <p:nvPr/>
        </p:nvSpPr>
        <p:spPr>
          <a:xfrm>
            <a:off x="2595284" y="1318814"/>
            <a:ext cx="874903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17066E0-2DDD-4D46-A1C7-6B58C77CE8F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870817" y="656942"/>
            <a:ext cx="0" cy="67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222010-6C16-4092-B3C4-04825DF672F0}"/>
              </a:ext>
            </a:extLst>
          </p:cNvPr>
          <p:cNvCxnSpPr>
            <a:cxnSpLocks/>
            <a:stCxn id="19" idx="1"/>
            <a:endCxn id="36" idx="3"/>
          </p:cNvCxnSpPr>
          <p:nvPr/>
        </p:nvCxnSpPr>
        <p:spPr>
          <a:xfrm flipH="1">
            <a:off x="1645573" y="1470871"/>
            <a:ext cx="9497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393E491E-368E-456C-BC61-3CA372E8E731}"/>
              </a:ext>
            </a:extLst>
          </p:cNvPr>
          <p:cNvSpPr/>
          <p:nvPr/>
        </p:nvSpPr>
        <p:spPr>
          <a:xfrm>
            <a:off x="479394" y="1318815"/>
            <a:ext cx="1166179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数据库服务器启动时加载缓存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BE1BE038-78D7-4CE4-994B-63CC8E3F6CF5}"/>
              </a:ext>
            </a:extLst>
          </p:cNvPr>
          <p:cNvSpPr/>
          <p:nvPr/>
        </p:nvSpPr>
        <p:spPr>
          <a:xfrm>
            <a:off x="1788019" y="1404186"/>
            <a:ext cx="720098" cy="1388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反序列化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文档 51">
            <a:extLst>
              <a:ext uri="{FF2B5EF4-FFF2-40B4-BE49-F238E27FC236}">
                <a16:creationId xmlns:a16="http://schemas.microsoft.com/office/drawing/2014/main" id="{187E875D-7A93-43C1-A047-29B21DF01B77}"/>
              </a:ext>
            </a:extLst>
          </p:cNvPr>
          <p:cNvSpPr/>
          <p:nvPr/>
        </p:nvSpPr>
        <p:spPr>
          <a:xfrm>
            <a:off x="2362090" y="1982422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775E9DC4-D46C-47B6-B1C5-EEF67D3E8064}"/>
              </a:ext>
            </a:extLst>
          </p:cNvPr>
          <p:cNvSpPr/>
          <p:nvPr/>
        </p:nvSpPr>
        <p:spPr>
          <a:xfrm>
            <a:off x="839640" y="2502365"/>
            <a:ext cx="4005490" cy="771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5EDA9BEC-0B6E-4D1F-B04D-5812C3C66FAE}"/>
              </a:ext>
            </a:extLst>
          </p:cNvPr>
          <p:cNvSpPr/>
          <p:nvPr/>
        </p:nvSpPr>
        <p:spPr>
          <a:xfrm>
            <a:off x="1682171" y="2763181"/>
            <a:ext cx="995450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1617F429-8DB0-49AC-A647-02CF6DE7BA91}"/>
              </a:ext>
            </a:extLst>
          </p:cNvPr>
          <p:cNvSpPr/>
          <p:nvPr/>
        </p:nvSpPr>
        <p:spPr>
          <a:xfrm>
            <a:off x="2944106" y="2763180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0EC3CE0B-72E3-4573-82FC-87100F649E72}"/>
              </a:ext>
            </a:extLst>
          </p:cNvPr>
          <p:cNvSpPr/>
          <p:nvPr/>
        </p:nvSpPr>
        <p:spPr>
          <a:xfrm>
            <a:off x="839640" y="3422104"/>
            <a:ext cx="4002841" cy="3393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757DF75B-0D18-4EC1-9D3C-6036CA8C80EF}"/>
              </a:ext>
            </a:extLst>
          </p:cNvPr>
          <p:cNvSpPr/>
          <p:nvPr/>
        </p:nvSpPr>
        <p:spPr>
          <a:xfrm>
            <a:off x="832877" y="3957326"/>
            <a:ext cx="3367579" cy="16264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014A012F-C037-44B2-9697-40C3272C5B66}"/>
              </a:ext>
            </a:extLst>
          </p:cNvPr>
          <p:cNvSpPr/>
          <p:nvPr/>
        </p:nvSpPr>
        <p:spPr>
          <a:xfrm>
            <a:off x="2537669" y="3764699"/>
            <a:ext cx="436640" cy="29007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FEA2EE56-F3AF-46BF-9425-793BBCF08569}"/>
              </a:ext>
            </a:extLst>
          </p:cNvPr>
          <p:cNvSpPr/>
          <p:nvPr/>
        </p:nvSpPr>
        <p:spPr>
          <a:xfrm>
            <a:off x="1318410" y="4395255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5B8A794-F79C-49F6-9DC4-5936543EF0DD}"/>
              </a:ext>
            </a:extLst>
          </p:cNvPr>
          <p:cNvSpPr/>
          <p:nvPr/>
        </p:nvSpPr>
        <p:spPr>
          <a:xfrm>
            <a:off x="1301776" y="5027931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DE2E1792-A936-4F7A-86F0-473AD8111502}"/>
              </a:ext>
            </a:extLst>
          </p:cNvPr>
          <p:cNvSpPr/>
          <p:nvPr/>
        </p:nvSpPr>
        <p:spPr>
          <a:xfrm>
            <a:off x="4385281" y="3957325"/>
            <a:ext cx="459849" cy="16264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62" name="箭头: 上下 61">
            <a:extLst>
              <a:ext uri="{FF2B5EF4-FFF2-40B4-BE49-F238E27FC236}">
                <a16:creationId xmlns:a16="http://schemas.microsoft.com/office/drawing/2014/main" id="{7DF26E66-A696-4D4D-B242-078AA99FE5B5}"/>
              </a:ext>
            </a:extLst>
          </p:cNvPr>
          <p:cNvSpPr/>
          <p:nvPr/>
        </p:nvSpPr>
        <p:spPr>
          <a:xfrm rot="5400000">
            <a:off x="4112703" y="4939547"/>
            <a:ext cx="306535" cy="458164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6133A2D3-16E7-4061-A3F5-9C149DE30100}"/>
              </a:ext>
            </a:extLst>
          </p:cNvPr>
          <p:cNvSpPr/>
          <p:nvPr/>
        </p:nvSpPr>
        <p:spPr>
          <a:xfrm>
            <a:off x="2828856" y="5015361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65" name="箭头: 上下 64">
            <a:extLst>
              <a:ext uri="{FF2B5EF4-FFF2-40B4-BE49-F238E27FC236}">
                <a16:creationId xmlns:a16="http://schemas.microsoft.com/office/drawing/2014/main" id="{B70B4435-084F-4D49-8F36-AC31827300A7}"/>
              </a:ext>
            </a:extLst>
          </p:cNvPr>
          <p:cNvSpPr/>
          <p:nvPr/>
        </p:nvSpPr>
        <p:spPr>
          <a:xfrm>
            <a:off x="1791996" y="4710522"/>
            <a:ext cx="287474" cy="384603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DBE44A65-D6C2-43DC-ADA9-3314EA41AFD0}"/>
              </a:ext>
            </a:extLst>
          </p:cNvPr>
          <p:cNvSpPr/>
          <p:nvPr/>
        </p:nvSpPr>
        <p:spPr>
          <a:xfrm>
            <a:off x="832531" y="5804570"/>
            <a:ext cx="4019678" cy="4435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7D451D62-24A8-478E-8E90-AD32807B44F5}"/>
              </a:ext>
            </a:extLst>
          </p:cNvPr>
          <p:cNvSpPr/>
          <p:nvPr/>
        </p:nvSpPr>
        <p:spPr>
          <a:xfrm>
            <a:off x="1656086" y="5906250"/>
            <a:ext cx="1144350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1862B22-50F9-4859-971E-D137B3489C0B}"/>
              </a:ext>
            </a:extLst>
          </p:cNvPr>
          <p:cNvSpPr/>
          <p:nvPr/>
        </p:nvSpPr>
        <p:spPr>
          <a:xfrm>
            <a:off x="3083543" y="5906249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C6E1FBB9-ADFD-4C85-9E5D-7CA7C7EAA789}"/>
              </a:ext>
            </a:extLst>
          </p:cNvPr>
          <p:cNvSpPr/>
          <p:nvPr/>
        </p:nvSpPr>
        <p:spPr>
          <a:xfrm>
            <a:off x="874998" y="2521457"/>
            <a:ext cx="727250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1FA8A1E9-1322-4A18-8393-311A8093F554}"/>
              </a:ext>
            </a:extLst>
          </p:cNvPr>
          <p:cNvSpPr/>
          <p:nvPr/>
        </p:nvSpPr>
        <p:spPr>
          <a:xfrm>
            <a:off x="874998" y="4024251"/>
            <a:ext cx="950976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FC617A73-3DCA-414B-8C36-49AE4EB3CB7B}"/>
              </a:ext>
            </a:extLst>
          </p:cNvPr>
          <p:cNvSpPr/>
          <p:nvPr/>
        </p:nvSpPr>
        <p:spPr>
          <a:xfrm>
            <a:off x="2528841" y="3202011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下 71">
            <a:extLst>
              <a:ext uri="{FF2B5EF4-FFF2-40B4-BE49-F238E27FC236}">
                <a16:creationId xmlns:a16="http://schemas.microsoft.com/office/drawing/2014/main" id="{AB67EBA4-A32E-48A9-9EC8-47FFB169A047}"/>
              </a:ext>
            </a:extLst>
          </p:cNvPr>
          <p:cNvSpPr/>
          <p:nvPr/>
        </p:nvSpPr>
        <p:spPr>
          <a:xfrm rot="5400000">
            <a:off x="2497580" y="5046617"/>
            <a:ext cx="313392" cy="292318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CD886AA3-E3F0-4A8F-8BCE-B6135C14E879}"/>
              </a:ext>
            </a:extLst>
          </p:cNvPr>
          <p:cNvSpPr/>
          <p:nvPr/>
        </p:nvSpPr>
        <p:spPr>
          <a:xfrm>
            <a:off x="2582116" y="2353516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上下 73">
            <a:extLst>
              <a:ext uri="{FF2B5EF4-FFF2-40B4-BE49-F238E27FC236}">
                <a16:creationId xmlns:a16="http://schemas.microsoft.com/office/drawing/2014/main" id="{D9EE4E42-ACC5-4B57-8225-1926DDA9D8A3}"/>
              </a:ext>
            </a:extLst>
          </p:cNvPr>
          <p:cNvSpPr/>
          <p:nvPr/>
        </p:nvSpPr>
        <p:spPr>
          <a:xfrm>
            <a:off x="1806622" y="5462731"/>
            <a:ext cx="287474" cy="384603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流程图: 文档 74">
            <a:extLst>
              <a:ext uri="{FF2B5EF4-FFF2-40B4-BE49-F238E27FC236}">
                <a16:creationId xmlns:a16="http://schemas.microsoft.com/office/drawing/2014/main" id="{F4811B8E-BC4E-4743-A307-52E6800EDCEA}"/>
              </a:ext>
            </a:extLst>
          </p:cNvPr>
          <p:cNvSpPr/>
          <p:nvPr/>
        </p:nvSpPr>
        <p:spPr>
          <a:xfrm>
            <a:off x="7472491" y="1982422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9713BED7-D8D0-4FEC-8EDC-C20E1C107A89}"/>
              </a:ext>
            </a:extLst>
          </p:cNvPr>
          <p:cNvSpPr/>
          <p:nvPr/>
        </p:nvSpPr>
        <p:spPr>
          <a:xfrm>
            <a:off x="5950041" y="2502365"/>
            <a:ext cx="4005490" cy="771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4BE71CCF-1165-462E-B071-79EE8B9F39A9}"/>
              </a:ext>
            </a:extLst>
          </p:cNvPr>
          <p:cNvSpPr/>
          <p:nvPr/>
        </p:nvSpPr>
        <p:spPr>
          <a:xfrm>
            <a:off x="6792572" y="2763181"/>
            <a:ext cx="995450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78" name="流程图: 过程 77">
            <a:extLst>
              <a:ext uri="{FF2B5EF4-FFF2-40B4-BE49-F238E27FC236}">
                <a16:creationId xmlns:a16="http://schemas.microsoft.com/office/drawing/2014/main" id="{41B6E382-E8F0-4375-8AE7-0C64E28DA20B}"/>
              </a:ext>
            </a:extLst>
          </p:cNvPr>
          <p:cNvSpPr/>
          <p:nvPr/>
        </p:nvSpPr>
        <p:spPr>
          <a:xfrm>
            <a:off x="8054507" y="2763180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156F4465-6B64-4CF4-8AB5-9469AD980F76}"/>
              </a:ext>
            </a:extLst>
          </p:cNvPr>
          <p:cNvSpPr/>
          <p:nvPr/>
        </p:nvSpPr>
        <p:spPr>
          <a:xfrm>
            <a:off x="5950041" y="3422104"/>
            <a:ext cx="4002841" cy="3393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2CA7199A-E5C7-4A61-BD5F-3D8DECC6A8FE}"/>
              </a:ext>
            </a:extLst>
          </p:cNvPr>
          <p:cNvSpPr/>
          <p:nvPr/>
        </p:nvSpPr>
        <p:spPr>
          <a:xfrm>
            <a:off x="5943278" y="3957326"/>
            <a:ext cx="3367579" cy="16264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13294225-C1C6-42FA-AA52-559148251EC4}"/>
              </a:ext>
            </a:extLst>
          </p:cNvPr>
          <p:cNvSpPr/>
          <p:nvPr/>
        </p:nvSpPr>
        <p:spPr>
          <a:xfrm>
            <a:off x="7648070" y="3764699"/>
            <a:ext cx="436640" cy="29007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5AE0DB5C-9D9A-4020-92CB-C114BA192771}"/>
              </a:ext>
            </a:extLst>
          </p:cNvPr>
          <p:cNvSpPr/>
          <p:nvPr/>
        </p:nvSpPr>
        <p:spPr>
          <a:xfrm>
            <a:off x="6428811" y="4395255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BDCABFD0-2B28-4D40-96B6-76528B4AFA34}"/>
              </a:ext>
            </a:extLst>
          </p:cNvPr>
          <p:cNvSpPr/>
          <p:nvPr/>
        </p:nvSpPr>
        <p:spPr>
          <a:xfrm>
            <a:off x="6412177" y="5027931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785BAB81-E931-4C75-B277-831B10E298FD}"/>
              </a:ext>
            </a:extLst>
          </p:cNvPr>
          <p:cNvSpPr/>
          <p:nvPr/>
        </p:nvSpPr>
        <p:spPr>
          <a:xfrm>
            <a:off x="9495682" y="3957325"/>
            <a:ext cx="459849" cy="16264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85" name="箭头: 上下 84">
            <a:extLst>
              <a:ext uri="{FF2B5EF4-FFF2-40B4-BE49-F238E27FC236}">
                <a16:creationId xmlns:a16="http://schemas.microsoft.com/office/drawing/2014/main" id="{194B2B7C-5D23-46B0-BB86-366D408C65F2}"/>
              </a:ext>
            </a:extLst>
          </p:cNvPr>
          <p:cNvSpPr/>
          <p:nvPr/>
        </p:nvSpPr>
        <p:spPr>
          <a:xfrm rot="5400000">
            <a:off x="9223104" y="4939547"/>
            <a:ext cx="306535" cy="458164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0D48F77C-C4A5-42AC-B660-75F734622943}"/>
              </a:ext>
            </a:extLst>
          </p:cNvPr>
          <p:cNvSpPr/>
          <p:nvPr/>
        </p:nvSpPr>
        <p:spPr>
          <a:xfrm>
            <a:off x="7939257" y="5015361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87" name="箭头: 上下 86">
            <a:extLst>
              <a:ext uri="{FF2B5EF4-FFF2-40B4-BE49-F238E27FC236}">
                <a16:creationId xmlns:a16="http://schemas.microsoft.com/office/drawing/2014/main" id="{F582E3FD-1204-44CF-933E-7D4138DD7262}"/>
              </a:ext>
            </a:extLst>
          </p:cNvPr>
          <p:cNvSpPr/>
          <p:nvPr/>
        </p:nvSpPr>
        <p:spPr>
          <a:xfrm>
            <a:off x="6902397" y="4710522"/>
            <a:ext cx="287474" cy="384603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D43D27B6-A580-4B6A-A91C-053BA9586983}"/>
              </a:ext>
            </a:extLst>
          </p:cNvPr>
          <p:cNvSpPr/>
          <p:nvPr/>
        </p:nvSpPr>
        <p:spPr>
          <a:xfrm>
            <a:off x="5942932" y="5804570"/>
            <a:ext cx="4019678" cy="4435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sp>
        <p:nvSpPr>
          <p:cNvPr id="89" name="流程图: 过程 88">
            <a:extLst>
              <a:ext uri="{FF2B5EF4-FFF2-40B4-BE49-F238E27FC236}">
                <a16:creationId xmlns:a16="http://schemas.microsoft.com/office/drawing/2014/main" id="{FA55B6CF-328C-443D-8522-2094D88333F3}"/>
              </a:ext>
            </a:extLst>
          </p:cNvPr>
          <p:cNvSpPr/>
          <p:nvPr/>
        </p:nvSpPr>
        <p:spPr>
          <a:xfrm>
            <a:off x="6766487" y="5906250"/>
            <a:ext cx="1144350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8346BBED-EDEE-4C95-973D-AE0F55F9ACE0}"/>
              </a:ext>
            </a:extLst>
          </p:cNvPr>
          <p:cNvSpPr/>
          <p:nvPr/>
        </p:nvSpPr>
        <p:spPr>
          <a:xfrm>
            <a:off x="8193944" y="5906249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3A0FA03F-318B-4642-9BA2-C9D1F1A341DF}"/>
              </a:ext>
            </a:extLst>
          </p:cNvPr>
          <p:cNvSpPr/>
          <p:nvPr/>
        </p:nvSpPr>
        <p:spPr>
          <a:xfrm>
            <a:off x="5985399" y="2521457"/>
            <a:ext cx="727250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DF00B9EA-F5A2-47AB-92DC-0B56643AC59A}"/>
              </a:ext>
            </a:extLst>
          </p:cNvPr>
          <p:cNvSpPr/>
          <p:nvPr/>
        </p:nvSpPr>
        <p:spPr>
          <a:xfrm>
            <a:off x="5985399" y="4024251"/>
            <a:ext cx="950976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60BB41B4-D7CB-48AD-815C-CAE50A30B7FC}"/>
              </a:ext>
            </a:extLst>
          </p:cNvPr>
          <p:cNvSpPr/>
          <p:nvPr/>
        </p:nvSpPr>
        <p:spPr>
          <a:xfrm>
            <a:off x="7639242" y="3202011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箭头: 下 93">
            <a:extLst>
              <a:ext uri="{FF2B5EF4-FFF2-40B4-BE49-F238E27FC236}">
                <a16:creationId xmlns:a16="http://schemas.microsoft.com/office/drawing/2014/main" id="{804B54CD-EE1E-4E5B-B156-3D6E131767B3}"/>
              </a:ext>
            </a:extLst>
          </p:cNvPr>
          <p:cNvSpPr/>
          <p:nvPr/>
        </p:nvSpPr>
        <p:spPr>
          <a:xfrm rot="5400000">
            <a:off x="7607981" y="5046617"/>
            <a:ext cx="313392" cy="292318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箭头: 下 94">
            <a:extLst>
              <a:ext uri="{FF2B5EF4-FFF2-40B4-BE49-F238E27FC236}">
                <a16:creationId xmlns:a16="http://schemas.microsoft.com/office/drawing/2014/main" id="{128E918A-DFEC-4FFF-BE47-AACB7F15D70B}"/>
              </a:ext>
            </a:extLst>
          </p:cNvPr>
          <p:cNvSpPr/>
          <p:nvPr/>
        </p:nvSpPr>
        <p:spPr>
          <a:xfrm>
            <a:off x="7692517" y="2353516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箭头: 上下 95">
            <a:extLst>
              <a:ext uri="{FF2B5EF4-FFF2-40B4-BE49-F238E27FC236}">
                <a16:creationId xmlns:a16="http://schemas.microsoft.com/office/drawing/2014/main" id="{5624622B-E1ED-471A-83AD-47ED21295278}"/>
              </a:ext>
            </a:extLst>
          </p:cNvPr>
          <p:cNvSpPr/>
          <p:nvPr/>
        </p:nvSpPr>
        <p:spPr>
          <a:xfrm>
            <a:off x="6917023" y="5462731"/>
            <a:ext cx="287474" cy="384603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流程图: 过程 96">
            <a:extLst>
              <a:ext uri="{FF2B5EF4-FFF2-40B4-BE49-F238E27FC236}">
                <a16:creationId xmlns:a16="http://schemas.microsoft.com/office/drawing/2014/main" id="{3113BA7D-359C-43F4-BDD8-AC58DA523799}"/>
              </a:ext>
            </a:extLst>
          </p:cNvPr>
          <p:cNvSpPr/>
          <p:nvPr/>
        </p:nvSpPr>
        <p:spPr>
          <a:xfrm>
            <a:off x="4433364" y="1329010"/>
            <a:ext cx="874903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构建缓存项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24A34313-923C-4747-9D00-613848EA5DBC}"/>
              </a:ext>
            </a:extLst>
          </p:cNvPr>
          <p:cNvCxnSpPr>
            <a:cxnSpLocks/>
            <a:stCxn id="97" idx="1"/>
            <a:endCxn id="19" idx="3"/>
          </p:cNvCxnSpPr>
          <p:nvPr/>
        </p:nvCxnSpPr>
        <p:spPr>
          <a:xfrm flipH="1" flipV="1">
            <a:off x="3470187" y="1470871"/>
            <a:ext cx="963177" cy="1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8CEA0C1-20E9-411A-BE13-121AFF36261B}"/>
              </a:ext>
            </a:extLst>
          </p:cNvPr>
          <p:cNvSpPr/>
          <p:nvPr/>
        </p:nvSpPr>
        <p:spPr>
          <a:xfrm>
            <a:off x="3608985" y="1409898"/>
            <a:ext cx="678791" cy="1333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D9A35766-B0CA-4658-9882-D34A3256B5EA}"/>
              </a:ext>
            </a:extLst>
          </p:cNvPr>
          <p:cNvSpPr/>
          <p:nvPr/>
        </p:nvSpPr>
        <p:spPr>
          <a:xfrm>
            <a:off x="4361888" y="911047"/>
            <a:ext cx="1000224" cy="129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634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1033652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21737" y="1393796"/>
            <a:ext cx="5373564" cy="14515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Transaction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graphDatabaseService.begin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for(Relationship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: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relationshipIterable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Node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relationship.getEndNode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tx.success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tx.close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246654" y="3923429"/>
            <a:ext cx="1066784" cy="14855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6249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30"/>
            <a:ext cx="5373564" cy="6377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185184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8336CB-ED07-450B-B10D-40E36814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34129"/>
              </p:ext>
            </p:extLst>
          </p:nvPr>
        </p:nvGraphicFramePr>
        <p:xfrm>
          <a:off x="1470577" y="3900921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1,269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DA8BF9-E831-4934-8F55-846DD239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42938"/>
              </p:ext>
            </p:extLst>
          </p:nvPr>
        </p:nvGraphicFramePr>
        <p:xfrm>
          <a:off x="1488875" y="2886484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086106235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925637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370340360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75201020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4058982891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5582651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83134708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145573313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6642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94758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5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490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30"/>
            <a:ext cx="5373564" cy="6377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185184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8336CB-ED07-450B-B10D-40E36814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08357"/>
              </p:ext>
            </p:extLst>
          </p:nvPr>
        </p:nvGraphicFramePr>
        <p:xfrm>
          <a:off x="1470577" y="3900921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1,199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DA8BF9-E831-4934-8F55-846DD239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57510"/>
              </p:ext>
            </p:extLst>
          </p:nvPr>
        </p:nvGraphicFramePr>
        <p:xfrm>
          <a:off x="1488875" y="2886484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086106235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925637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370340360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75201020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4058982891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5582651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83134708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145573313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6642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94758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1220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52049"/>
                  </a:ext>
                </a:extLst>
              </a:tr>
            </a:tbl>
          </a:graphicData>
        </a:graphic>
      </p:graphicFrame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31C24BC8-4B19-4E90-9886-7A4E1F396152}"/>
              </a:ext>
            </a:extLst>
          </p:cNvPr>
          <p:cNvSpPr/>
          <p:nvPr/>
        </p:nvSpPr>
        <p:spPr>
          <a:xfrm>
            <a:off x="292980" y="3591722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真实的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0E49757-580F-45F6-8187-A392A58C5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85104"/>
              </p:ext>
            </p:extLst>
          </p:nvPr>
        </p:nvGraphicFramePr>
        <p:xfrm>
          <a:off x="1488875" y="5074253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1,199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8366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A3AEFD-BA17-4654-8FDC-ADC8A4B46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47359"/>
              </p:ext>
            </p:extLst>
          </p:nvPr>
        </p:nvGraphicFramePr>
        <p:xfrm>
          <a:off x="2031999" y="719667"/>
          <a:ext cx="4901460" cy="1078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9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</a:tblGrid>
              <a:tr h="310143"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1,000,000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B3391B4-28EC-43D4-AFB7-E927DCD4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76530"/>
              </p:ext>
            </p:extLst>
          </p:nvPr>
        </p:nvGraphicFramePr>
        <p:xfrm>
          <a:off x="2031999" y="2487802"/>
          <a:ext cx="5283199" cy="11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16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1997476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2281561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</a:tblGrid>
              <a:tr h="310143"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原始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查询平均用时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BloomFilter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的查询平均用时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20,492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15,753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59,951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34,524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120,248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64,245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8158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938338"/>
              </p:ext>
            </p:extLst>
          </p:nvPr>
        </p:nvGraphicFramePr>
        <p:xfrm>
          <a:off x="875489" y="515566"/>
          <a:ext cx="5029199" cy="4212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A3573CB2-901A-4E43-9C02-B95EC5FAF1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182905"/>
              </p:ext>
            </p:extLst>
          </p:nvPr>
        </p:nvGraphicFramePr>
        <p:xfrm>
          <a:off x="6694790" y="515566"/>
          <a:ext cx="4991371" cy="3365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18635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5432452"/>
              </p:ext>
            </p:extLst>
          </p:nvPr>
        </p:nvGraphicFramePr>
        <p:xfrm>
          <a:off x="369650" y="223734"/>
          <a:ext cx="5029199" cy="3696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A3573CB2-901A-4E43-9C02-B95EC5FAF1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025161"/>
              </p:ext>
            </p:extLst>
          </p:nvPr>
        </p:nvGraphicFramePr>
        <p:xfrm>
          <a:off x="6694790" y="515566"/>
          <a:ext cx="4991371" cy="3365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963080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F729F0-A876-4CDA-8A4E-A734BD8EE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2298"/>
              </p:ext>
            </p:extLst>
          </p:nvPr>
        </p:nvGraphicFramePr>
        <p:xfrm>
          <a:off x="1323530" y="573932"/>
          <a:ext cx="6320902" cy="121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4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862430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61702376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2151478"/>
                    </a:ext>
                  </a:extLst>
                </a:gridCol>
              </a:tblGrid>
              <a:tr h="456401">
                <a:tc rowSpan="2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原系统查询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增加对象缓存后查询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48609"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8,278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12,027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9,945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7,861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5,017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3,677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CoreAPI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450614"/>
              </p:ext>
            </p:extLst>
          </p:nvPr>
        </p:nvGraphicFramePr>
        <p:xfrm>
          <a:off x="1670525" y="2237362"/>
          <a:ext cx="4984885" cy="349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57423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F729F0-A876-4CDA-8A4E-A734BD8EEB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3530" y="573932"/>
          <a:ext cx="6320902" cy="121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4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862430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61702376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2151478"/>
                    </a:ext>
                  </a:extLst>
                </a:gridCol>
              </a:tblGrid>
              <a:tr h="456401">
                <a:tc rowSpan="2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原系统查询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增加对象缓存后查询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48609"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8,278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12,027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9,945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7,861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5,017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3,677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CoreAPI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/>
          </p:nvPr>
        </p:nvGraphicFramePr>
        <p:xfrm>
          <a:off x="1670525" y="2237362"/>
          <a:ext cx="4984885" cy="349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57853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889987"/>
              </p:ext>
            </p:extLst>
          </p:nvPr>
        </p:nvGraphicFramePr>
        <p:xfrm>
          <a:off x="1117599" y="544749"/>
          <a:ext cx="4991371" cy="3365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510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3864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IfcWallStandardCase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5" idx="2"/>
            <a:endCxn id="7" idx="0"/>
          </p:cNvCxnSpPr>
          <p:nvPr/>
        </p:nvCxnSpPr>
        <p:spPr>
          <a:xfrm>
            <a:off x="3050316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49815" y="2509934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IfcOpeningElement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48155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 rot="1598187">
            <a:off x="3785687" y="181911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V="1">
            <a:off x="5226267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966035">
            <a:off x="5520719" y="1697810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2212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D38AD11-1784-495A-B3A4-B1D0317BA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60115"/>
              </p:ext>
            </p:extLst>
          </p:nvPr>
        </p:nvGraphicFramePr>
        <p:xfrm>
          <a:off x="2626469" y="661480"/>
          <a:ext cx="6225702" cy="1692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1980">
                  <a:extLst>
                    <a:ext uri="{9D8B030D-6E8A-4147-A177-3AD203B41FA5}">
                      <a16:colId xmlns:a16="http://schemas.microsoft.com/office/drawing/2014/main" val="3189828813"/>
                    </a:ext>
                  </a:extLst>
                </a:gridCol>
                <a:gridCol w="2395754">
                  <a:extLst>
                    <a:ext uri="{9D8B030D-6E8A-4147-A177-3AD203B41FA5}">
                      <a16:colId xmlns:a16="http://schemas.microsoft.com/office/drawing/2014/main" val="3790241336"/>
                    </a:ext>
                  </a:extLst>
                </a:gridCol>
                <a:gridCol w="2297968">
                  <a:extLst>
                    <a:ext uri="{9D8B030D-6E8A-4147-A177-3AD203B41FA5}">
                      <a16:colId xmlns:a16="http://schemas.microsoft.com/office/drawing/2014/main" val="3268162034"/>
                    </a:ext>
                  </a:extLst>
                </a:gridCol>
              </a:tblGrid>
              <a:tr h="454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基于收益率的缓存策略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传统</a:t>
                      </a:r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LRU</a:t>
                      </a:r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缓存策略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6520"/>
                  </a:ext>
                </a:extLst>
              </a:tr>
              <a:tr h="3095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28,184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42462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269701"/>
                  </a:ext>
                </a:extLst>
              </a:tr>
              <a:tr h="3095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95767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73702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98781"/>
                  </a:ext>
                </a:extLst>
              </a:tr>
              <a:tr h="3095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168990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121185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13955"/>
                  </a:ext>
                </a:extLst>
              </a:tr>
              <a:tr h="3095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216179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173199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40336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9CCFFDC-F9B6-4842-9F09-4F7E0C7C8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57646"/>
              </p:ext>
            </p:extLst>
          </p:nvPr>
        </p:nvGraphicFramePr>
        <p:xfrm>
          <a:off x="1381328" y="3093215"/>
          <a:ext cx="6692631" cy="157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446">
                  <a:extLst>
                    <a:ext uri="{9D8B030D-6E8A-4147-A177-3AD203B41FA5}">
                      <a16:colId xmlns:a16="http://schemas.microsoft.com/office/drawing/2014/main" val="3017333006"/>
                    </a:ext>
                  </a:extLst>
                </a:gridCol>
                <a:gridCol w="2373549">
                  <a:extLst>
                    <a:ext uri="{9D8B030D-6E8A-4147-A177-3AD203B41FA5}">
                      <a16:colId xmlns:a16="http://schemas.microsoft.com/office/drawing/2014/main" val="944837735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70553781"/>
                    </a:ext>
                  </a:extLst>
                </a:gridCol>
              </a:tblGrid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缓存空间占请求数据大小的比例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基于收益率的缓存策略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传统</a:t>
                      </a:r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LRU</a:t>
                      </a:r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缓存策略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65352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28,184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42,462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08696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en-US" altLang="zh-CN" sz="105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95,767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73,702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14154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en-US" altLang="zh-CN" sz="105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162,990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121,185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85534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en-US" altLang="zh-CN" sz="105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236,179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173,199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76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79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6" y="1031722"/>
            <a:ext cx="1073021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IfcSpace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67829" y="1031722"/>
            <a:ext cx="1024449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4226767" y="1222310"/>
            <a:ext cx="294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74761" y="944749"/>
            <a:ext cx="236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15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2"/>
            <a:endCxn id="25" idx="0"/>
          </p:cNvCxnSpPr>
          <p:nvPr/>
        </p:nvCxnSpPr>
        <p:spPr>
          <a:xfrm flipH="1">
            <a:off x="2294292" y="1516121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3678"/>
              </p:ext>
            </p:extLst>
          </p:nvPr>
        </p:nvGraphicFramePr>
        <p:xfrm>
          <a:off x="1089608" y="281127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18743"/>
              </p:ext>
            </p:extLst>
          </p:nvPr>
        </p:nvGraphicFramePr>
        <p:xfrm>
          <a:off x="7464281" y="898624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325187" y="158060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07246"/>
              </p:ext>
            </p:extLst>
          </p:nvPr>
        </p:nvGraphicFramePr>
        <p:xfrm>
          <a:off x="867538" y="2098802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70624"/>
              </p:ext>
            </p:extLst>
          </p:nvPr>
        </p:nvGraphicFramePr>
        <p:xfrm>
          <a:off x="867537" y="4164843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n1:IfcProject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2"/>
            <a:endCxn id="33" idx="0"/>
          </p:cNvCxnSpPr>
          <p:nvPr/>
        </p:nvCxnSpPr>
        <p:spPr>
          <a:xfrm flipH="1">
            <a:off x="2294291" y="3582162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94291" y="3688836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0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-1063091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50267"/>
              </p:ext>
            </p:extLst>
          </p:nvPr>
        </p:nvGraphicFramePr>
        <p:xfrm>
          <a:off x="1228505" y="-168058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-14691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971"/>
              </p:ext>
            </p:extLst>
          </p:nvPr>
        </p:nvGraphicFramePr>
        <p:xfrm>
          <a:off x="4588190" y="-180477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915"/>
              </p:ext>
            </p:extLst>
          </p:nvPr>
        </p:nvGraphicFramePr>
        <p:xfrm>
          <a:off x="8415160" y="-1939391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-1063091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-1432423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-186791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70237"/>
              </p:ext>
            </p:extLst>
          </p:nvPr>
        </p:nvGraphicFramePr>
        <p:xfrm>
          <a:off x="8410847" y="4107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-78302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11524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05570"/>
              </p:ext>
            </p:extLst>
          </p:nvPr>
        </p:nvGraphicFramePr>
        <p:xfrm>
          <a:off x="4533106" y="1520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6940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91439"/>
              </p:ext>
            </p:extLst>
          </p:nvPr>
        </p:nvGraphicFramePr>
        <p:xfrm>
          <a:off x="784367" y="4229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11583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72277"/>
              </p:ext>
            </p:extLst>
          </p:nvPr>
        </p:nvGraphicFramePr>
        <p:xfrm>
          <a:off x="784366" y="26402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19063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7105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20409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52" idx="1"/>
          </p:cNvCxnSpPr>
          <p:nvPr/>
        </p:nvCxnSpPr>
        <p:spPr>
          <a:xfrm>
            <a:off x="3637875" y="3516556"/>
            <a:ext cx="911276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31229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44451"/>
              </p:ext>
            </p:extLst>
          </p:nvPr>
        </p:nvGraphicFramePr>
        <p:xfrm>
          <a:off x="4549151" y="2785313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(n4)-[]-&gt;(n5)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69299"/>
              </p:ext>
            </p:extLst>
          </p:nvPr>
        </p:nvGraphicFramePr>
        <p:xfrm>
          <a:off x="8167778" y="2650694"/>
          <a:ext cx="3372181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72181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n5.OverallHeight=={AUTOSTRING4}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60" name="直接箭头连接符 59"/>
          <p:cNvCxnSpPr>
            <a:stCxn id="52" idx="3"/>
            <a:endCxn id="59" idx="1"/>
          </p:cNvCxnSpPr>
          <p:nvPr/>
        </p:nvCxnSpPr>
        <p:spPr>
          <a:xfrm>
            <a:off x="7402660" y="3526993"/>
            <a:ext cx="76511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460603" y="30425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9" idx="2"/>
          </p:cNvCxnSpPr>
          <p:nvPr/>
        </p:nvCxnSpPr>
        <p:spPr>
          <a:xfrm flipH="1">
            <a:off x="9852840" y="4403294"/>
            <a:ext cx="1028" cy="75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913054" y="4546969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38248"/>
              </p:ext>
            </p:extLst>
          </p:nvPr>
        </p:nvGraphicFramePr>
        <p:xfrm>
          <a:off x="8632915" y="515983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1"/>
            <a:endCxn id="79" idx="3"/>
          </p:cNvCxnSpPr>
          <p:nvPr/>
        </p:nvCxnSpPr>
        <p:spPr>
          <a:xfrm flipH="1">
            <a:off x="7394471" y="5777335"/>
            <a:ext cx="12384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654810" y="5282362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5596151" y="5608522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6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32282</TotalTime>
  <Words>2986</Words>
  <Application>Microsoft Office PowerPoint</Application>
  <PresentationFormat>宽屏</PresentationFormat>
  <Paragraphs>1267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8" baseType="lpstr">
      <vt:lpstr>等线</vt:lpstr>
      <vt:lpstr>等线 Light</vt:lpstr>
      <vt:lpstr>宋体</vt:lpstr>
      <vt:lpstr>Arial</vt:lpstr>
      <vt:lpstr>Cambria Math</vt:lpstr>
      <vt:lpstr>Symbol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Diak</dc:creator>
  <cp:lastModifiedBy>Diak</cp:lastModifiedBy>
  <cp:revision>325</cp:revision>
  <dcterms:created xsi:type="dcterms:W3CDTF">2017-08-25T01:16:02Z</dcterms:created>
  <dcterms:modified xsi:type="dcterms:W3CDTF">2018-03-25T15:25:48Z</dcterms:modified>
</cp:coreProperties>
</file>