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2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5" r:id="rId19"/>
    <p:sldId id="274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2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9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3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8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6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7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2014-3EEA-4007-B1F6-A2EC48BFC76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5" y="758757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项目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33863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1" y="1505074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25301" y="3062963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474723" y="1128089"/>
            <a:ext cx="35992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4834647" y="1128089"/>
            <a:ext cx="865762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4834647" y="1128089"/>
            <a:ext cx="2743201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3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250021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505856" y="2403154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842425" y="1874406"/>
            <a:ext cx="63229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474723" y="1874406"/>
            <a:ext cx="40856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474723" y="1874406"/>
            <a:ext cx="2183860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1" y="3077926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841460" y="3096186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3433863" y="2665803"/>
            <a:ext cx="408562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842425" y="2665803"/>
            <a:ext cx="63229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842425" y="2665803"/>
            <a:ext cx="2407597" cy="430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21613" y="316815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902085" y="3850768"/>
            <a:ext cx="560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墙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886201" y="3850768"/>
            <a:ext cx="560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墙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3182566" y="3432295"/>
            <a:ext cx="251297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3433863" y="3432295"/>
            <a:ext cx="732819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847134" y="3850768"/>
            <a:ext cx="16228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其它建筑构件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931923" y="3961043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3433863" y="3432295"/>
            <a:ext cx="3224720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16200000" flipH="1">
            <a:off x="3674624" y="3728042"/>
            <a:ext cx="12700" cy="9841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/>
          <p:cNvCxnSpPr>
            <a:stCxn id="50" idx="2"/>
            <a:endCxn id="72" idx="2"/>
          </p:cNvCxnSpPr>
          <p:nvPr/>
        </p:nvCxnSpPr>
        <p:spPr>
          <a:xfrm rot="16200000" flipH="1">
            <a:off x="4920574" y="2482091"/>
            <a:ext cx="12700" cy="3476017"/>
          </a:xfrm>
          <a:prstGeom prst="curvedConnector3">
            <a:avLst>
              <a:gd name="adj1" fmla="val 4251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6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7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64294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74841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85388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95935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06482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17029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27576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3747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564294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974841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385388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795935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206482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5617029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027576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3153747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294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974841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385388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95935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206482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617029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027576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153747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564294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974841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4385388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4795935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5206482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617029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027576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cxnSp>
        <p:nvCxnSpPr>
          <p:cNvPr id="3" name="直接箭头连接符 2"/>
          <p:cNvCxnSpPr>
            <a:stCxn id="40" idx="2"/>
            <a:endCxn id="24" idx="0"/>
          </p:cNvCxnSpPr>
          <p:nvPr/>
        </p:nvCxnSpPr>
        <p:spPr>
          <a:xfrm flipH="1">
            <a:off x="3359021" y="3242821"/>
            <a:ext cx="45469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blipFill>
                <a:blip r:embed="rId2"/>
                <a:stretch>
                  <a:fillRect l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>
            <a:stCxn id="40" idx="2"/>
            <a:endCxn id="26" idx="0"/>
          </p:cNvCxnSpPr>
          <p:nvPr/>
        </p:nvCxnSpPr>
        <p:spPr>
          <a:xfrm>
            <a:off x="3813720" y="3242821"/>
            <a:ext cx="366395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" idx="2"/>
            <a:endCxn id="28" idx="0"/>
          </p:cNvCxnSpPr>
          <p:nvPr/>
        </p:nvCxnSpPr>
        <p:spPr>
          <a:xfrm>
            <a:off x="3813720" y="3242821"/>
            <a:ext cx="118748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0" idx="2"/>
            <a:endCxn id="26" idx="0"/>
          </p:cNvCxnSpPr>
          <p:nvPr/>
        </p:nvCxnSpPr>
        <p:spPr>
          <a:xfrm flipH="1">
            <a:off x="4180115" y="3240060"/>
            <a:ext cx="1275793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blipFill>
                <a:blip r:embed="rId3"/>
                <a:stretch>
                  <a:fillRect l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stCxn id="50" idx="2"/>
            <a:endCxn id="27" idx="0"/>
          </p:cNvCxnSpPr>
          <p:nvPr/>
        </p:nvCxnSpPr>
        <p:spPr>
          <a:xfrm flipH="1">
            <a:off x="4590662" y="3240060"/>
            <a:ext cx="865246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2"/>
            <a:endCxn id="29" idx="0"/>
          </p:cNvCxnSpPr>
          <p:nvPr/>
        </p:nvCxnSpPr>
        <p:spPr>
          <a:xfrm flipH="1">
            <a:off x="5411756" y="3240060"/>
            <a:ext cx="44152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134A3CC-3726-4F38-BFB1-7D421952B13E}"/>
              </a:ext>
            </a:extLst>
          </p:cNvPr>
          <p:cNvSpPr txBox="1"/>
          <p:nvPr/>
        </p:nvSpPr>
        <p:spPr>
          <a:xfrm>
            <a:off x="2055845" y="4861283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883628B-2D24-4581-8E7B-BE7F97B5035E}"/>
              </a:ext>
            </a:extLst>
          </p:cNvPr>
          <p:cNvSpPr txBox="1"/>
          <p:nvPr/>
        </p:nvSpPr>
        <p:spPr>
          <a:xfrm>
            <a:off x="2466392" y="4861283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15033BC-E996-41B5-9989-F8DC35FECAC6}"/>
              </a:ext>
            </a:extLst>
          </p:cNvPr>
          <p:cNvSpPr txBox="1"/>
          <p:nvPr/>
        </p:nvSpPr>
        <p:spPr>
          <a:xfrm>
            <a:off x="2876939" y="4861283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36251BF-8EEC-4417-AFAA-42ECE263149D}"/>
              </a:ext>
            </a:extLst>
          </p:cNvPr>
          <p:cNvSpPr txBox="1"/>
          <p:nvPr/>
        </p:nvSpPr>
        <p:spPr>
          <a:xfrm>
            <a:off x="3287486" y="4861283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2D519C9-EEFD-49B4-A9B3-00B35FA4628F}"/>
              </a:ext>
            </a:extLst>
          </p:cNvPr>
          <p:cNvSpPr txBox="1"/>
          <p:nvPr/>
        </p:nvSpPr>
        <p:spPr>
          <a:xfrm>
            <a:off x="3698033" y="4861283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2DCC7F8-0343-414C-A2C8-564FB1F3A791}"/>
              </a:ext>
            </a:extLst>
          </p:cNvPr>
          <p:cNvSpPr txBox="1"/>
          <p:nvPr/>
        </p:nvSpPr>
        <p:spPr>
          <a:xfrm>
            <a:off x="4108580" y="4861283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D6FAF27-5E49-48E4-84D5-EE1C5DE41B29}"/>
              </a:ext>
            </a:extLst>
          </p:cNvPr>
          <p:cNvSpPr txBox="1"/>
          <p:nvPr/>
        </p:nvSpPr>
        <p:spPr>
          <a:xfrm>
            <a:off x="2055845" y="5103840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6F4283-ECA4-4A58-BAEA-B6743ED663B8}"/>
              </a:ext>
            </a:extLst>
          </p:cNvPr>
          <p:cNvSpPr txBox="1"/>
          <p:nvPr/>
        </p:nvSpPr>
        <p:spPr>
          <a:xfrm>
            <a:off x="2466392" y="5103840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D135E9F-C4BA-4E67-A6C1-68DB9DDBC891}"/>
              </a:ext>
            </a:extLst>
          </p:cNvPr>
          <p:cNvSpPr txBox="1"/>
          <p:nvPr/>
        </p:nvSpPr>
        <p:spPr>
          <a:xfrm>
            <a:off x="2876939" y="5103840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DD168A5-0950-4227-BB34-36AFB0236229}"/>
              </a:ext>
            </a:extLst>
          </p:cNvPr>
          <p:cNvSpPr txBox="1"/>
          <p:nvPr/>
        </p:nvSpPr>
        <p:spPr>
          <a:xfrm>
            <a:off x="3287486" y="5103840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C822F14-E6F1-4D9F-8671-57C3A9162AAF}"/>
              </a:ext>
            </a:extLst>
          </p:cNvPr>
          <p:cNvSpPr txBox="1"/>
          <p:nvPr/>
        </p:nvSpPr>
        <p:spPr>
          <a:xfrm>
            <a:off x="3698033" y="5103840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6EE2DB0-266C-4555-8A64-3CB69B6680D8}"/>
              </a:ext>
            </a:extLst>
          </p:cNvPr>
          <p:cNvSpPr txBox="1"/>
          <p:nvPr/>
        </p:nvSpPr>
        <p:spPr>
          <a:xfrm>
            <a:off x="4108580" y="5103840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B0D88DF-93B5-408F-AAD2-B199C9450D09}"/>
              </a:ext>
            </a:extLst>
          </p:cNvPr>
          <p:cNvSpPr txBox="1"/>
          <p:nvPr/>
        </p:nvSpPr>
        <p:spPr>
          <a:xfrm>
            <a:off x="4519124" y="4861283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81049E1-0BC0-46D3-B890-6D8CF43B40BA}"/>
              </a:ext>
            </a:extLst>
          </p:cNvPr>
          <p:cNvSpPr txBox="1"/>
          <p:nvPr/>
        </p:nvSpPr>
        <p:spPr>
          <a:xfrm>
            <a:off x="5340220" y="4861283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59E2876-0609-43D6-992B-C49877E0E1B1}"/>
              </a:ext>
            </a:extLst>
          </p:cNvPr>
          <p:cNvSpPr txBox="1"/>
          <p:nvPr/>
        </p:nvSpPr>
        <p:spPr>
          <a:xfrm>
            <a:off x="5750767" y="4861283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C12A355-25E2-4912-9E71-313343D5F8B8}"/>
              </a:ext>
            </a:extLst>
          </p:cNvPr>
          <p:cNvSpPr txBox="1"/>
          <p:nvPr/>
        </p:nvSpPr>
        <p:spPr>
          <a:xfrm>
            <a:off x="4519124" y="5103840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3488846-E33A-4DA4-AAAB-3E68EB5A185A}"/>
              </a:ext>
            </a:extLst>
          </p:cNvPr>
          <p:cNvSpPr txBox="1"/>
          <p:nvPr/>
        </p:nvSpPr>
        <p:spPr>
          <a:xfrm>
            <a:off x="4929671" y="5103840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5C0B67E-A90A-4E89-82EE-F0AC710D2F11}"/>
              </a:ext>
            </a:extLst>
          </p:cNvPr>
          <p:cNvSpPr txBox="1"/>
          <p:nvPr/>
        </p:nvSpPr>
        <p:spPr>
          <a:xfrm>
            <a:off x="5340220" y="5103840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D637DE3-CCE3-4D6D-BF31-7DD83F77AAC4}"/>
              </a:ext>
            </a:extLst>
          </p:cNvPr>
          <p:cNvSpPr txBox="1"/>
          <p:nvPr/>
        </p:nvSpPr>
        <p:spPr>
          <a:xfrm>
            <a:off x="5750767" y="5103840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FAE7FC1-F7AB-4357-9526-5F0638480931}"/>
              </a:ext>
            </a:extLst>
          </p:cNvPr>
          <p:cNvSpPr txBox="1"/>
          <p:nvPr/>
        </p:nvSpPr>
        <p:spPr>
          <a:xfrm>
            <a:off x="4929669" y="4861283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14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(ABS)IfcProperty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(ABS)IfcSimpleProperty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700667" y="1709457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IfcComplexProperty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4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010580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938580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78875" y="9282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69275" y="281648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37224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377564" y="2430492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5680364" y="2430492"/>
            <a:ext cx="12236" cy="2349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96691" y="288848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2836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IfcPropertyBoundedValue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577444" y="280263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2069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IfcPropertySingleValue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569275" y="377177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96691" y="384377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77444" y="375791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569275" y="471500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96691" y="478700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77444" y="470114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432475" y="3659106"/>
            <a:ext cx="3142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IfcPropertyEnumeratedValue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898072" y="4642103"/>
            <a:ext cx="26658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IfcPropertyListValue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728366" y="3659106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IfcPropertyReferenceValue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713175" y="4588481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IfcPropertyTableValue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5326041" y="735185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067159" y="2062444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24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40652" y="48836"/>
            <a:ext cx="3505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宋体" panose="02010600030101010101" pitchFamily="2" charset="-122"/>
                <a:ea typeface="宋体" panose="02010600030101010101" pitchFamily="2" charset="-122"/>
              </a:rPr>
              <a:t>(abs)IfcPropertySetDefinition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6812" y="3413566"/>
            <a:ext cx="38287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IfcReinforcementDefinitionProperties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555420" y="45205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连接符 31"/>
          <p:cNvCxnSpPr>
            <a:stCxn id="5" idx="2"/>
          </p:cNvCxnSpPr>
          <p:nvPr/>
        </p:nvCxnSpPr>
        <p:spPr>
          <a:xfrm flipH="1">
            <a:off x="5666510" y="356613"/>
            <a:ext cx="26742" cy="6127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82836" y="45925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1451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563589" y="45067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0684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IfcServiceLifeFactor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555420" y="547588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82836" y="554788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63589" y="54620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555420" y="641911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82836" y="649111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63589" y="640525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675146" y="5363215"/>
            <a:ext cx="28857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IfcSoundValue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675147" y="6346212"/>
            <a:ext cx="28748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IfcWindowLiningProperties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714511" y="5363215"/>
            <a:ext cx="331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IfcSpaceThermalLoadProperties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699320" y="6292590"/>
            <a:ext cx="30667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IfcWindowPanelProperties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543037" y="356351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4670453" y="3635510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6551206" y="354965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543037" y="264393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4670453" y="271593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6551206" y="26300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555420" y="18144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4682836" y="18864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6563589" y="18006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707107" y="415990"/>
            <a:ext cx="63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555420" y="9711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4682836" y="1043198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563589" y="957343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672725" y="2497328"/>
            <a:ext cx="33579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IfcPermeableCoveringProperties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14511" y="1621315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IfcEnergyProperties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03388" y="847167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687529" y="812493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706842" y="1715402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IfcElementQuantity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675146" y="252898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IfcFluidFlowProperties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687529" y="346205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IfcPropertySet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8113830" y="2237219"/>
            <a:ext cx="739233" cy="13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74" idx="2"/>
          </p:cNvCxnSpPr>
          <p:nvPr/>
        </p:nvCxnSpPr>
        <p:spPr>
          <a:xfrm flipV="1">
            <a:off x="8141529" y="1929092"/>
            <a:ext cx="0" cy="300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963891" y="2050340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IfcElectricalBaseProperties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8810749" y="213656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72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03960" y="393848"/>
            <a:ext cx="24052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210456" y="523993"/>
            <a:ext cx="8728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61370" y="1897001"/>
            <a:ext cx="169817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65778" y="1864134"/>
            <a:ext cx="19614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IfcPropertySetDefinition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>
            <a:endCxn id="54" idx="0"/>
          </p:cNvCxnSpPr>
          <p:nvPr/>
        </p:nvCxnSpPr>
        <p:spPr>
          <a:xfrm flipH="1">
            <a:off x="4217346" y="523994"/>
            <a:ext cx="2948" cy="4812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  <a:endCxn id="5" idx="3"/>
          </p:cNvCxnSpPr>
          <p:nvPr/>
        </p:nvCxnSpPr>
        <p:spPr>
          <a:xfrm flipH="1" flipV="1">
            <a:off x="7509163" y="520806"/>
            <a:ext cx="837320" cy="3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8346482" y="523993"/>
            <a:ext cx="0" cy="481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274482" y="171810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45346" y="17614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217344" y="1382975"/>
            <a:ext cx="1" cy="370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915018" y="1005249"/>
            <a:ext cx="260465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RelatedObjects S[1:?]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5" name="直接连接符 54"/>
          <p:cNvCxnSpPr>
            <a:cxnSpLocks/>
          </p:cNvCxnSpPr>
          <p:nvPr/>
        </p:nvCxnSpPr>
        <p:spPr>
          <a:xfrm>
            <a:off x="8346482" y="1374581"/>
            <a:ext cx="0" cy="3435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972154" y="992343"/>
            <a:ext cx="27848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43053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IfcRoot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(ABS)IfcObjectDefinition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993241" y="169664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IfcPropertyDefinition</a:t>
            </a:r>
            <a:endParaRPr lang="zh-CN" altLang="en-US" i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5" y="1149927"/>
            <a:ext cx="36004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303154" y="113711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231154" y="154151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51079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296034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9224034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55385" y="170945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IfcRelationship</a:t>
            </a:r>
            <a:endParaRPr lang="zh-CN" altLang="en-US" i="1" dirty="0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425870" y="245638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425870" y="245638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538027" y="2456387"/>
            <a:ext cx="20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738916" y="244357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4666916" y="284797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350925" y="284875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626439" y="2991975"/>
            <a:ext cx="1679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IfcObject</a:t>
            </a:r>
            <a:endParaRPr lang="en-US" altLang="zh-CN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3908232" y="2977220"/>
            <a:ext cx="1787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IfcTypeObject</a:t>
            </a:r>
            <a:endParaRPr lang="en-US" altLang="zh-CN" dirty="0"/>
          </a:p>
        </p:txBody>
      </p:sp>
      <p:sp>
        <p:nvSpPr>
          <p:cNvPr id="65" name="文本框 64"/>
          <p:cNvSpPr txBox="1"/>
          <p:nvPr/>
        </p:nvSpPr>
        <p:spPr>
          <a:xfrm>
            <a:off x="1626438" y="4404238"/>
            <a:ext cx="77415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要突出是</a:t>
            </a:r>
            <a:r>
              <a:rPr lang="en-US" altLang="zh-CN" dirty="0"/>
              <a:t>Property</a:t>
            </a:r>
            <a:r>
              <a:rPr lang="zh-CN" altLang="en-US" dirty="0"/>
              <a:t>的存储，而不是其它什么</a:t>
            </a:r>
            <a:r>
              <a:rPr lang="en-US" altLang="zh-CN" dirty="0"/>
              <a:t>associates</a:t>
            </a:r>
            <a:r>
              <a:rPr lang="zh-CN" altLang="en-US" dirty="0"/>
              <a:t>的存储。是否要说一下</a:t>
            </a:r>
            <a:r>
              <a:rPr lang="en-US" altLang="zh-CN" dirty="0" err="1"/>
              <a:t>Bimserver</a:t>
            </a:r>
            <a:r>
              <a:rPr lang="zh-CN" altLang="en-US" dirty="0"/>
              <a:t>的在</a:t>
            </a:r>
            <a:r>
              <a:rPr lang="en-US" altLang="zh-CN" dirty="0"/>
              <a:t>property</a:t>
            </a:r>
            <a:r>
              <a:rPr lang="zh-CN" altLang="en-US" dirty="0"/>
              <a:t>方面的努力。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25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776375" y="758757"/>
            <a:ext cx="861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277495" y="2296471"/>
            <a:ext cx="593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5573294" y="1505074"/>
            <a:ext cx="594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4674840" y="3071281"/>
            <a:ext cx="688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6439509" y="1507997"/>
            <a:ext cx="639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644648" y="1524103"/>
            <a:ext cx="696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7092418" y="1602305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7" idx="2"/>
            <a:endCxn id="39" idx="0"/>
          </p:cNvCxnSpPr>
          <p:nvPr/>
        </p:nvCxnSpPr>
        <p:spPr>
          <a:xfrm flipH="1">
            <a:off x="5870518" y="1128089"/>
            <a:ext cx="3364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2"/>
            <a:endCxn id="41" idx="0"/>
          </p:cNvCxnSpPr>
          <p:nvPr/>
        </p:nvCxnSpPr>
        <p:spPr>
          <a:xfrm>
            <a:off x="6207012" y="1128089"/>
            <a:ext cx="552380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2"/>
            <a:endCxn id="42" idx="0"/>
          </p:cNvCxnSpPr>
          <p:nvPr/>
        </p:nvCxnSpPr>
        <p:spPr>
          <a:xfrm>
            <a:off x="6207012" y="1128089"/>
            <a:ext cx="1785950" cy="39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014718" y="2296471"/>
            <a:ext cx="657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7264877" y="2303423"/>
            <a:ext cx="7643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6712705" y="2436269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39" idx="2"/>
            <a:endCxn id="38" idx="0"/>
          </p:cNvCxnSpPr>
          <p:nvPr/>
        </p:nvCxnSpPr>
        <p:spPr>
          <a:xfrm flipH="1">
            <a:off x="5574006" y="1874406"/>
            <a:ext cx="29651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9" idx="2"/>
            <a:endCxn id="47" idx="0"/>
          </p:cNvCxnSpPr>
          <p:nvPr/>
        </p:nvCxnSpPr>
        <p:spPr>
          <a:xfrm>
            <a:off x="5870518" y="1874406"/>
            <a:ext cx="47276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9" idx="2"/>
            <a:endCxn id="48" idx="0"/>
          </p:cNvCxnSpPr>
          <p:nvPr/>
        </p:nvCxnSpPr>
        <p:spPr>
          <a:xfrm>
            <a:off x="5870518" y="1874406"/>
            <a:ext cx="1776534" cy="42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573295" y="3077926"/>
            <a:ext cx="6337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6872837" y="3077926"/>
            <a:ext cx="6648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cxnSp>
        <p:nvCxnSpPr>
          <p:cNvPr id="55" name="直接箭头连接符 54"/>
          <p:cNvCxnSpPr>
            <a:stCxn id="38" idx="2"/>
            <a:endCxn id="40" idx="0"/>
          </p:cNvCxnSpPr>
          <p:nvPr/>
        </p:nvCxnSpPr>
        <p:spPr>
          <a:xfrm flipH="1">
            <a:off x="5019178" y="2665803"/>
            <a:ext cx="554828" cy="405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8" idx="2"/>
            <a:endCxn id="53" idx="0"/>
          </p:cNvCxnSpPr>
          <p:nvPr/>
        </p:nvCxnSpPr>
        <p:spPr>
          <a:xfrm>
            <a:off x="5574006" y="2665803"/>
            <a:ext cx="31614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8" idx="2"/>
            <a:endCxn id="54" idx="0"/>
          </p:cNvCxnSpPr>
          <p:nvPr/>
        </p:nvCxnSpPr>
        <p:spPr>
          <a:xfrm>
            <a:off x="5574006" y="2665803"/>
            <a:ext cx="1631253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295104" y="316798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376057" y="3839139"/>
            <a:ext cx="599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5246070" y="3821547"/>
            <a:ext cx="768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cxnSp>
        <p:nvCxnSpPr>
          <p:cNvPr id="61" name="直接箭头连接符 60"/>
          <p:cNvCxnSpPr>
            <a:stCxn id="40" idx="2"/>
            <a:endCxn id="59" idx="0"/>
          </p:cNvCxnSpPr>
          <p:nvPr/>
        </p:nvCxnSpPr>
        <p:spPr>
          <a:xfrm flipH="1">
            <a:off x="4675730" y="3440613"/>
            <a:ext cx="343448" cy="398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2"/>
            <a:endCxn id="60" idx="0"/>
          </p:cNvCxnSpPr>
          <p:nvPr/>
        </p:nvCxnSpPr>
        <p:spPr>
          <a:xfrm>
            <a:off x="5019178" y="3440613"/>
            <a:ext cx="611216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902426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1000</a:t>
            </a:r>
            <a:endParaRPr lang="zh-CN" altLang="en-US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6285385" y="3945618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40" idx="2"/>
            <a:endCxn id="63" idx="0"/>
          </p:cNvCxnSpPr>
          <p:nvPr/>
        </p:nvCxnSpPr>
        <p:spPr>
          <a:xfrm>
            <a:off x="5019178" y="3440613"/>
            <a:ext cx="2408844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806669" y="770458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IfcObject0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73" idx="3"/>
            <a:endCxn id="37" idx="1"/>
          </p:cNvCxnSpPr>
          <p:nvPr/>
        </p:nvCxnSpPr>
        <p:spPr>
          <a:xfrm flipV="1">
            <a:off x="4023416" y="943423"/>
            <a:ext cx="1752959" cy="1170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806669" y="1503275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IfcObject1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stCxn id="84" idx="3"/>
            <a:endCxn id="39" idx="1"/>
          </p:cNvCxnSpPr>
          <p:nvPr/>
        </p:nvCxnSpPr>
        <p:spPr>
          <a:xfrm>
            <a:off x="4023416" y="1687941"/>
            <a:ext cx="1549878" cy="179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795323" y="2303423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IfcObject2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86" idx="3"/>
            <a:endCxn id="38" idx="1"/>
          </p:cNvCxnSpPr>
          <p:nvPr/>
        </p:nvCxnSpPr>
        <p:spPr>
          <a:xfrm flipV="1">
            <a:off x="4012070" y="2481137"/>
            <a:ext cx="1265425" cy="695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811381" y="3090187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IfcObject3</a:t>
            </a:r>
            <a:endParaRPr lang="zh-CN" altLang="en-US" dirty="0"/>
          </a:p>
        </p:txBody>
      </p:sp>
      <p:cxnSp>
        <p:nvCxnSpPr>
          <p:cNvPr id="90" name="直接箭头连接符 89"/>
          <p:cNvCxnSpPr>
            <a:stCxn id="89" idx="3"/>
            <a:endCxn id="40" idx="1"/>
          </p:cNvCxnSpPr>
          <p:nvPr/>
        </p:nvCxnSpPr>
        <p:spPr>
          <a:xfrm flipV="1">
            <a:off x="4028128" y="3255947"/>
            <a:ext cx="646712" cy="1890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795324" y="3839139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IfcObject4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91" idx="3"/>
            <a:endCxn id="59" idx="1"/>
          </p:cNvCxnSpPr>
          <p:nvPr/>
        </p:nvCxnSpPr>
        <p:spPr>
          <a:xfrm>
            <a:off x="4012071" y="4023805"/>
            <a:ext cx="36398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05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04108" y="796221"/>
            <a:ext cx="1257088" cy="25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属性集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H="1" flipV="1">
            <a:off x="3380394" y="1376556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73829" y="1686298"/>
            <a:ext cx="10344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静态属性集</a:t>
            </a:r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BAF21F-0175-4A3D-93FB-0C2B9538EB78}"/>
              </a:ext>
            </a:extLst>
          </p:cNvPr>
          <p:cNvSpPr txBox="1"/>
          <p:nvPr/>
        </p:nvSpPr>
        <p:spPr>
          <a:xfrm>
            <a:off x="5056423" y="1709456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动态属性集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345673-2992-4CEE-8AEF-981FC89BA5F6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691422" y="1362269"/>
            <a:ext cx="0" cy="34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A35C28-21CA-42E7-9C8A-2BE9148DCAE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91030" y="1362269"/>
            <a:ext cx="1" cy="32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B40F76C-2CCC-4633-96A6-6CFC40119BC5}"/>
              </a:ext>
            </a:extLst>
          </p:cNvPr>
          <p:cNvCxnSpPr>
            <a:cxnSpLocks/>
          </p:cNvCxnSpPr>
          <p:nvPr/>
        </p:nvCxnSpPr>
        <p:spPr>
          <a:xfrm>
            <a:off x="4543288" y="1067357"/>
            <a:ext cx="0" cy="30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A561F48-2025-420A-BC6B-667589E59C41}"/>
              </a:ext>
            </a:extLst>
          </p:cNvPr>
          <p:cNvCxnSpPr>
            <a:cxnSpLocks/>
          </p:cNvCxnSpPr>
          <p:nvPr/>
        </p:nvCxnSpPr>
        <p:spPr>
          <a:xfrm flipH="1">
            <a:off x="5680844" y="1963372"/>
            <a:ext cx="4066" cy="32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BB5E009-3096-4F23-93BE-F5BF46319ACB}"/>
              </a:ext>
            </a:extLst>
          </p:cNvPr>
          <p:cNvCxnSpPr>
            <a:cxnSpLocks/>
          </p:cNvCxnSpPr>
          <p:nvPr/>
        </p:nvCxnSpPr>
        <p:spPr>
          <a:xfrm flipH="1" flipV="1">
            <a:off x="4532652" y="2281408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02997D8-E7D2-431F-BD16-88AD39303139}"/>
              </a:ext>
            </a:extLst>
          </p:cNvPr>
          <p:cNvCxnSpPr>
            <a:cxnSpLocks/>
          </p:cNvCxnSpPr>
          <p:nvPr/>
        </p:nvCxnSpPr>
        <p:spPr>
          <a:xfrm>
            <a:off x="4532652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7CEFE1-96AC-482C-83FC-CC5603B189CD}"/>
              </a:ext>
            </a:extLst>
          </p:cNvPr>
          <p:cNvCxnSpPr>
            <a:cxnSpLocks/>
          </p:cNvCxnSpPr>
          <p:nvPr/>
        </p:nvCxnSpPr>
        <p:spPr>
          <a:xfrm>
            <a:off x="6837168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8B25E6A-E087-44C8-8C4C-D8293264A08C}"/>
              </a:ext>
            </a:extLst>
          </p:cNvPr>
          <p:cNvSpPr txBox="1"/>
          <p:nvPr/>
        </p:nvSpPr>
        <p:spPr>
          <a:xfrm>
            <a:off x="3908232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预定义属性集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DADBCDF-3887-44E5-B5BB-C3DC6483B999}"/>
              </a:ext>
            </a:extLst>
          </p:cNvPr>
          <p:cNvSpPr txBox="1"/>
          <p:nvPr/>
        </p:nvSpPr>
        <p:spPr>
          <a:xfrm>
            <a:off x="6202169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自定义属性集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9B1C5C3-F655-4CD0-B260-36E62387D18F}"/>
              </a:ext>
            </a:extLst>
          </p:cNvPr>
          <p:cNvCxnSpPr>
            <a:cxnSpLocks/>
          </p:cNvCxnSpPr>
          <p:nvPr/>
        </p:nvCxnSpPr>
        <p:spPr>
          <a:xfrm>
            <a:off x="4086808" y="2801859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9F3FE9A4-018E-4B62-8953-D5F806A4DC4C}"/>
              </a:ext>
            </a:extLst>
          </p:cNvPr>
          <p:cNvSpPr txBox="1"/>
          <p:nvPr/>
        </p:nvSpPr>
        <p:spPr>
          <a:xfrm>
            <a:off x="4618653" y="3050237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0F6DD85-3876-40C0-9F98-E9B94FEDA2A9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086808" y="3177195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2FBF767B-000B-4A9D-A295-DD9F5FD20383}"/>
              </a:ext>
            </a:extLst>
          </p:cNvPr>
          <p:cNvSpPr txBox="1"/>
          <p:nvPr/>
        </p:nvSpPr>
        <p:spPr>
          <a:xfrm>
            <a:off x="4631090" y="3501215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AE7522-60FF-4A32-8C4A-76B297043398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099245" y="3628173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44BC52B-7896-4562-9A1E-778900E48F1E}"/>
              </a:ext>
            </a:extLst>
          </p:cNvPr>
          <p:cNvSpPr txBox="1"/>
          <p:nvPr/>
        </p:nvSpPr>
        <p:spPr>
          <a:xfrm>
            <a:off x="4618653" y="3952193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89BF81A-1ECA-4104-9683-0BDC71D9B56A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086808" y="4079151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545523F-D9EE-4662-A2CC-68FFBDF5A154}"/>
              </a:ext>
            </a:extLst>
          </p:cNvPr>
          <p:cNvSpPr txBox="1"/>
          <p:nvPr/>
        </p:nvSpPr>
        <p:spPr>
          <a:xfrm>
            <a:off x="4618653" y="4403171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5533EC3-A040-45FF-B42F-51E7941C45B2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4086808" y="4530129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2B650F6-EFB8-4C3F-B89A-6073DF9BBAE2}"/>
              </a:ext>
            </a:extLst>
          </p:cNvPr>
          <p:cNvCxnSpPr>
            <a:cxnSpLocks/>
          </p:cNvCxnSpPr>
          <p:nvPr/>
        </p:nvCxnSpPr>
        <p:spPr>
          <a:xfrm>
            <a:off x="6375920" y="2795632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2F3F4DC5-396C-4D5A-BCFB-A33E483F8637}"/>
              </a:ext>
            </a:extLst>
          </p:cNvPr>
          <p:cNvSpPr txBox="1"/>
          <p:nvPr/>
        </p:nvSpPr>
        <p:spPr>
          <a:xfrm>
            <a:off x="6907765" y="3044010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32915C6-D62D-4D68-9270-3C90E04B1C04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375920" y="3170968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D230FD96-5455-4BC9-BC62-22CB56679CF9}"/>
              </a:ext>
            </a:extLst>
          </p:cNvPr>
          <p:cNvSpPr txBox="1"/>
          <p:nvPr/>
        </p:nvSpPr>
        <p:spPr>
          <a:xfrm>
            <a:off x="6920202" y="3494988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08AF6B9-D9EA-4E55-B0C8-1D006AA49091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388357" y="3621946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5696F2C-BFB6-4981-B643-A0B06C502154}"/>
              </a:ext>
            </a:extLst>
          </p:cNvPr>
          <p:cNvSpPr txBox="1"/>
          <p:nvPr/>
        </p:nvSpPr>
        <p:spPr>
          <a:xfrm>
            <a:off x="6907765" y="3945966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5A4CCE1-CB3A-46ED-A452-0692378BC280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375920" y="4072924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F4B46AD5-649F-42EC-8495-7E31C76D23AC}"/>
              </a:ext>
            </a:extLst>
          </p:cNvPr>
          <p:cNvSpPr txBox="1"/>
          <p:nvPr/>
        </p:nvSpPr>
        <p:spPr>
          <a:xfrm>
            <a:off x="6907765" y="4396944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8669B80-F462-4CC9-AD26-447A74AC5588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375920" y="4523902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68344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29" idx="0"/>
          </p:cNvCxnSpPr>
          <p:nvPr/>
        </p:nvCxnSpPr>
        <p:spPr>
          <a:xfrm>
            <a:off x="5699677" y="1757695"/>
            <a:ext cx="12965" cy="551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134830" y="353505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56460" y="2309567"/>
            <a:ext cx="1112363" cy="7352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解析模块</a:t>
            </a:r>
          </a:p>
        </p:txBody>
      </p:sp>
      <p:cxnSp>
        <p:nvCxnSpPr>
          <p:cNvPr id="35" name="连接符: 肘形 34"/>
          <p:cNvCxnSpPr>
            <a:stCxn id="29" idx="1"/>
            <a:endCxn id="28" idx="0"/>
          </p:cNvCxnSpPr>
          <p:nvPr/>
        </p:nvCxnSpPr>
        <p:spPr>
          <a:xfrm rot="10800000" flipV="1">
            <a:off x="4797064" y="2677212"/>
            <a:ext cx="359396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29" idx="3"/>
            <a:endCxn id="38" idx="0"/>
          </p:cNvCxnSpPr>
          <p:nvPr/>
        </p:nvCxnSpPr>
        <p:spPr>
          <a:xfrm>
            <a:off x="6268823" y="2677213"/>
            <a:ext cx="361755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74236" y="353505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917623" y="4079842"/>
            <a:ext cx="792634" cy="9662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索引库</a:t>
            </a:r>
          </a:p>
        </p:txBody>
      </p:sp>
      <p:cxnSp>
        <p:nvCxnSpPr>
          <p:cNvPr id="63" name="连接符: 肘形 62"/>
          <p:cNvCxnSpPr>
            <a:stCxn id="38" idx="2"/>
            <a:endCxn id="64" idx="2"/>
          </p:cNvCxnSpPr>
          <p:nvPr/>
        </p:nvCxnSpPr>
        <p:spPr>
          <a:xfrm rot="16200000" flipH="1">
            <a:off x="6713260" y="4083967"/>
            <a:ext cx="792634" cy="9579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9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699677" y="1641046"/>
            <a:ext cx="13642" cy="668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248699" y="3073139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249769" y="2309567"/>
            <a:ext cx="92709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</a:t>
            </a:r>
          </a:p>
        </p:txBody>
      </p:sp>
      <p:cxnSp>
        <p:nvCxnSpPr>
          <p:cNvPr id="35" name="连接符: 肘形 34"/>
          <p:cNvCxnSpPr>
            <a:cxnSpLocks/>
            <a:stCxn id="29" idx="1"/>
            <a:endCxn id="28" idx="0"/>
          </p:cNvCxnSpPr>
          <p:nvPr/>
        </p:nvCxnSpPr>
        <p:spPr>
          <a:xfrm rot="10800000" flipV="1">
            <a:off x="4910933" y="2479251"/>
            <a:ext cx="338836" cy="5938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cxnSpLocks/>
            <a:stCxn id="29" idx="3"/>
            <a:endCxn id="38" idx="0"/>
          </p:cNvCxnSpPr>
          <p:nvPr/>
        </p:nvCxnSpPr>
        <p:spPr>
          <a:xfrm>
            <a:off x="6176868" y="2479251"/>
            <a:ext cx="425947" cy="573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46473" y="305313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743600" y="3791949"/>
            <a:ext cx="1254549" cy="1080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63" name="连接符: 肘形 62"/>
          <p:cNvCxnSpPr>
            <a:cxnSpLocks/>
            <a:stCxn id="38" idx="2"/>
            <a:endCxn id="64" idx="2"/>
          </p:cNvCxnSpPr>
          <p:nvPr/>
        </p:nvCxnSpPr>
        <p:spPr>
          <a:xfrm rot="16200000" flipH="1">
            <a:off x="6458418" y="3829125"/>
            <a:ext cx="1274554" cy="98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66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272528" y="1435378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3506771" y="1994052"/>
            <a:ext cx="4251489" cy="351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3498357" y="4865939"/>
            <a:ext cx="4268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710874" y="1838812"/>
            <a:ext cx="0" cy="321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5178486" y="277233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78486" y="2160624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45" name="流程图: 磁盘 44"/>
          <p:cNvSpPr/>
          <p:nvPr/>
        </p:nvSpPr>
        <p:spPr>
          <a:xfrm>
            <a:off x="4379904" y="5060706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5710874" y="2499991"/>
            <a:ext cx="0" cy="272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140" idx="2"/>
            <a:endCxn id="90" idx="0"/>
          </p:cNvCxnSpPr>
          <p:nvPr/>
        </p:nvCxnSpPr>
        <p:spPr>
          <a:xfrm>
            <a:off x="4912292" y="3849565"/>
            <a:ext cx="0" cy="397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BB2A8A9C-9164-4ED0-AF17-CEE05ADD03C4}"/>
              </a:ext>
            </a:extLst>
          </p:cNvPr>
          <p:cNvSpPr/>
          <p:nvPr/>
        </p:nvSpPr>
        <p:spPr>
          <a:xfrm>
            <a:off x="4379904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8" idx="2"/>
            <a:endCxn id="140" idx="0"/>
          </p:cNvCxnSpPr>
          <p:nvPr/>
        </p:nvCxnSpPr>
        <p:spPr>
          <a:xfrm flipH="1">
            <a:off x="4912292" y="3114199"/>
            <a:ext cx="798582" cy="393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ABC506F-A4A9-4AF2-B08E-6FD782918BD6}"/>
              </a:ext>
            </a:extLst>
          </p:cNvPr>
          <p:cNvCxnSpPr>
            <a:cxnSpLocks/>
            <a:stCxn id="90" idx="2"/>
            <a:endCxn id="45" idx="1"/>
          </p:cNvCxnSpPr>
          <p:nvPr/>
        </p:nvCxnSpPr>
        <p:spPr>
          <a:xfrm>
            <a:off x="4912292" y="4588509"/>
            <a:ext cx="0" cy="472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流程图: 磁盘 105">
            <a:extLst>
              <a:ext uri="{FF2B5EF4-FFF2-40B4-BE49-F238E27FC236}">
                <a16:creationId xmlns:a16="http://schemas.microsoft.com/office/drawing/2014/main" id="{5B7F669B-02EC-45B1-A855-2EEFFA304DEC}"/>
              </a:ext>
            </a:extLst>
          </p:cNvPr>
          <p:cNvSpPr/>
          <p:nvPr/>
        </p:nvSpPr>
        <p:spPr>
          <a:xfrm>
            <a:off x="5958453" y="5054704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BF0D450-8F36-4FCD-AE60-715BDFB48B9C}"/>
              </a:ext>
            </a:extLst>
          </p:cNvPr>
          <p:cNvCxnSpPr>
            <a:cxnSpLocks/>
            <a:stCxn id="28" idx="2"/>
            <a:endCxn id="142" idx="0"/>
          </p:cNvCxnSpPr>
          <p:nvPr/>
        </p:nvCxnSpPr>
        <p:spPr>
          <a:xfrm>
            <a:off x="5710874" y="3114199"/>
            <a:ext cx="779967" cy="37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过程 139">
            <a:extLst>
              <a:ext uri="{FF2B5EF4-FFF2-40B4-BE49-F238E27FC236}">
                <a16:creationId xmlns:a16="http://schemas.microsoft.com/office/drawing/2014/main" id="{8C439895-EC19-4E87-A14D-8DF5454416E4}"/>
              </a:ext>
            </a:extLst>
          </p:cNvPr>
          <p:cNvSpPr/>
          <p:nvPr/>
        </p:nvSpPr>
        <p:spPr>
          <a:xfrm>
            <a:off x="4379904" y="3507700"/>
            <a:ext cx="1064776" cy="34186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属性数据</a:t>
            </a:r>
          </a:p>
        </p:txBody>
      </p:sp>
      <p:sp>
        <p:nvSpPr>
          <p:cNvPr id="142" name="流程图: 过程 141">
            <a:extLst>
              <a:ext uri="{FF2B5EF4-FFF2-40B4-BE49-F238E27FC236}">
                <a16:creationId xmlns:a16="http://schemas.microsoft.com/office/drawing/2014/main" id="{83592E54-8C5E-43FC-A991-ECA203BC6B53}"/>
              </a:ext>
            </a:extLst>
          </p:cNvPr>
          <p:cNvSpPr/>
          <p:nvPr/>
        </p:nvSpPr>
        <p:spPr>
          <a:xfrm>
            <a:off x="5958453" y="3487839"/>
            <a:ext cx="1064776" cy="34186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空间关系数据</a:t>
            </a:r>
          </a:p>
        </p:txBody>
      </p:sp>
      <p:sp>
        <p:nvSpPr>
          <p:cNvPr id="149" name="流程图: 过程 148">
            <a:extLst>
              <a:ext uri="{FF2B5EF4-FFF2-40B4-BE49-F238E27FC236}">
                <a16:creationId xmlns:a16="http://schemas.microsoft.com/office/drawing/2014/main" id="{74C5607B-CF4B-4972-A698-0AB8D5B9E9F0}"/>
              </a:ext>
            </a:extLst>
          </p:cNvPr>
          <p:cNvSpPr/>
          <p:nvPr/>
        </p:nvSpPr>
        <p:spPr>
          <a:xfrm>
            <a:off x="5958453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ACC62FD-7D28-4FBA-AEAD-F66FCC213D39}"/>
              </a:ext>
            </a:extLst>
          </p:cNvPr>
          <p:cNvCxnSpPr>
            <a:cxnSpLocks/>
            <a:stCxn id="142" idx="2"/>
            <a:endCxn id="149" idx="0"/>
          </p:cNvCxnSpPr>
          <p:nvPr/>
        </p:nvCxnSpPr>
        <p:spPr>
          <a:xfrm>
            <a:off x="6490841" y="3829704"/>
            <a:ext cx="0" cy="416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7CACB642-B131-40CA-9386-6AA181323154}"/>
              </a:ext>
            </a:extLst>
          </p:cNvPr>
          <p:cNvCxnSpPr>
            <a:cxnSpLocks/>
            <a:stCxn id="149" idx="2"/>
            <a:endCxn id="106" idx="1"/>
          </p:cNvCxnSpPr>
          <p:nvPr/>
        </p:nvCxnSpPr>
        <p:spPr>
          <a:xfrm>
            <a:off x="6490841" y="4588509"/>
            <a:ext cx="0" cy="466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758757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91837" y="2296471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0" y="1505074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50396" y="3062963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43120" y="1128089"/>
            <a:ext cx="5632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1128089"/>
            <a:ext cx="700999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1128089"/>
            <a:ext cx="2626773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2" y="2296471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13342" y="2266566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128274" y="238390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521412" y="1874406"/>
            <a:ext cx="102170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43120" y="1874406"/>
            <a:ext cx="651449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43120" y="1874406"/>
            <a:ext cx="3238707" cy="39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0" y="3077926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227257" y="3066992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896411" y="2665803"/>
            <a:ext cx="625001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521412" y="2665803"/>
            <a:ext cx="1568590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521412" y="2665803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522405" y="314978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019067" y="3839139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098408" y="3821547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2423404" y="3432295"/>
            <a:ext cx="473007" cy="40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896411" y="3432295"/>
            <a:ext cx="2593575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869073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289184" y="395916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896411" y="3432295"/>
            <a:ext cx="5498258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3947899" y="2666384"/>
            <a:ext cx="17592" cy="3066582"/>
          </a:xfrm>
          <a:prstGeom prst="curvedConnector3">
            <a:avLst>
              <a:gd name="adj1" fmla="val -1299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400240" y="1214042"/>
            <a:ext cx="17592" cy="5971265"/>
          </a:xfrm>
          <a:prstGeom prst="curvedConnector3">
            <a:avLst>
              <a:gd name="adj1" fmla="val -25712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7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710874" y="2462755"/>
            <a:ext cx="3167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21" name="流程图: 多文档 20">
            <a:extLst>
              <a:ext uri="{FF2B5EF4-FFF2-40B4-BE49-F238E27FC236}">
                <a16:creationId xmlns:a16="http://schemas.microsoft.com/office/drawing/2014/main" id="{26B676EA-1451-4A52-912C-95D2A824D1AF}"/>
              </a:ext>
            </a:extLst>
          </p:cNvPr>
          <p:cNvSpPr/>
          <p:nvPr/>
        </p:nvSpPr>
        <p:spPr>
          <a:xfrm>
            <a:off x="5021165" y="1893588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6027576" y="1931811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批量索引模块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373825" y="2486983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6717285" y="1468913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730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5699492" y="1395007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ACC9DDA-2BB6-45DD-AABF-200B1E583F0B}"/>
              </a:ext>
            </a:extLst>
          </p:cNvPr>
          <p:cNvSpPr txBox="1"/>
          <p:nvPr/>
        </p:nvSpPr>
        <p:spPr>
          <a:xfrm>
            <a:off x="4217436" y="3789575"/>
            <a:ext cx="371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是否应该换成索引库，然后详细介绍每一部分如何实现</a:t>
            </a:r>
          </a:p>
        </p:txBody>
      </p:sp>
    </p:spTree>
    <p:extLst>
      <p:ext uri="{BB962C8B-B14F-4D97-AF65-F5344CB8AC3E}">
        <p14:creationId xmlns:p14="http://schemas.microsoft.com/office/powerpoint/2010/main" val="4136588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515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02321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68162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2685241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1953537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3728006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4863235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5995035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5995036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6562650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3483828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4739432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4408966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56737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3199562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5206580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4678339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4295621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92403"/>
              </p:ext>
            </p:extLst>
          </p:nvPr>
        </p:nvGraphicFramePr>
        <p:xfrm>
          <a:off x="5848389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6558367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7139547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7470013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006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348784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1114625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731704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0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1774469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909698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4041498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4041499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4609113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1530291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2785895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24554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3720192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1246025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3253043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2724802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2342084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41593"/>
              </p:ext>
            </p:extLst>
          </p:nvPr>
        </p:nvGraphicFramePr>
        <p:xfrm>
          <a:off x="3894852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4604830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5186010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5516476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5C1BA2F-D816-42BE-99BF-39FCF7FA527A}"/>
              </a:ext>
            </a:extLst>
          </p:cNvPr>
          <p:cNvCxnSpPr>
            <a:cxnSpLocks/>
          </p:cNvCxnSpPr>
          <p:nvPr/>
        </p:nvCxnSpPr>
        <p:spPr>
          <a:xfrm flipV="1">
            <a:off x="6876143" y="2450649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CF910D7E-A888-4FFA-8656-793FD460045C}"/>
              </a:ext>
            </a:extLst>
          </p:cNvPr>
          <p:cNvSpPr/>
          <p:nvPr/>
        </p:nvSpPr>
        <p:spPr>
          <a:xfrm>
            <a:off x="7215891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F9AE820C-C46C-4369-8B00-BEC3FEAF893A}"/>
              </a:ext>
            </a:extLst>
          </p:cNvPr>
          <p:cNvSpPr/>
          <p:nvPr/>
        </p:nvSpPr>
        <p:spPr>
          <a:xfrm>
            <a:off x="7144747" y="1439355"/>
            <a:ext cx="1277515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333B9B7-6B33-4DE5-8DCE-1E32E402290E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>
            <a:off x="7783505" y="1801079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0BB7D8C9-902F-4820-8D44-950D6F22A3F3}"/>
              </a:ext>
            </a:extLst>
          </p:cNvPr>
          <p:cNvSpPr/>
          <p:nvPr/>
        </p:nvSpPr>
        <p:spPr>
          <a:xfrm>
            <a:off x="8614096" y="1439355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6F6569AB-DB42-4E53-BEC6-A546C1A458FC}"/>
              </a:ext>
            </a:extLst>
          </p:cNvPr>
          <p:cNvSpPr/>
          <p:nvPr/>
        </p:nvSpPr>
        <p:spPr>
          <a:xfrm>
            <a:off x="8793803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FDD1DFB-A539-4EDF-ACD0-BFE6F73C2840}"/>
              </a:ext>
            </a:extLst>
          </p:cNvPr>
          <p:cNvCxnSpPr>
            <a:cxnSpLocks/>
          </p:cNvCxnSpPr>
          <p:nvPr/>
        </p:nvCxnSpPr>
        <p:spPr>
          <a:xfrm>
            <a:off x="9370700" y="1802617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97BA63B-93F7-4BBC-A0B7-FDF6C9259DAE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341961" y="2450649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多文档 52">
            <a:extLst>
              <a:ext uri="{FF2B5EF4-FFF2-40B4-BE49-F238E27FC236}">
                <a16:creationId xmlns:a16="http://schemas.microsoft.com/office/drawing/2014/main" id="{09782D29-149A-45E1-B6AC-86B2B9930810}"/>
              </a:ext>
            </a:extLst>
          </p:cNvPr>
          <p:cNvSpPr/>
          <p:nvPr/>
        </p:nvSpPr>
        <p:spPr>
          <a:xfrm>
            <a:off x="10359345" y="1801079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F90897F-B384-4B5C-97F9-0A2335C7A729}"/>
              </a:ext>
            </a:extLst>
          </p:cNvPr>
          <p:cNvCxnSpPr>
            <a:cxnSpLocks/>
          </p:cNvCxnSpPr>
          <p:nvPr/>
        </p:nvCxnSpPr>
        <p:spPr>
          <a:xfrm flipV="1">
            <a:off x="9919228" y="2460951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52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7539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7671B1A6-D652-4978-B737-7930EFA848BE}"/>
              </a:ext>
            </a:extLst>
          </p:cNvPr>
          <p:cNvSpPr/>
          <p:nvPr/>
        </p:nvSpPr>
        <p:spPr>
          <a:xfrm>
            <a:off x="5822302" y="3011197"/>
            <a:ext cx="3237723" cy="2232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133587F-C3C2-4745-A73F-A9DB29B74864}"/>
              </a:ext>
            </a:extLst>
          </p:cNvPr>
          <p:cNvSpPr txBox="1"/>
          <p:nvPr/>
        </p:nvSpPr>
        <p:spPr>
          <a:xfrm>
            <a:off x="6708461" y="3059605"/>
            <a:ext cx="13857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集群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28A957F-6106-49CC-9853-7D3C19F11E2D}"/>
              </a:ext>
            </a:extLst>
          </p:cNvPr>
          <p:cNvGrpSpPr/>
          <p:nvPr/>
        </p:nvGrpSpPr>
        <p:grpSpPr>
          <a:xfrm>
            <a:off x="5953346" y="3516969"/>
            <a:ext cx="1324987" cy="601366"/>
            <a:chOff x="5472257" y="3013512"/>
            <a:chExt cx="1324987" cy="601366"/>
          </a:xfrm>
        </p:grpSpPr>
        <p:sp>
          <p:nvSpPr>
            <p:cNvPr id="95" name="流程图: 过程 94">
              <a:extLst>
                <a:ext uri="{FF2B5EF4-FFF2-40B4-BE49-F238E27FC236}">
                  <a16:creationId xmlns:a16="http://schemas.microsoft.com/office/drawing/2014/main" id="{FCC3398A-E0B7-4A17-BEEF-A1A2C1DDBEF7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5187BE54-8C64-43F6-AE61-D31E0EFDD52E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05C1AD0-381F-4208-9F9F-6DD2588CE289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BDFA66F5-82F2-48F0-BD1C-58AC9633239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F12D71D-223D-4E67-B741-E0968E531BBB}"/>
              </a:ext>
            </a:extLst>
          </p:cNvPr>
          <p:cNvGrpSpPr/>
          <p:nvPr/>
        </p:nvGrpSpPr>
        <p:grpSpPr>
          <a:xfrm>
            <a:off x="7612016" y="3530851"/>
            <a:ext cx="1324987" cy="601366"/>
            <a:chOff x="5472257" y="3013512"/>
            <a:chExt cx="1324987" cy="601366"/>
          </a:xfrm>
        </p:grpSpPr>
        <p:sp>
          <p:nvSpPr>
            <p:cNvPr id="100" name="流程图: 过程 99">
              <a:extLst>
                <a:ext uri="{FF2B5EF4-FFF2-40B4-BE49-F238E27FC236}">
                  <a16:creationId xmlns:a16="http://schemas.microsoft.com/office/drawing/2014/main" id="{626AA16C-810D-4A5B-A917-5218AB63E650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E18005B-2499-425B-B85F-B1CF1588CAA7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6DC5E9E-CA78-49F7-8622-1B0A505CB1BE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4CDF511-7032-454F-9D3D-A0E93234F84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9538ABCB-E6B0-45F6-B82F-2769C641191B}"/>
              </a:ext>
            </a:extLst>
          </p:cNvPr>
          <p:cNvGrpSpPr/>
          <p:nvPr/>
        </p:nvGrpSpPr>
        <p:grpSpPr>
          <a:xfrm>
            <a:off x="5953346" y="4473386"/>
            <a:ext cx="1324987" cy="601366"/>
            <a:chOff x="5472257" y="3013512"/>
            <a:chExt cx="1324987" cy="601366"/>
          </a:xfrm>
        </p:grpSpPr>
        <p:sp>
          <p:nvSpPr>
            <p:cNvPr id="105" name="流程图: 过程 104">
              <a:extLst>
                <a:ext uri="{FF2B5EF4-FFF2-40B4-BE49-F238E27FC236}">
                  <a16:creationId xmlns:a16="http://schemas.microsoft.com/office/drawing/2014/main" id="{1E725595-7CDA-49D3-8BDC-1B84C6A26F49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20F154B-8EF6-40BF-B1D4-57DEE482BC23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DAA6E9E-C385-43FD-99C0-7B26D6E58EDF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F0A2C49-6849-4169-A003-8C68BAD31E0A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3670D802-745C-4FF9-BBB5-8E2D7DD54E54}"/>
              </a:ext>
            </a:extLst>
          </p:cNvPr>
          <p:cNvGrpSpPr/>
          <p:nvPr/>
        </p:nvGrpSpPr>
        <p:grpSpPr>
          <a:xfrm>
            <a:off x="7612016" y="4454712"/>
            <a:ext cx="1324987" cy="601366"/>
            <a:chOff x="5472257" y="3013512"/>
            <a:chExt cx="1324987" cy="601366"/>
          </a:xfrm>
        </p:grpSpPr>
        <p:sp>
          <p:nvSpPr>
            <p:cNvPr id="110" name="流程图: 过程 109">
              <a:extLst>
                <a:ext uri="{FF2B5EF4-FFF2-40B4-BE49-F238E27FC236}">
                  <a16:creationId xmlns:a16="http://schemas.microsoft.com/office/drawing/2014/main" id="{4372E543-791A-4647-97BF-67ABBA724D2F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9586145-6BCF-4650-82DE-D1FBC19F4461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6333D88B-D4ED-42D1-A821-AAAE42E6B6E0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86F7F97F-4C50-42C9-8E14-E26BFAF9FD61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多文档 21">
            <a:extLst>
              <a:ext uri="{FF2B5EF4-FFF2-40B4-BE49-F238E27FC236}">
                <a16:creationId xmlns:a16="http://schemas.microsoft.com/office/drawing/2014/main" id="{C73F53E7-B51B-4C9F-80A0-07D740B20D89}"/>
              </a:ext>
            </a:extLst>
          </p:cNvPr>
          <p:cNvSpPr/>
          <p:nvPr/>
        </p:nvSpPr>
        <p:spPr>
          <a:xfrm>
            <a:off x="2570816" y="3782950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</p:cNvCxnSpPr>
          <p:nvPr/>
        </p:nvCxnSpPr>
        <p:spPr>
          <a:xfrm flipV="1">
            <a:off x="3260525" y="43421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3592154" y="4161271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REST API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EB9EE940-1412-4399-BEFC-D5FB8C4824E0}"/>
              </a:ext>
            </a:extLst>
          </p:cNvPr>
          <p:cNvSpPr/>
          <p:nvPr/>
        </p:nvSpPr>
        <p:spPr>
          <a:xfrm>
            <a:off x="3674511" y="3404391"/>
            <a:ext cx="970516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自动化脚本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7E3288-989D-4486-B352-D01A0EFBB2FC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4159769" y="3806996"/>
            <a:ext cx="0" cy="354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948728BC-2A77-4408-B161-852BA882F92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817652"/>
            <a:ext cx="1225963" cy="5244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BF226B77-FA12-4F6B-87DF-7B95D308C2A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540181"/>
            <a:ext cx="3546094" cy="801952"/>
          </a:xfrm>
          <a:prstGeom prst="curvedConnector4">
            <a:avLst>
              <a:gd name="adj1" fmla="val 15404"/>
              <a:gd name="adj2" fmla="val 128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9E72BA2E-2489-430C-A76A-F0F4C45331B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3547127" cy="713945"/>
          </a:xfrm>
          <a:prstGeom prst="curvedConnector4">
            <a:avLst>
              <a:gd name="adj1" fmla="val 16199"/>
              <a:gd name="adj2" fmla="val 132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BE014C59-8A38-48C4-9889-C0F4B6301B3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1225963" cy="4319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924E44FF-DD46-4626-B4FF-7087FCDC2ADB}"/>
              </a:ext>
            </a:extLst>
          </p:cNvPr>
          <p:cNvSpPr/>
          <p:nvPr/>
        </p:nvSpPr>
        <p:spPr>
          <a:xfrm>
            <a:off x="3724679" y="4841193"/>
            <a:ext cx="866634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轮询机制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5BB6151-9B1B-4C2E-BDDA-CD6A738243B8}"/>
              </a:ext>
            </a:extLst>
          </p:cNvPr>
          <p:cNvCxnSpPr>
            <a:cxnSpLocks/>
            <a:stCxn id="87" idx="0"/>
            <a:endCxn id="16" idx="2"/>
          </p:cNvCxnSpPr>
          <p:nvPr/>
        </p:nvCxnSpPr>
        <p:spPr>
          <a:xfrm flipV="1">
            <a:off x="4157996" y="4522995"/>
            <a:ext cx="1773" cy="318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02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4255909" y="3876612"/>
            <a:ext cx="409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82C423D-F22B-49AD-BB94-23C97D97745C}"/>
              </a:ext>
            </a:extLst>
          </p:cNvPr>
          <p:cNvSpPr/>
          <p:nvPr/>
        </p:nvSpPr>
        <p:spPr>
          <a:xfrm>
            <a:off x="2917516" y="3191073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114E2F6A-A79B-46A6-A813-897B0AD6033A}"/>
              </a:ext>
            </a:extLst>
          </p:cNvPr>
          <p:cNvSpPr/>
          <p:nvPr/>
        </p:nvSpPr>
        <p:spPr>
          <a:xfrm>
            <a:off x="7571930" y="4751442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动态建立索引算法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F3A2B52-1F0B-44A4-ACFA-1C11D43B22A6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8210688" y="4109619"/>
            <a:ext cx="0" cy="6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BloomFilter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的特定路径查询算法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32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流程图: 过程 149">
            <a:extLst>
              <a:ext uri="{FF2B5EF4-FFF2-40B4-BE49-F238E27FC236}">
                <a16:creationId xmlns:a16="http://schemas.microsoft.com/office/drawing/2014/main" id="{A807FB12-6C63-4BB2-9986-AC2D81F4D3B3}"/>
              </a:ext>
            </a:extLst>
          </p:cNvPr>
          <p:cNvSpPr/>
          <p:nvPr/>
        </p:nvSpPr>
        <p:spPr>
          <a:xfrm>
            <a:off x="5346441" y="4665306"/>
            <a:ext cx="335902" cy="3837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91BB1933-8D67-4E4D-8BB5-6B40B4DEC780}"/>
              </a:ext>
            </a:extLst>
          </p:cNvPr>
          <p:cNvSpPr/>
          <p:nvPr/>
        </p:nvSpPr>
        <p:spPr>
          <a:xfrm>
            <a:off x="2738797" y="2631416"/>
            <a:ext cx="218206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615B054-A8B3-4C4A-A159-887857671C97}"/>
              </a:ext>
            </a:extLst>
          </p:cNvPr>
          <p:cNvSpPr/>
          <p:nvPr/>
        </p:nvSpPr>
        <p:spPr>
          <a:xfrm>
            <a:off x="3154276" y="8022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BBD417-2064-444D-8F5F-C65C6A0C0C1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3828142" y="534123"/>
            <a:ext cx="5968" cy="366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ED9EC202-001E-4A34-A480-6882E0342737}"/>
              </a:ext>
            </a:extLst>
          </p:cNvPr>
          <p:cNvSpPr/>
          <p:nvPr/>
        </p:nvSpPr>
        <p:spPr>
          <a:xfrm>
            <a:off x="3198326" y="900751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获取单个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54B368D-BC22-4C15-AE44-A99371CF0815}"/>
              </a:ext>
            </a:extLst>
          </p:cNvPr>
          <p:cNvCxnSpPr>
            <a:cxnSpLocks/>
          </p:cNvCxnSpPr>
          <p:nvPr/>
        </p:nvCxnSpPr>
        <p:spPr>
          <a:xfrm>
            <a:off x="2099390" y="2947420"/>
            <a:ext cx="0" cy="5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BDF9F21-7D88-4F42-A9C0-1F5A7A8566B8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3828142" y="1262475"/>
            <a:ext cx="0" cy="366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6EF238A8-0B9D-4A85-A911-9C719126A7A2}"/>
              </a:ext>
            </a:extLst>
          </p:cNvPr>
          <p:cNvSpPr/>
          <p:nvPr/>
        </p:nvSpPr>
        <p:spPr>
          <a:xfrm>
            <a:off x="10168294" y="17468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菱形 33">
            <a:extLst>
              <a:ext uri="{FF2B5EF4-FFF2-40B4-BE49-F238E27FC236}">
                <a16:creationId xmlns:a16="http://schemas.microsoft.com/office/drawing/2014/main" id="{1D17C3E1-7BE3-4714-B1D7-EF3C4F5F130E}"/>
              </a:ext>
            </a:extLst>
          </p:cNvPr>
          <p:cNvSpPr/>
          <p:nvPr/>
        </p:nvSpPr>
        <p:spPr>
          <a:xfrm>
            <a:off x="2801774" y="1629103"/>
            <a:ext cx="2052735" cy="63185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2EBEC92-0BCB-4418-B2E9-ECA1E7C2CF5E}"/>
              </a:ext>
            </a:extLst>
          </p:cNvPr>
          <p:cNvCxnSpPr>
            <a:cxnSpLocks/>
          </p:cNvCxnSpPr>
          <p:nvPr/>
        </p:nvCxnSpPr>
        <p:spPr>
          <a:xfrm flipH="1">
            <a:off x="2099390" y="1940950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7B98A5B-39B9-42ED-8B12-B6C97ADFCA16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2117629" y="1945030"/>
            <a:ext cx="684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C3B958E-D85F-46DE-96B0-A15EA8C31A57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3828142" y="2260956"/>
            <a:ext cx="1686" cy="370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F1E761C-C62E-4318-9925-93CD5AAB3573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5515695" y="1940950"/>
            <a:ext cx="0" cy="690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1BDE94E-86BD-4A7E-9569-3D320206A533}"/>
              </a:ext>
            </a:extLst>
          </p:cNvPr>
          <p:cNvCxnSpPr>
            <a:cxnSpLocks/>
          </p:cNvCxnSpPr>
          <p:nvPr/>
        </p:nvCxnSpPr>
        <p:spPr>
          <a:xfrm flipH="1">
            <a:off x="10244494" y="2987532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10320694" y="18992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21211F7C-F6DA-441B-81D2-831AD78829CE}"/>
              </a:ext>
            </a:extLst>
          </p:cNvPr>
          <p:cNvSpPr/>
          <p:nvPr/>
        </p:nvSpPr>
        <p:spPr>
          <a:xfrm>
            <a:off x="1469574" y="3531239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5D906CC8-CD7F-4718-846D-C6091A57E3E6}"/>
              </a:ext>
            </a:extLst>
          </p:cNvPr>
          <p:cNvSpPr/>
          <p:nvPr/>
        </p:nvSpPr>
        <p:spPr>
          <a:xfrm>
            <a:off x="4810197" y="2631416"/>
            <a:ext cx="1410996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IfcTypeObject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8E39081-2494-417F-A029-E3CAD906B733}"/>
              </a:ext>
            </a:extLst>
          </p:cNvPr>
          <p:cNvCxnSpPr>
            <a:cxnSpLocks/>
            <a:stCxn id="43" idx="2"/>
            <a:endCxn id="83" idx="0"/>
          </p:cNvCxnSpPr>
          <p:nvPr/>
        </p:nvCxnSpPr>
        <p:spPr>
          <a:xfrm flipH="1">
            <a:off x="3823944" y="2993140"/>
            <a:ext cx="5884" cy="5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79B6187D-A635-4C3F-8017-0CC11D2AEC90}"/>
              </a:ext>
            </a:extLst>
          </p:cNvPr>
          <p:cNvSpPr/>
          <p:nvPr/>
        </p:nvSpPr>
        <p:spPr>
          <a:xfrm>
            <a:off x="3194128" y="3528137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6C0916FA-9DEF-4195-912E-C9B087258321}"/>
              </a:ext>
            </a:extLst>
          </p:cNvPr>
          <p:cNvSpPr/>
          <p:nvPr/>
        </p:nvSpPr>
        <p:spPr>
          <a:xfrm>
            <a:off x="1672544" y="2631416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其它类型对象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6A15837D-00FD-4A83-8A42-FEDEA4470DF1}"/>
              </a:ext>
            </a:extLst>
          </p:cNvPr>
          <p:cNvSpPr/>
          <p:nvPr/>
        </p:nvSpPr>
        <p:spPr>
          <a:xfrm>
            <a:off x="4885879" y="3518806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4425475-0970-4268-BF35-A0DD663B4378}"/>
              </a:ext>
            </a:extLst>
          </p:cNvPr>
          <p:cNvCxnSpPr>
            <a:cxnSpLocks/>
            <a:stCxn id="81" idx="2"/>
            <a:endCxn id="87" idx="0"/>
          </p:cNvCxnSpPr>
          <p:nvPr/>
        </p:nvCxnSpPr>
        <p:spPr>
          <a:xfrm>
            <a:off x="5515695" y="2993140"/>
            <a:ext cx="0" cy="52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0125F87-D067-4DC9-8478-AF5F722592E9}"/>
              </a:ext>
            </a:extLst>
          </p:cNvPr>
          <p:cNvCxnSpPr>
            <a:cxnSpLocks/>
          </p:cNvCxnSpPr>
          <p:nvPr/>
        </p:nvCxnSpPr>
        <p:spPr>
          <a:xfrm flipH="1">
            <a:off x="4831969" y="1945030"/>
            <a:ext cx="683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40C11FB-03E9-44B7-A549-209E63B597B5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2099390" y="3892963"/>
            <a:ext cx="1716102" cy="66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0E8C33A-8488-4017-BAE5-43A47A98AA3D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15492" y="3889861"/>
            <a:ext cx="8452" cy="66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16E29A67-FEFA-4A64-9EA0-8165E645BA3B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3828142" y="3880530"/>
            <a:ext cx="1687553" cy="6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菱形 106">
            <a:extLst>
              <a:ext uri="{FF2B5EF4-FFF2-40B4-BE49-F238E27FC236}">
                <a16:creationId xmlns:a16="http://schemas.microsoft.com/office/drawing/2014/main" id="{7B0F7156-5B1D-4566-8664-BA9DEB0709F0}"/>
              </a:ext>
            </a:extLst>
          </p:cNvPr>
          <p:cNvSpPr/>
          <p:nvPr/>
        </p:nvSpPr>
        <p:spPr>
          <a:xfrm>
            <a:off x="2779234" y="4576620"/>
            <a:ext cx="2052735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是否结束</a:t>
            </a: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7339FC3-5C54-4A71-A688-2489E8014564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3806161" y="5774959"/>
            <a:ext cx="0" cy="25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74B26CF-2983-4551-9392-779B0ECBB992}"/>
              </a:ext>
            </a:extLst>
          </p:cNvPr>
          <p:cNvCxnSpPr>
            <a:cxnSpLocks/>
            <a:stCxn id="107" idx="2"/>
            <a:endCxn id="133" idx="0"/>
          </p:cNvCxnSpPr>
          <p:nvPr/>
        </p:nvCxnSpPr>
        <p:spPr>
          <a:xfrm>
            <a:off x="3805602" y="5159829"/>
            <a:ext cx="559" cy="253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流程图: 过程 132">
            <a:extLst>
              <a:ext uri="{FF2B5EF4-FFF2-40B4-BE49-F238E27FC236}">
                <a16:creationId xmlns:a16="http://schemas.microsoft.com/office/drawing/2014/main" id="{5FC4B738-EDE3-483F-84CC-B2F00F415ACF}"/>
              </a:ext>
            </a:extLst>
          </p:cNvPr>
          <p:cNvSpPr/>
          <p:nvPr/>
        </p:nvSpPr>
        <p:spPr>
          <a:xfrm>
            <a:off x="3267585" y="5413235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F40AF28A-F8E8-462B-81B6-C59CBF0445F1}"/>
              </a:ext>
            </a:extLst>
          </p:cNvPr>
          <p:cNvSpPr/>
          <p:nvPr/>
        </p:nvSpPr>
        <p:spPr>
          <a:xfrm>
            <a:off x="3436696" y="601049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80184751-7DDE-4528-9B3E-6FE21F291FC1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4831969" y="4868225"/>
            <a:ext cx="514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6456B653-444C-4BB7-B03C-9DBA7E2C6AD0}"/>
              </a:ext>
            </a:extLst>
          </p:cNvPr>
          <p:cNvCxnSpPr>
            <a:cxnSpLocks/>
            <a:stCxn id="150" idx="3"/>
            <a:endCxn id="25" idx="3"/>
          </p:cNvCxnSpPr>
          <p:nvPr/>
        </p:nvCxnSpPr>
        <p:spPr>
          <a:xfrm flipH="1" flipV="1">
            <a:off x="4457958" y="1081613"/>
            <a:ext cx="1224385" cy="3775583"/>
          </a:xfrm>
          <a:prstGeom prst="bentConnector3">
            <a:avLst>
              <a:gd name="adj1" fmla="val -499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97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D446DBA1-3884-467D-915D-49BECF52F873}"/>
              </a:ext>
            </a:extLst>
          </p:cNvPr>
          <p:cNvSpPr/>
          <p:nvPr/>
        </p:nvSpPr>
        <p:spPr>
          <a:xfrm>
            <a:off x="3545635" y="2834587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一一对应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2382805" y="11570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ApplicationDeveloper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Version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ApplicationFullName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ApplicationIdentifier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29C6A83-6231-4207-93BB-5AA534AD5AD8}"/>
              </a:ext>
            </a:extLst>
          </p:cNvPr>
          <p:cNvCxnSpPr>
            <a:cxnSpLocks/>
            <a:stCxn id="59" idx="3"/>
            <a:endCxn id="38" idx="1"/>
          </p:cNvCxnSpPr>
          <p:nvPr/>
        </p:nvCxnSpPr>
        <p:spPr>
          <a:xfrm>
            <a:off x="2586653" y="3421661"/>
            <a:ext cx="609601" cy="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FF88E1D8-6D06-414D-AC22-79556673B33E}"/>
              </a:ext>
            </a:extLst>
          </p:cNvPr>
          <p:cNvSpPr/>
          <p:nvPr/>
        </p:nvSpPr>
        <p:spPr>
          <a:xfrm>
            <a:off x="3196254" y="3251893"/>
            <a:ext cx="792066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字段值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1340757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 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3032191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字段名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E7F1937-9C33-4CF9-B53B-D7F3F2514B7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2460950" y="2572031"/>
            <a:ext cx="571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9E525B6-8D76-4F64-9067-02DA050D49B6}"/>
              </a:ext>
            </a:extLst>
          </p:cNvPr>
          <p:cNvSpPr/>
          <p:nvPr/>
        </p:nvSpPr>
        <p:spPr>
          <a:xfrm>
            <a:off x="1215053" y="3246938"/>
            <a:ext cx="1371600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IfcApplication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FA78246A-4A18-47DA-B386-47F6C2B7291E}"/>
              </a:ext>
            </a:extLst>
          </p:cNvPr>
          <p:cNvSpPr/>
          <p:nvPr/>
        </p:nvSpPr>
        <p:spPr>
          <a:xfrm>
            <a:off x="3536304" y="2746754"/>
            <a:ext cx="121298" cy="50029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C9CE71B-8948-4FC1-BDE8-6F209969AA93}"/>
              </a:ext>
            </a:extLst>
          </p:cNvPr>
          <p:cNvCxnSpPr>
            <a:cxnSpLocks/>
            <a:stCxn id="79" idx="2"/>
            <a:endCxn id="49" idx="0"/>
          </p:cNvCxnSpPr>
          <p:nvPr/>
        </p:nvCxnSpPr>
        <p:spPr>
          <a:xfrm>
            <a:off x="3592285" y="2059854"/>
            <a:ext cx="3" cy="33745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过程 84">
            <a:extLst>
              <a:ext uri="{FF2B5EF4-FFF2-40B4-BE49-F238E27FC236}">
                <a16:creationId xmlns:a16="http://schemas.microsoft.com/office/drawing/2014/main" id="{A9526357-0AF0-4551-95E3-B0449A805E11}"/>
              </a:ext>
            </a:extLst>
          </p:cNvPr>
          <p:cNvSpPr/>
          <p:nvPr/>
        </p:nvSpPr>
        <p:spPr>
          <a:xfrm>
            <a:off x="2382807" y="3933952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07544B7-9BDB-4A5C-9F67-5DD911104052}"/>
              </a:ext>
            </a:extLst>
          </p:cNvPr>
          <p:cNvCxnSpPr>
            <a:cxnSpLocks/>
            <a:stCxn id="85" idx="0"/>
            <a:endCxn id="38" idx="2"/>
          </p:cNvCxnSpPr>
          <p:nvPr/>
        </p:nvCxnSpPr>
        <p:spPr>
          <a:xfrm flipV="1">
            <a:off x="3592287" y="3601339"/>
            <a:ext cx="0" cy="3326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30B9337-A918-4882-A009-64D119C38A3E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152384" y="2572031"/>
            <a:ext cx="454869" cy="50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C3B8D85-D3CD-4B9E-A475-DCBAD830F172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88320" y="3079367"/>
            <a:ext cx="618933" cy="34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图: 过程 94">
            <a:extLst>
              <a:ext uri="{FF2B5EF4-FFF2-40B4-BE49-F238E27FC236}">
                <a16:creationId xmlns:a16="http://schemas.microsoft.com/office/drawing/2014/main" id="{57B6FD12-566A-4167-8230-D5970EE91CA8}"/>
              </a:ext>
            </a:extLst>
          </p:cNvPr>
          <p:cNvSpPr/>
          <p:nvPr/>
        </p:nvSpPr>
        <p:spPr>
          <a:xfrm>
            <a:off x="4607253" y="2879151"/>
            <a:ext cx="1120193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09BFFEC-21C6-40FE-896E-9553BE5EC1B0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5727446" y="3060013"/>
            <a:ext cx="31879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E4A1BC2F-755C-4595-8B63-194D3828F57B}"/>
              </a:ext>
            </a:extLst>
          </p:cNvPr>
          <p:cNvSpPr/>
          <p:nvPr/>
        </p:nvSpPr>
        <p:spPr>
          <a:xfrm>
            <a:off x="6073721" y="26279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{"ApplicationDeveloper":1,“Version”:"11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","ApplicationFullName":"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","ApplicationIdentifier":"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49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19445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43199" y="3094125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45490" y="1631520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63994" y="3890184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71177" y="1634443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48616" y="1631520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02309" y="174123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22450" y="388777"/>
            <a:ext cx="583964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388777"/>
            <a:ext cx="680329" cy="1245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388777"/>
            <a:ext cx="2606103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26084" y="3094125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964704" y="3064220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79636" y="318156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472774" y="2000852"/>
            <a:ext cx="1049676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22450" y="2000852"/>
            <a:ext cx="623481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22450" y="2000852"/>
            <a:ext cx="3210739" cy="106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05046" y="3876617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178619" y="3864646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210009" y="3463457"/>
            <a:ext cx="1262765" cy="426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472774" y="3463457"/>
            <a:ext cx="1456114" cy="413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472774" y="3463457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473767" y="394744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236816" y="4928623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316157" y="4911031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>
            <a:off x="2210009" y="4259516"/>
            <a:ext cx="431144" cy="669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210009" y="4259516"/>
            <a:ext cx="3497726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086822" y="4911031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506933" y="504865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210009" y="4259516"/>
            <a:ext cx="6402409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4165648" y="3755868"/>
            <a:ext cx="17592" cy="3066582"/>
          </a:xfrm>
          <a:prstGeom prst="curvedConnector3">
            <a:avLst>
              <a:gd name="adj1" fmla="val -10782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617989" y="2303526"/>
            <a:ext cx="17592" cy="5971265"/>
          </a:xfrm>
          <a:prstGeom prst="curvedConnector3">
            <a:avLst>
              <a:gd name="adj1" fmla="val -37324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rot="17654750">
            <a:off x="3985100" y="816771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 rot="18805701">
            <a:off x="3193051" y="230270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 rot="20536384">
            <a:off x="1883313" y="3524166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907583" y="4481061"/>
            <a:ext cx="2407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850264" y="5437024"/>
            <a:ext cx="2015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IfcRelConectsPathElements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7646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2B04B089-72D8-4954-AAB0-0F9822515639}"/>
              </a:ext>
            </a:extLst>
          </p:cNvPr>
          <p:cNvSpPr/>
          <p:nvPr/>
        </p:nvSpPr>
        <p:spPr>
          <a:xfrm>
            <a:off x="1121745" y="2416513"/>
            <a:ext cx="2274598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41FD68B-62CC-4C1E-BD60-C796E185CF3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396343" y="2600023"/>
            <a:ext cx="970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D847D20D-1EB8-4FC8-9DCD-D22AEFEEE857}"/>
              </a:ext>
            </a:extLst>
          </p:cNvPr>
          <p:cNvSpPr/>
          <p:nvPr/>
        </p:nvSpPr>
        <p:spPr>
          <a:xfrm>
            <a:off x="4366727" y="2425300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80B47D1C-E74F-415F-8063-7CD51A631F6B}"/>
              </a:ext>
            </a:extLst>
          </p:cNvPr>
          <p:cNvSpPr/>
          <p:nvPr/>
        </p:nvSpPr>
        <p:spPr>
          <a:xfrm>
            <a:off x="3509866" y="2266604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Related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61375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47088" y="719836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7087" y="1089168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14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73864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IfcWallStandardCase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5" idx="2"/>
            <a:endCxn id="7" idx="0"/>
          </p:cNvCxnSpPr>
          <p:nvPr/>
        </p:nvCxnSpPr>
        <p:spPr>
          <a:xfrm>
            <a:off x="3050316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49815" y="2509934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IfcOpeningElement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48155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 rot="1598187">
            <a:off x="3785687" y="181911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>
          <a:xfrm flipV="1">
            <a:off x="5226267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966035">
            <a:off x="5520719" y="1697810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22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6" y="1031722"/>
            <a:ext cx="1073021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IfcSpace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67829" y="1031722"/>
            <a:ext cx="1024449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>
            <a:off x="4226767" y="1222310"/>
            <a:ext cx="294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74761" y="944749"/>
            <a:ext cx="236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715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2"/>
            <a:endCxn id="25" idx="0"/>
          </p:cNvCxnSpPr>
          <p:nvPr/>
        </p:nvCxnSpPr>
        <p:spPr>
          <a:xfrm flipH="1">
            <a:off x="2294292" y="1516121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03678"/>
              </p:ext>
            </p:extLst>
          </p:nvPr>
        </p:nvGraphicFramePr>
        <p:xfrm>
          <a:off x="1089608" y="281127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18743"/>
              </p:ext>
            </p:extLst>
          </p:nvPr>
        </p:nvGraphicFramePr>
        <p:xfrm>
          <a:off x="7464281" y="898624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325187" y="158060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07246"/>
              </p:ext>
            </p:extLst>
          </p:nvPr>
        </p:nvGraphicFramePr>
        <p:xfrm>
          <a:off x="867538" y="2098802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70624"/>
              </p:ext>
            </p:extLst>
          </p:nvPr>
        </p:nvGraphicFramePr>
        <p:xfrm>
          <a:off x="867537" y="4164843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n1:IfcProject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2"/>
            <a:endCxn id="33" idx="0"/>
          </p:cNvCxnSpPr>
          <p:nvPr/>
        </p:nvCxnSpPr>
        <p:spPr>
          <a:xfrm flipH="1">
            <a:off x="2294291" y="3582162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94291" y="3688836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0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-1063091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50267"/>
              </p:ext>
            </p:extLst>
          </p:nvPr>
        </p:nvGraphicFramePr>
        <p:xfrm>
          <a:off x="1228505" y="-168058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-14691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7971"/>
              </p:ext>
            </p:extLst>
          </p:nvPr>
        </p:nvGraphicFramePr>
        <p:xfrm>
          <a:off x="4588190" y="-180477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6915"/>
              </p:ext>
            </p:extLst>
          </p:nvPr>
        </p:nvGraphicFramePr>
        <p:xfrm>
          <a:off x="8415160" y="-1939391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-1063091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-1432423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-186791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70237"/>
              </p:ext>
            </p:extLst>
          </p:nvPr>
        </p:nvGraphicFramePr>
        <p:xfrm>
          <a:off x="8410847" y="4107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-78302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11524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05570"/>
              </p:ext>
            </p:extLst>
          </p:nvPr>
        </p:nvGraphicFramePr>
        <p:xfrm>
          <a:off x="4533106" y="1520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6940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91439"/>
              </p:ext>
            </p:extLst>
          </p:nvPr>
        </p:nvGraphicFramePr>
        <p:xfrm>
          <a:off x="784367" y="4229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11583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72277"/>
              </p:ext>
            </p:extLst>
          </p:nvPr>
        </p:nvGraphicFramePr>
        <p:xfrm>
          <a:off x="784366" y="26402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19063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7105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20409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52" idx="1"/>
          </p:cNvCxnSpPr>
          <p:nvPr/>
        </p:nvCxnSpPr>
        <p:spPr>
          <a:xfrm>
            <a:off x="3637875" y="3516556"/>
            <a:ext cx="911276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31229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44451"/>
              </p:ext>
            </p:extLst>
          </p:nvPr>
        </p:nvGraphicFramePr>
        <p:xfrm>
          <a:off x="4549151" y="2785313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(n4)-[]-&gt;(n5)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69299"/>
              </p:ext>
            </p:extLst>
          </p:nvPr>
        </p:nvGraphicFramePr>
        <p:xfrm>
          <a:off x="8167778" y="2650694"/>
          <a:ext cx="3372181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372181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n5.OverallHeight=={AUTOSTRING4}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60" name="直接箭头连接符 59"/>
          <p:cNvCxnSpPr>
            <a:stCxn id="52" idx="3"/>
            <a:endCxn id="59" idx="1"/>
          </p:cNvCxnSpPr>
          <p:nvPr/>
        </p:nvCxnSpPr>
        <p:spPr>
          <a:xfrm>
            <a:off x="7402660" y="3526993"/>
            <a:ext cx="76511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460603" y="30425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59" idx="2"/>
          </p:cNvCxnSpPr>
          <p:nvPr/>
        </p:nvCxnSpPr>
        <p:spPr>
          <a:xfrm flipH="1">
            <a:off x="9852840" y="4403294"/>
            <a:ext cx="1028" cy="75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913054" y="4546969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38248"/>
              </p:ext>
            </p:extLst>
          </p:nvPr>
        </p:nvGraphicFramePr>
        <p:xfrm>
          <a:off x="8632915" y="515983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1"/>
            <a:endCxn id="79" idx="3"/>
          </p:cNvCxnSpPr>
          <p:nvPr/>
        </p:nvCxnSpPr>
        <p:spPr>
          <a:xfrm flipH="1">
            <a:off x="7394471" y="5777335"/>
            <a:ext cx="12384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654810" y="5282362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5596151" y="5608522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6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1299109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72250"/>
              </p:ext>
            </p:extLst>
          </p:nvPr>
        </p:nvGraphicFramePr>
        <p:xfrm>
          <a:off x="1228505" y="681612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89306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98451"/>
              </p:ext>
            </p:extLst>
          </p:nvPr>
        </p:nvGraphicFramePr>
        <p:xfrm>
          <a:off x="4588190" y="557429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62989"/>
              </p:ext>
            </p:extLst>
          </p:nvPr>
        </p:nvGraphicFramePr>
        <p:xfrm>
          <a:off x="8415160" y="422809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1299109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92977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2175409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41181"/>
              </p:ext>
            </p:extLst>
          </p:nvPr>
        </p:nvGraphicFramePr>
        <p:xfrm>
          <a:off x="8410847" y="27729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2283898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35146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48917"/>
              </p:ext>
            </p:extLst>
          </p:nvPr>
        </p:nvGraphicFramePr>
        <p:xfrm>
          <a:off x="4533106" y="25142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30562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39584"/>
              </p:ext>
            </p:extLst>
          </p:nvPr>
        </p:nvGraphicFramePr>
        <p:xfrm>
          <a:off x="784367" y="27851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35205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47028"/>
              </p:ext>
            </p:extLst>
          </p:nvPr>
        </p:nvGraphicFramePr>
        <p:xfrm>
          <a:off x="784366" y="50024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42685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30727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44031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73" idx="1"/>
          </p:cNvCxnSpPr>
          <p:nvPr/>
        </p:nvCxnSpPr>
        <p:spPr>
          <a:xfrm>
            <a:off x="3637875" y="5878756"/>
            <a:ext cx="950315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54851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37389"/>
              </p:ext>
            </p:extLst>
          </p:nvPr>
        </p:nvGraphicFramePr>
        <p:xfrm>
          <a:off x="4588190" y="5271696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3"/>
            <a:endCxn id="79" idx="1"/>
          </p:cNvCxnSpPr>
          <p:nvPr/>
        </p:nvCxnSpPr>
        <p:spPr>
          <a:xfrm flipV="1">
            <a:off x="6997561" y="5886906"/>
            <a:ext cx="930868" cy="2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123193" y="5433168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7928429" y="5718093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4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11518</TotalTime>
  <Words>1242</Words>
  <Application>Microsoft Office PowerPoint</Application>
  <PresentationFormat>宽屏</PresentationFormat>
  <Paragraphs>525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Diak</dc:creator>
  <cp:lastModifiedBy>Diak</cp:lastModifiedBy>
  <cp:revision>110</cp:revision>
  <dcterms:created xsi:type="dcterms:W3CDTF">2017-08-25T01:16:02Z</dcterms:created>
  <dcterms:modified xsi:type="dcterms:W3CDTF">2018-03-25T15:25:56Z</dcterms:modified>
</cp:coreProperties>
</file>