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5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5" r:id="rId20"/>
    <p:sldId id="274" r:id="rId21"/>
    <p:sldId id="289" r:id="rId22"/>
    <p:sldId id="290" r:id="rId23"/>
    <p:sldId id="276" r:id="rId24"/>
    <p:sldId id="277" r:id="rId25"/>
    <p:sldId id="279" r:id="rId26"/>
    <p:sldId id="278" r:id="rId27"/>
    <p:sldId id="280" r:id="rId28"/>
    <p:sldId id="281" r:id="rId29"/>
    <p:sldId id="291" r:id="rId30"/>
    <p:sldId id="282" r:id="rId31"/>
    <p:sldId id="283" r:id="rId32"/>
    <p:sldId id="292" r:id="rId33"/>
    <p:sldId id="293" r:id="rId34"/>
    <p:sldId id="294" r:id="rId35"/>
    <p:sldId id="284" r:id="rId36"/>
    <p:sldId id="285" r:id="rId37"/>
    <p:sldId id="286" r:id="rId38"/>
    <p:sldId id="287" r:id="rId39"/>
    <p:sldId id="288" r:id="rId40"/>
    <p:sldId id="295" r:id="rId41"/>
    <p:sldId id="296" r:id="rId42"/>
    <p:sldId id="297" r:id="rId43"/>
    <p:sldId id="298" r:id="rId44"/>
    <p:sldId id="316" r:id="rId45"/>
    <p:sldId id="315" r:id="rId46"/>
    <p:sldId id="299" r:id="rId47"/>
    <p:sldId id="300" r:id="rId48"/>
    <p:sldId id="313" r:id="rId49"/>
    <p:sldId id="302" r:id="rId50"/>
    <p:sldId id="301" r:id="rId51"/>
    <p:sldId id="303" r:id="rId52"/>
    <p:sldId id="304" r:id="rId53"/>
    <p:sldId id="309" r:id="rId54"/>
    <p:sldId id="305" r:id="rId55"/>
    <p:sldId id="306" r:id="rId56"/>
    <p:sldId id="314" r:id="rId57"/>
    <p:sldId id="308" r:id="rId58"/>
    <p:sldId id="310" r:id="rId59"/>
    <p:sldId id="311" r:id="rId60"/>
    <p:sldId id="312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65098051282334"/>
          <c:y val="0.202668374137421"/>
          <c:w val="0.74270773536700363"/>
          <c:h val="0.638979620035526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5417</c:v>
                </c:pt>
                <c:pt idx="4">
                  <c:v>4877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1113741969645659"/>
              <c:y val="0.911288442426754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查询耗时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2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ms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十万次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74949489968482"/>
          <c:y val="3.6316991280788247E-2"/>
          <c:w val="0.66640174707741728"/>
          <c:h val="0.116004262029335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4-46D0-AA40-BE7390778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44-46D0-AA40-BE7390778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60053101895549"/>
          <c:y val="0.13595685228584467"/>
          <c:w val="0.74775824142174518"/>
          <c:h val="0.68851293506322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对象缓存空间占请求数据空间的比例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0861216666908586"/>
              <c:y val="0.925031198338108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查询耗时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2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ms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十万次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74949489968482"/>
          <c:y val="3.6995052523925986E-2"/>
          <c:w val="0.66640174707741728"/>
          <c:h val="5.8716623956156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162990</c:v>
                </c:pt>
                <c:pt idx="3">
                  <c:v>236979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4-46D0-AA40-BE7390778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44-46D0-AA40-BE7390778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3FC225B2-2AD8-4121-9DB0-0A6282D3B7E4}"/>
              </a:ext>
            </a:extLst>
          </p:cNvPr>
          <p:cNvSpPr txBox="1"/>
          <p:nvPr/>
        </p:nvSpPr>
        <p:spPr>
          <a:xfrm>
            <a:off x="1207361" y="808616"/>
            <a:ext cx="43500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D5C26D-E289-4DBB-946E-F993EF7EFA84}"/>
              </a:ext>
            </a:extLst>
          </p:cNvPr>
          <p:cNvSpPr txBox="1"/>
          <p:nvPr/>
        </p:nvSpPr>
        <p:spPr>
          <a:xfrm>
            <a:off x="1642368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6C6C3F-B458-4D84-875C-BE51241AD23A}"/>
              </a:ext>
            </a:extLst>
          </p:cNvPr>
          <p:cNvSpPr txBox="1"/>
          <p:nvPr/>
        </p:nvSpPr>
        <p:spPr>
          <a:xfrm>
            <a:off x="2077375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5AC165-8FF1-4B79-875F-27773E237186}"/>
              </a:ext>
            </a:extLst>
          </p:cNvPr>
          <p:cNvSpPr txBox="1"/>
          <p:nvPr/>
        </p:nvSpPr>
        <p:spPr>
          <a:xfrm>
            <a:off x="2512382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60AAAD-B85F-47F3-B548-83CB6BDC9AF1}"/>
              </a:ext>
            </a:extLst>
          </p:cNvPr>
          <p:cNvSpPr txBox="1"/>
          <p:nvPr/>
        </p:nvSpPr>
        <p:spPr>
          <a:xfrm>
            <a:off x="2947389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28FBEF-0672-45AD-8A3A-581B20CDC33A}"/>
              </a:ext>
            </a:extLst>
          </p:cNvPr>
          <p:cNvSpPr txBox="1"/>
          <p:nvPr/>
        </p:nvSpPr>
        <p:spPr>
          <a:xfrm>
            <a:off x="3382396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734573-B642-4230-90EA-B1AF22FC9C9E}"/>
              </a:ext>
            </a:extLst>
          </p:cNvPr>
          <p:cNvSpPr txBox="1"/>
          <p:nvPr/>
        </p:nvSpPr>
        <p:spPr>
          <a:xfrm>
            <a:off x="1162972" y="554700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B42350-E363-4468-9F74-EA4CAF6BEA90}"/>
              </a:ext>
            </a:extLst>
          </p:cNvPr>
          <p:cNvSpPr txBox="1"/>
          <p:nvPr/>
        </p:nvSpPr>
        <p:spPr>
          <a:xfrm>
            <a:off x="2152833" y="554700"/>
            <a:ext cx="830060" cy="26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4C8F2C-BEED-4FD2-B3BB-4CEAC2FE1E04}"/>
              </a:ext>
            </a:extLst>
          </p:cNvPr>
          <p:cNvSpPr txBox="1"/>
          <p:nvPr/>
        </p:nvSpPr>
        <p:spPr>
          <a:xfrm>
            <a:off x="3903217" y="545822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2DDE7E-63C4-4367-9179-84EFAAE5B461}"/>
              </a:ext>
            </a:extLst>
          </p:cNvPr>
          <p:cNvSpPr txBox="1"/>
          <p:nvPr/>
        </p:nvSpPr>
        <p:spPr>
          <a:xfrm>
            <a:off x="3817403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C143250-60F4-401F-8794-D6416B200479}"/>
              </a:ext>
            </a:extLst>
          </p:cNvPr>
          <p:cNvSpPr txBox="1"/>
          <p:nvPr/>
        </p:nvSpPr>
        <p:spPr>
          <a:xfrm>
            <a:off x="4252410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4A1DF9-98D2-45B4-937B-53DCBE4B64C2}"/>
              </a:ext>
            </a:extLst>
          </p:cNvPr>
          <p:cNvSpPr txBox="1"/>
          <p:nvPr/>
        </p:nvSpPr>
        <p:spPr>
          <a:xfrm>
            <a:off x="4687417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EF05E-56CB-4B83-8B03-9276602BB376}"/>
              </a:ext>
            </a:extLst>
          </p:cNvPr>
          <p:cNvSpPr txBox="1"/>
          <p:nvPr/>
        </p:nvSpPr>
        <p:spPr>
          <a:xfrm>
            <a:off x="5123897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1172DA3-F543-4D84-B8A4-C2F230FD9055}"/>
              </a:ext>
            </a:extLst>
          </p:cNvPr>
          <p:cNvSpPr txBox="1"/>
          <p:nvPr/>
        </p:nvSpPr>
        <p:spPr>
          <a:xfrm>
            <a:off x="5557431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131F8E0-FCC9-43E6-B21C-06A2503D4BDA}"/>
              </a:ext>
            </a:extLst>
          </p:cNvPr>
          <p:cNvSpPr txBox="1"/>
          <p:nvPr/>
        </p:nvSpPr>
        <p:spPr>
          <a:xfrm>
            <a:off x="5992438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F0D88E-4623-490B-B561-4DF644659572}"/>
              </a:ext>
            </a:extLst>
          </p:cNvPr>
          <p:cNvSpPr txBox="1"/>
          <p:nvPr/>
        </p:nvSpPr>
        <p:spPr>
          <a:xfrm>
            <a:off x="6425972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2A1038E-7BAE-45CC-BF72-D76F928ED02B}"/>
              </a:ext>
            </a:extLst>
          </p:cNvPr>
          <p:cNvSpPr txBox="1"/>
          <p:nvPr/>
        </p:nvSpPr>
        <p:spPr>
          <a:xfrm>
            <a:off x="6860979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D7C5653-26C9-4A11-8E0C-B9601F9C8CEA}"/>
              </a:ext>
            </a:extLst>
          </p:cNvPr>
          <p:cNvSpPr txBox="1"/>
          <p:nvPr/>
        </p:nvSpPr>
        <p:spPr>
          <a:xfrm>
            <a:off x="7294513" y="808616"/>
            <a:ext cx="435007" cy="253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B7AD2E-F1BE-4089-951A-8615D03D0FB0}"/>
              </a:ext>
            </a:extLst>
          </p:cNvPr>
          <p:cNvSpPr txBox="1"/>
          <p:nvPr/>
        </p:nvSpPr>
        <p:spPr>
          <a:xfrm>
            <a:off x="5774934" y="570534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DC4794-B365-441F-9B6F-6AD3B0DDB624}"/>
              </a:ext>
            </a:extLst>
          </p:cNvPr>
          <p:cNvSpPr txBox="1"/>
          <p:nvPr/>
        </p:nvSpPr>
        <p:spPr>
          <a:xfrm>
            <a:off x="7257503" y="561656"/>
            <a:ext cx="560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extra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E560B5A-3416-48BF-98E3-6F3C79023789}"/>
              </a:ext>
            </a:extLst>
          </p:cNvPr>
          <p:cNvSpPr txBox="1"/>
          <p:nvPr/>
        </p:nvSpPr>
        <p:spPr>
          <a:xfrm>
            <a:off x="1713388" y="1098886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594A3-3059-4CE9-9403-92F94C5AF44C}"/>
              </a:ext>
            </a:extLst>
          </p:cNvPr>
          <p:cNvSpPr txBox="1"/>
          <p:nvPr/>
        </p:nvSpPr>
        <p:spPr>
          <a:xfrm>
            <a:off x="3453416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A46B9B-8D49-431D-B500-E5B57D37256A}"/>
              </a:ext>
            </a:extLst>
          </p:cNvPr>
          <p:cNvSpPr txBox="1"/>
          <p:nvPr/>
        </p:nvSpPr>
        <p:spPr>
          <a:xfrm>
            <a:off x="5220082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1444C5D-67D3-4C76-B9FA-DEEAA7DFDFDF}"/>
              </a:ext>
            </a:extLst>
          </p:cNvPr>
          <p:cNvSpPr txBox="1"/>
          <p:nvPr/>
        </p:nvSpPr>
        <p:spPr>
          <a:xfrm>
            <a:off x="7332996" y="1066771"/>
            <a:ext cx="351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3E568D-095E-4D1B-8374-F154C09BF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202"/>
              </p:ext>
            </p:extLst>
          </p:nvPr>
        </p:nvGraphicFramePr>
        <p:xfrm>
          <a:off x="1207361" y="2268347"/>
          <a:ext cx="8105328" cy="2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08211883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9830997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38313143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76726183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283511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99" name="文本框 98">
            <a:extLst>
              <a:ext uri="{FF2B5EF4-FFF2-40B4-BE49-F238E27FC236}">
                <a16:creationId xmlns:a16="http://schemas.microsoft.com/office/drawing/2014/main" id="{756C4E61-E96F-4E38-BF1F-68DEDC72F998}"/>
              </a:ext>
            </a:extLst>
          </p:cNvPr>
          <p:cNvSpPr txBox="1"/>
          <p:nvPr/>
        </p:nvSpPr>
        <p:spPr>
          <a:xfrm>
            <a:off x="1118585" y="1747469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F46C986-FACC-4E06-A265-2CC0EB2F05A8}"/>
              </a:ext>
            </a:extLst>
          </p:cNvPr>
          <p:cNvSpPr txBox="1"/>
          <p:nvPr/>
        </p:nvSpPr>
        <p:spPr>
          <a:xfrm>
            <a:off x="1455130" y="1974423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085F643-E081-4575-810F-70D860669833}"/>
              </a:ext>
            </a:extLst>
          </p:cNvPr>
          <p:cNvSpPr txBox="1"/>
          <p:nvPr/>
        </p:nvSpPr>
        <p:spPr>
          <a:xfrm>
            <a:off x="2388396" y="1961796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1DDD475-9F16-4DD6-B8E8-AD83AADE02D6}"/>
              </a:ext>
            </a:extLst>
          </p:cNvPr>
          <p:cNvSpPr txBox="1"/>
          <p:nvPr/>
        </p:nvSpPr>
        <p:spPr>
          <a:xfrm>
            <a:off x="3547202" y="1961796"/>
            <a:ext cx="705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AE7C70-0FB1-4FF2-9C68-CEDABE11F936}"/>
              </a:ext>
            </a:extLst>
          </p:cNvPr>
          <p:cNvSpPr txBox="1"/>
          <p:nvPr/>
        </p:nvSpPr>
        <p:spPr>
          <a:xfrm>
            <a:off x="4260634" y="1745561"/>
            <a:ext cx="1136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FB31F06-341D-42E2-97D2-3F0708D7B835}"/>
              </a:ext>
            </a:extLst>
          </p:cNvPr>
          <p:cNvSpPr txBox="1"/>
          <p:nvPr/>
        </p:nvSpPr>
        <p:spPr>
          <a:xfrm>
            <a:off x="5220082" y="195143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068E3D7-D907-48A2-B86A-2F844CC4365C}"/>
              </a:ext>
            </a:extLst>
          </p:cNvPr>
          <p:cNvSpPr txBox="1"/>
          <p:nvPr/>
        </p:nvSpPr>
        <p:spPr>
          <a:xfrm>
            <a:off x="6074843" y="1695947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D6FFDBA-94C5-416D-A4DC-2293BE9EC719}"/>
              </a:ext>
            </a:extLst>
          </p:cNvPr>
          <p:cNvSpPr txBox="1"/>
          <p:nvPr/>
        </p:nvSpPr>
        <p:spPr>
          <a:xfrm>
            <a:off x="7074548" y="196179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0F349D0-4A1D-4022-94B2-3E2A0D6B87C2}"/>
              </a:ext>
            </a:extLst>
          </p:cNvPr>
          <p:cNvSpPr txBox="1"/>
          <p:nvPr/>
        </p:nvSpPr>
        <p:spPr>
          <a:xfrm>
            <a:off x="8133512" y="1680166"/>
            <a:ext cx="912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EC85F9A-2E74-472F-91C8-B7A3F69886D8}"/>
              </a:ext>
            </a:extLst>
          </p:cNvPr>
          <p:cNvSpPr txBox="1"/>
          <p:nvPr/>
        </p:nvSpPr>
        <p:spPr>
          <a:xfrm>
            <a:off x="8418506" y="1986717"/>
            <a:ext cx="1474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firstInChainMarker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D763149F-5A1B-4658-9E98-C52EE471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18925"/>
              </p:ext>
            </p:extLst>
          </p:nvPr>
        </p:nvGraphicFramePr>
        <p:xfrm>
          <a:off x="1189225" y="2614853"/>
          <a:ext cx="8283330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58263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434530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509053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554476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447473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18009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435559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C942F886-E516-4054-B383-35EC862F0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33069"/>
              </p:ext>
            </p:extLst>
          </p:nvPr>
        </p:nvGraphicFramePr>
        <p:xfrm>
          <a:off x="1207361" y="3996499"/>
          <a:ext cx="8105321" cy="31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13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</a:tblGrid>
              <a:tr h="311194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11" name="文本框 110">
            <a:extLst>
              <a:ext uri="{FF2B5EF4-FFF2-40B4-BE49-F238E27FC236}">
                <a16:creationId xmlns:a16="http://schemas.microsoft.com/office/drawing/2014/main" id="{DDC066E2-5C80-457C-91EF-DAD039A5F231}"/>
              </a:ext>
            </a:extLst>
          </p:cNvPr>
          <p:cNvSpPr txBox="1"/>
          <p:nvPr/>
        </p:nvSpPr>
        <p:spPr>
          <a:xfrm>
            <a:off x="1096504" y="3678039"/>
            <a:ext cx="61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4C4FA30-E78A-45FF-9690-37DA3C88C2C7}"/>
              </a:ext>
            </a:extLst>
          </p:cNvPr>
          <p:cNvSpPr txBox="1"/>
          <p:nvPr/>
        </p:nvSpPr>
        <p:spPr>
          <a:xfrm>
            <a:off x="1769884" y="3678039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prevPropId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6FD31F9-48D7-4E45-86C9-116FCABE34F9}"/>
              </a:ext>
            </a:extLst>
          </p:cNvPr>
          <p:cNvSpPr txBox="1"/>
          <p:nvPr/>
        </p:nvSpPr>
        <p:spPr>
          <a:xfrm>
            <a:off x="3226302" y="3672823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18C04F7-C18D-4245-A597-01D626F73591}"/>
              </a:ext>
            </a:extLst>
          </p:cNvPr>
          <p:cNvSpPr txBox="1"/>
          <p:nvPr/>
        </p:nvSpPr>
        <p:spPr>
          <a:xfrm>
            <a:off x="4384117" y="3686762"/>
            <a:ext cx="66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BCBFBB7-D58D-4B7C-8FB3-FDFB86179908}"/>
              </a:ext>
            </a:extLst>
          </p:cNvPr>
          <p:cNvSpPr txBox="1"/>
          <p:nvPr/>
        </p:nvSpPr>
        <p:spPr>
          <a:xfrm>
            <a:off x="5416509" y="3672844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property block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C0395427-F8C8-4344-9191-888F302F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40864"/>
              </p:ext>
            </p:extLst>
          </p:nvPr>
        </p:nvGraphicFramePr>
        <p:xfrm>
          <a:off x="1197633" y="4342896"/>
          <a:ext cx="7978409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9212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854714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380698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316330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81058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372510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22" name="文本框 121">
            <a:extLst>
              <a:ext uri="{FF2B5EF4-FFF2-40B4-BE49-F238E27FC236}">
                <a16:creationId xmlns:a16="http://schemas.microsoft.com/office/drawing/2014/main" id="{291896FC-E287-4B29-832E-D42AABDADD2A}"/>
              </a:ext>
            </a:extLst>
          </p:cNvPr>
          <p:cNvSpPr txBox="1"/>
          <p:nvPr/>
        </p:nvSpPr>
        <p:spPr>
          <a:xfrm>
            <a:off x="9100711" y="4342896"/>
            <a:ext cx="34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6161" y="1274254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5301" y="2432648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847" y="127717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4364" y="1271079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4818" y="1271079"/>
            <a:ext cx="476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012673"/>
            <a:ext cx="359924" cy="26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012673"/>
            <a:ext cx="865762" cy="26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012673"/>
            <a:ext cx="2498279" cy="25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50021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4494" y="1838640"/>
            <a:ext cx="476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528170"/>
            <a:ext cx="632298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528170"/>
            <a:ext cx="408562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528170"/>
            <a:ext cx="2183860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244761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41460" y="246587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088749"/>
            <a:ext cx="408562" cy="34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088749"/>
            <a:ext cx="632298" cy="35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088749"/>
            <a:ext cx="2407597" cy="37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16654" y="2459520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02085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86201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2686564"/>
            <a:ext cx="25129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2686564"/>
            <a:ext cx="732819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2980749"/>
            <a:ext cx="122001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16023" y="2987099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箭头连接符 73"/>
          <p:cNvCxnSpPr>
            <a:cxnSpLocks/>
            <a:stCxn id="11" idx="2"/>
            <a:endCxn id="72" idx="0"/>
          </p:cNvCxnSpPr>
          <p:nvPr/>
        </p:nvCxnSpPr>
        <p:spPr>
          <a:xfrm>
            <a:off x="3433863" y="2686564"/>
            <a:ext cx="302327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2742607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cxnSpLocks/>
            <a:stCxn id="50" idx="2"/>
            <a:endCxn id="72" idx="2"/>
          </p:cNvCxnSpPr>
          <p:nvPr/>
        </p:nvCxnSpPr>
        <p:spPr>
          <a:xfrm rot="16200000" flipH="1">
            <a:off x="4819853" y="1597378"/>
            <a:ext cx="12700" cy="32745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9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79126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100726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83633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84110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100726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72524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83633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100726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100726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0096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44283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5E5325F4-4D5E-4BF0-BCC4-D13E32FBEB70}"/>
              </a:ext>
            </a:extLst>
          </p:cNvPr>
          <p:cNvSpPr/>
          <p:nvPr/>
        </p:nvSpPr>
        <p:spPr>
          <a:xfrm>
            <a:off x="2298924" y="17218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C50440EA-0A9B-43A0-A849-9346CDB5AD92}"/>
              </a:ext>
            </a:extLst>
          </p:cNvPr>
          <p:cNvSpPr/>
          <p:nvPr/>
        </p:nvSpPr>
        <p:spPr>
          <a:xfrm>
            <a:off x="715069" y="2391312"/>
            <a:ext cx="4005490" cy="87183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FA59D1C-5B2E-4153-BB47-8FDC20DD9881}"/>
              </a:ext>
            </a:extLst>
          </p:cNvPr>
          <p:cNvSpPr/>
          <p:nvPr/>
        </p:nvSpPr>
        <p:spPr>
          <a:xfrm>
            <a:off x="1625548" y="2657544"/>
            <a:ext cx="775454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CE357F99-FBB6-4310-8153-43894455CFD8}"/>
              </a:ext>
            </a:extLst>
          </p:cNvPr>
          <p:cNvSpPr/>
          <p:nvPr/>
        </p:nvSpPr>
        <p:spPr>
          <a:xfrm>
            <a:off x="2830746" y="2662859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436417F2-8D8C-47BC-85F6-D997807528F8}"/>
              </a:ext>
            </a:extLst>
          </p:cNvPr>
          <p:cNvSpPr/>
          <p:nvPr/>
        </p:nvSpPr>
        <p:spPr>
          <a:xfrm>
            <a:off x="715069" y="3359693"/>
            <a:ext cx="4002841" cy="2589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CBB70C8D-692C-4C26-95B2-34F5C4A0A12C}"/>
              </a:ext>
            </a:extLst>
          </p:cNvPr>
          <p:cNvSpPr/>
          <p:nvPr/>
        </p:nvSpPr>
        <p:spPr>
          <a:xfrm>
            <a:off x="708306" y="3811090"/>
            <a:ext cx="3367579" cy="1714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84F19D77-0067-4327-BEA2-7DC1B551772C}"/>
              </a:ext>
            </a:extLst>
          </p:cNvPr>
          <p:cNvSpPr/>
          <p:nvPr/>
        </p:nvSpPr>
        <p:spPr>
          <a:xfrm>
            <a:off x="2620540" y="3145050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63309654-E546-48DE-A985-BECAC223E8EC}"/>
              </a:ext>
            </a:extLst>
          </p:cNvPr>
          <p:cNvSpPr/>
          <p:nvPr/>
        </p:nvSpPr>
        <p:spPr>
          <a:xfrm>
            <a:off x="2620538" y="3626907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B98985EF-BA8C-4FF4-BEF8-4DC720F5FEA5}"/>
              </a:ext>
            </a:extLst>
          </p:cNvPr>
          <p:cNvSpPr/>
          <p:nvPr/>
        </p:nvSpPr>
        <p:spPr>
          <a:xfrm>
            <a:off x="2620539" y="2127658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F28377F6-9EB7-449C-91AD-C1A29A38A865}"/>
              </a:ext>
            </a:extLst>
          </p:cNvPr>
          <p:cNvSpPr/>
          <p:nvPr/>
        </p:nvSpPr>
        <p:spPr>
          <a:xfrm>
            <a:off x="1177042" y="4089869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A090B1E9-345F-45FF-A7EC-87A1BAF34824}"/>
              </a:ext>
            </a:extLst>
          </p:cNvPr>
          <p:cNvSpPr/>
          <p:nvPr/>
        </p:nvSpPr>
        <p:spPr>
          <a:xfrm>
            <a:off x="1711131" y="5009745"/>
            <a:ext cx="275472" cy="794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5DF91D4B-DBB5-4070-89F6-69FE19B39451}"/>
              </a:ext>
            </a:extLst>
          </p:cNvPr>
          <p:cNvSpPr/>
          <p:nvPr/>
        </p:nvSpPr>
        <p:spPr>
          <a:xfrm>
            <a:off x="1177044" y="4600666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18365AF4-B8E4-4680-93B1-CBD42CA59D8B}"/>
              </a:ext>
            </a:extLst>
          </p:cNvPr>
          <p:cNvSpPr/>
          <p:nvPr/>
        </p:nvSpPr>
        <p:spPr>
          <a:xfrm>
            <a:off x="4260710" y="3811090"/>
            <a:ext cx="459849" cy="1714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21DC3855-AD67-4B01-8F3D-E272094385F1}"/>
              </a:ext>
            </a:extLst>
          </p:cNvPr>
          <p:cNvSpPr/>
          <p:nvPr/>
        </p:nvSpPr>
        <p:spPr>
          <a:xfrm rot="5400000">
            <a:off x="3963987" y="4507252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D2560675-B643-4DCD-9E1A-23FAD05D1C1D}"/>
              </a:ext>
            </a:extLst>
          </p:cNvPr>
          <p:cNvSpPr/>
          <p:nvPr/>
        </p:nvSpPr>
        <p:spPr>
          <a:xfrm>
            <a:off x="2704285" y="4600665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40" name="箭头: 上下 39">
            <a:extLst>
              <a:ext uri="{FF2B5EF4-FFF2-40B4-BE49-F238E27FC236}">
                <a16:creationId xmlns:a16="http://schemas.microsoft.com/office/drawing/2014/main" id="{5485D72A-377A-4F33-987E-4124353364F9}"/>
              </a:ext>
            </a:extLst>
          </p:cNvPr>
          <p:cNvSpPr/>
          <p:nvPr/>
        </p:nvSpPr>
        <p:spPr>
          <a:xfrm rot="5400000">
            <a:off x="2383302" y="4535183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4BECB2C6-0037-4F89-8226-4C6FCB564E03}"/>
              </a:ext>
            </a:extLst>
          </p:cNvPr>
          <p:cNvSpPr/>
          <p:nvPr/>
        </p:nvSpPr>
        <p:spPr>
          <a:xfrm>
            <a:off x="1701403" y="4258072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C10383BF-1D62-43B7-98C1-C44629C5960E}"/>
              </a:ext>
            </a:extLst>
          </p:cNvPr>
          <p:cNvSpPr/>
          <p:nvPr/>
        </p:nvSpPr>
        <p:spPr>
          <a:xfrm>
            <a:off x="698232" y="5693512"/>
            <a:ext cx="4019678" cy="3299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访问界面 </a:t>
            </a: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4A58CB9B-8DBF-47B7-A8AD-71C192D1B0F3}"/>
              </a:ext>
            </a:extLst>
          </p:cNvPr>
          <p:cNvSpPr/>
          <p:nvPr/>
        </p:nvSpPr>
        <p:spPr>
          <a:xfrm>
            <a:off x="1778255" y="5727893"/>
            <a:ext cx="926030" cy="24439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8E16280A-C404-4762-9EBC-F9F508BE4FE9}"/>
              </a:ext>
            </a:extLst>
          </p:cNvPr>
          <p:cNvSpPr/>
          <p:nvPr/>
        </p:nvSpPr>
        <p:spPr>
          <a:xfrm>
            <a:off x="3057178" y="5736276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9A4ECC6C-D64B-4C81-B2D5-B06876089369}"/>
              </a:ext>
            </a:extLst>
          </p:cNvPr>
          <p:cNvSpPr/>
          <p:nvPr/>
        </p:nvSpPr>
        <p:spPr>
          <a:xfrm>
            <a:off x="7808244" y="1735664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ED599B7-9481-4E25-9FFF-BC0865ABAD24}"/>
              </a:ext>
            </a:extLst>
          </p:cNvPr>
          <p:cNvSpPr/>
          <p:nvPr/>
        </p:nvSpPr>
        <p:spPr>
          <a:xfrm>
            <a:off x="6285794" y="2255607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F2660CF0-60DB-42AE-BFFB-586248D0BA76}"/>
              </a:ext>
            </a:extLst>
          </p:cNvPr>
          <p:cNvSpPr/>
          <p:nvPr/>
        </p:nvSpPr>
        <p:spPr>
          <a:xfrm>
            <a:off x="7128325" y="2516423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5B5A2FE-36DA-4B8D-9FC3-BF2D5852DA1D}"/>
              </a:ext>
            </a:extLst>
          </p:cNvPr>
          <p:cNvSpPr/>
          <p:nvPr/>
        </p:nvSpPr>
        <p:spPr>
          <a:xfrm>
            <a:off x="8390260" y="2516422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9288D616-8585-409F-B629-D652A369A92C}"/>
              </a:ext>
            </a:extLst>
          </p:cNvPr>
          <p:cNvSpPr/>
          <p:nvPr/>
        </p:nvSpPr>
        <p:spPr>
          <a:xfrm>
            <a:off x="6285794" y="3175346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1D6BDFD7-F1DD-43A8-9962-8F637B1217A3}"/>
              </a:ext>
            </a:extLst>
          </p:cNvPr>
          <p:cNvSpPr/>
          <p:nvPr/>
        </p:nvSpPr>
        <p:spPr>
          <a:xfrm>
            <a:off x="6279031" y="3710568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9177EC35-64F1-4EE7-8CC7-E0B5FD61F5A6}"/>
              </a:ext>
            </a:extLst>
          </p:cNvPr>
          <p:cNvSpPr/>
          <p:nvPr/>
        </p:nvSpPr>
        <p:spPr>
          <a:xfrm>
            <a:off x="7983823" y="3517941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5CBF31C5-15E7-48D3-BDD4-511874D6AB6D}"/>
              </a:ext>
            </a:extLst>
          </p:cNvPr>
          <p:cNvSpPr/>
          <p:nvPr/>
        </p:nvSpPr>
        <p:spPr>
          <a:xfrm>
            <a:off x="6764564" y="4148497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4F3ECFA-B117-4197-85E2-5FE7A13653A3}"/>
              </a:ext>
            </a:extLst>
          </p:cNvPr>
          <p:cNvSpPr/>
          <p:nvPr/>
        </p:nvSpPr>
        <p:spPr>
          <a:xfrm>
            <a:off x="6747930" y="4781173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7C09872A-DAF1-4F55-9E64-F5B3D284DBD5}"/>
              </a:ext>
            </a:extLst>
          </p:cNvPr>
          <p:cNvSpPr/>
          <p:nvPr/>
        </p:nvSpPr>
        <p:spPr>
          <a:xfrm>
            <a:off x="9831435" y="3710567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64" name="箭头: 上下 63">
            <a:extLst>
              <a:ext uri="{FF2B5EF4-FFF2-40B4-BE49-F238E27FC236}">
                <a16:creationId xmlns:a16="http://schemas.microsoft.com/office/drawing/2014/main" id="{BC8CB5EE-B303-4614-8EE8-C687982DD0D1}"/>
              </a:ext>
            </a:extLst>
          </p:cNvPr>
          <p:cNvSpPr/>
          <p:nvPr/>
        </p:nvSpPr>
        <p:spPr>
          <a:xfrm rot="5400000">
            <a:off x="9558857" y="4692789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B3F37607-688E-4BF5-8CBE-56F2B58B153D}"/>
              </a:ext>
            </a:extLst>
          </p:cNvPr>
          <p:cNvSpPr/>
          <p:nvPr/>
        </p:nvSpPr>
        <p:spPr>
          <a:xfrm>
            <a:off x="8275010" y="4768603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67" name="箭头: 上下 66">
            <a:extLst>
              <a:ext uri="{FF2B5EF4-FFF2-40B4-BE49-F238E27FC236}">
                <a16:creationId xmlns:a16="http://schemas.microsoft.com/office/drawing/2014/main" id="{83A9CB6C-5B9F-4BEF-8DD9-34201E98F129}"/>
              </a:ext>
            </a:extLst>
          </p:cNvPr>
          <p:cNvSpPr/>
          <p:nvPr/>
        </p:nvSpPr>
        <p:spPr>
          <a:xfrm>
            <a:off x="7238150" y="4463764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93155A52-51B1-4C45-AAA2-53BE17A8E07A}"/>
              </a:ext>
            </a:extLst>
          </p:cNvPr>
          <p:cNvSpPr/>
          <p:nvPr/>
        </p:nvSpPr>
        <p:spPr>
          <a:xfrm>
            <a:off x="6278685" y="5557812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3730F587-B35B-4872-A3D7-A140330AE180}"/>
              </a:ext>
            </a:extLst>
          </p:cNvPr>
          <p:cNvSpPr/>
          <p:nvPr/>
        </p:nvSpPr>
        <p:spPr>
          <a:xfrm>
            <a:off x="7102240" y="5659492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BC8816D9-8EFE-4BED-A33F-45B18AC7DB76}"/>
              </a:ext>
            </a:extLst>
          </p:cNvPr>
          <p:cNvSpPr/>
          <p:nvPr/>
        </p:nvSpPr>
        <p:spPr>
          <a:xfrm>
            <a:off x="8529697" y="5659491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E9F50A00-2C4C-4AC3-87BC-91B11F0D99A1}"/>
              </a:ext>
            </a:extLst>
          </p:cNvPr>
          <p:cNvSpPr/>
          <p:nvPr/>
        </p:nvSpPr>
        <p:spPr>
          <a:xfrm>
            <a:off x="6321152" y="2274699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ED543217-D674-48B7-A460-38C427DB1A69}"/>
              </a:ext>
            </a:extLst>
          </p:cNvPr>
          <p:cNvSpPr/>
          <p:nvPr/>
        </p:nvSpPr>
        <p:spPr>
          <a:xfrm>
            <a:off x="6321152" y="3777493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B40FF94B-E159-4FB9-9636-EC8597B1F4C3}"/>
              </a:ext>
            </a:extLst>
          </p:cNvPr>
          <p:cNvSpPr/>
          <p:nvPr/>
        </p:nvSpPr>
        <p:spPr>
          <a:xfrm>
            <a:off x="7974995" y="2955253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26CD09E5-1A21-4ACF-878D-7E92722627FE}"/>
              </a:ext>
            </a:extLst>
          </p:cNvPr>
          <p:cNvSpPr/>
          <p:nvPr/>
        </p:nvSpPr>
        <p:spPr>
          <a:xfrm rot="5400000">
            <a:off x="7943734" y="4799859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9376624C-6F0D-4A3D-A36C-1E58A3C602C8}"/>
              </a:ext>
            </a:extLst>
          </p:cNvPr>
          <p:cNvSpPr/>
          <p:nvPr/>
        </p:nvSpPr>
        <p:spPr>
          <a:xfrm>
            <a:off x="8028270" y="2106758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上下 75">
            <a:extLst>
              <a:ext uri="{FF2B5EF4-FFF2-40B4-BE49-F238E27FC236}">
                <a16:creationId xmlns:a16="http://schemas.microsoft.com/office/drawing/2014/main" id="{8B2338FD-0933-41FD-B790-8A041A636E53}"/>
              </a:ext>
            </a:extLst>
          </p:cNvPr>
          <p:cNvSpPr/>
          <p:nvPr/>
        </p:nvSpPr>
        <p:spPr>
          <a:xfrm>
            <a:off x="7252776" y="5215973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2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19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42948" y="3876613"/>
            <a:ext cx="422227" cy="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EB05408-8F23-477B-A7B3-B3186DBB4EE5}"/>
              </a:ext>
            </a:extLst>
          </p:cNvPr>
          <p:cNvSpPr/>
          <p:nvPr/>
        </p:nvSpPr>
        <p:spPr>
          <a:xfrm>
            <a:off x="2883281" y="3659644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7077-52F0-4985-9CB8-C424421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2" y="1292314"/>
            <a:ext cx="5205193" cy="22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5156"/>
              </p:ext>
            </p:extLst>
          </p:nvPr>
        </p:nvGraphicFramePr>
        <p:xfrm>
          <a:off x="232379" y="254851"/>
          <a:ext cx="4222890" cy="39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'0OBtMdwtf71OVeXrvy4$ls'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'AV02T'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ObjectPlacement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#91488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IfcLocalPlacement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Representition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#91562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IfcProductRepresentation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'33A45C48-4328-44AE-82-BA-69935BC945C4'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0678"/>
              </p:ext>
            </p:extLst>
          </p:nvPr>
        </p:nvGraphicFramePr>
        <p:xfrm>
          <a:off x="5540443" y="2666348"/>
          <a:ext cx="1735848" cy="1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911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2953"/>
              </p:ext>
            </p:extLst>
          </p:nvPr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32"/>
              </p:ext>
            </p:extLst>
          </p:nvPr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8459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IfcLocalPlacement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026"/>
              </p:ext>
            </p:extLst>
          </p:nvPr>
        </p:nvGraphicFramePr>
        <p:xfrm>
          <a:off x="9480154" y="4038636"/>
          <a:ext cx="2086044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44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IfcProductRepresentation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346999" y="2578802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#91488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10254045" y="3735494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#91562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276291" y="2051434"/>
            <a:ext cx="1937973" cy="119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276291" y="3148799"/>
            <a:ext cx="2411387" cy="9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276291" y="3247937"/>
            <a:ext cx="2203863" cy="109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ObjectPlacement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615898">
            <a:off x="7878395" y="3646196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Representition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5339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65879"/>
              </p:ext>
            </p:extLst>
          </p:nvPr>
        </p:nvGraphicFramePr>
        <p:xfrm>
          <a:off x="232379" y="254851"/>
          <a:ext cx="4222890" cy="31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'35aC7nYvTEcBYUkz$D5i0v'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StoryContainer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'Container for Spaces'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RelatingObject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#827033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IfcBuildingStory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RelatedObjects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#1633832 #1634045 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IfcSpace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6311"/>
              </p:ext>
            </p:extLst>
          </p:nvPr>
        </p:nvGraphicFramePr>
        <p:xfrm>
          <a:off x="5598808" y="2744172"/>
          <a:ext cx="17358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0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587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/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/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383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IfcBuildingStory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7794"/>
              </p:ext>
            </p:extLst>
          </p:nvPr>
        </p:nvGraphicFramePr>
        <p:xfrm>
          <a:off x="8687632" y="3758408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269176" y="2578802"/>
            <a:ext cx="73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#827033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8839490" y="3484258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34656" y="2051434"/>
            <a:ext cx="1879608" cy="1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334656" y="3148799"/>
            <a:ext cx="2353022" cy="8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334656" y="3235662"/>
            <a:ext cx="1352976" cy="82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RelatingObject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959223">
            <a:off x="7457978" y="3540763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824A37C-C2D9-487D-8FC5-A7119A64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7424"/>
              </p:ext>
            </p:extLst>
          </p:nvPr>
        </p:nvGraphicFramePr>
        <p:xfrm>
          <a:off x="10403744" y="5694414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925B3E4-9156-4AAD-B0FB-9680DAEEF1D9}"/>
              </a:ext>
            </a:extLst>
          </p:cNvPr>
          <p:cNvSpPr txBox="1"/>
          <p:nvPr/>
        </p:nvSpPr>
        <p:spPr>
          <a:xfrm>
            <a:off x="10555602" y="5420264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>
                <a:latin typeface="宋体" panose="02010600030101010101" pitchFamily="2" charset="-122"/>
                <a:ea typeface="宋体" panose="02010600030101010101" pitchFamily="2" charset="-122"/>
              </a:rPr>
              <a:t>#1634045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E17116-81B0-45AA-BB4C-7833C4FB3E8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334656" y="3235662"/>
            <a:ext cx="3069088" cy="275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818B89-2EE8-4D97-B7CB-E30CCC34D765}"/>
              </a:ext>
            </a:extLst>
          </p:cNvPr>
          <p:cNvSpPr/>
          <p:nvPr/>
        </p:nvSpPr>
        <p:spPr>
          <a:xfrm rot="2428132">
            <a:off x="8402362" y="491632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FFCFB3-0C84-49A9-9855-A5A0293BADFE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flipH="1">
            <a:off x="9730654" y="3456151"/>
            <a:ext cx="824948" cy="60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5D803-21AF-446B-8215-16D51A5A6F1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555602" y="3456151"/>
            <a:ext cx="369653" cy="223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43223C0-FA21-4B4C-B49E-29BD26B15368}"/>
              </a:ext>
            </a:extLst>
          </p:cNvPr>
          <p:cNvSpPr/>
          <p:nvPr/>
        </p:nvSpPr>
        <p:spPr>
          <a:xfrm rot="4828070">
            <a:off x="10071685" y="4300716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1E1BBF-16A5-4EEE-881C-C7E34E792EED}"/>
              </a:ext>
            </a:extLst>
          </p:cNvPr>
          <p:cNvSpPr/>
          <p:nvPr/>
        </p:nvSpPr>
        <p:spPr>
          <a:xfrm rot="19435925">
            <a:off x="9370320" y="3732422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287897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A7C3E303-139D-4F6E-A9FA-6732B7536AB0}"/>
              </a:ext>
            </a:extLst>
          </p:cNvPr>
          <p:cNvSpPr/>
          <p:nvPr/>
        </p:nvSpPr>
        <p:spPr>
          <a:xfrm>
            <a:off x="2175064" y="1241231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867630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105114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87641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717721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C90F8A-A75C-46AC-BC61-323C2ADBE2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259044" y="1217076"/>
            <a:ext cx="0" cy="5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C48780EE-36CF-4D39-B826-51C3AC975674}"/>
              </a:ext>
            </a:extLst>
          </p:cNvPr>
          <p:cNvSpPr/>
          <p:nvPr/>
        </p:nvSpPr>
        <p:spPr>
          <a:xfrm>
            <a:off x="1345685" y="1723488"/>
            <a:ext cx="193869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PropertySetDefinition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C65241D-1768-4B1F-ACA4-5E3205A5ED17}"/>
              </a:ext>
            </a:extLst>
          </p:cNvPr>
          <p:cNvSpPr/>
          <p:nvPr/>
        </p:nvSpPr>
        <p:spPr>
          <a:xfrm>
            <a:off x="4869541" y="1254634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2B0D2D-C393-416C-932D-E858F78BD4F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1857" y="1225863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42E2DA4-D04C-455A-9209-8A2208AB0E44}"/>
              </a:ext>
            </a:extLst>
          </p:cNvPr>
          <p:cNvSpPr/>
          <p:nvPr/>
        </p:nvSpPr>
        <p:spPr>
          <a:xfrm>
            <a:off x="4253203" y="1721593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4EA0261C-B23E-4560-B373-A2E59F6E0BFB}"/>
              </a:ext>
            </a:extLst>
          </p:cNvPr>
          <p:cNvSpPr/>
          <p:nvPr/>
        </p:nvSpPr>
        <p:spPr>
          <a:xfrm>
            <a:off x="2862942" y="236327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1226B343-6EE6-4003-A6B2-02CB2D8B1437}"/>
              </a:ext>
            </a:extLst>
          </p:cNvPr>
          <p:cNvSpPr/>
          <p:nvPr/>
        </p:nvSpPr>
        <p:spPr>
          <a:xfrm>
            <a:off x="3421741" y="2778149"/>
            <a:ext cx="904552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CAF0BF9-7E45-429A-B329-4AB44A4EF72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58072" y="2712721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14833BD-83E5-462C-BF95-B7B8A8E27A80}"/>
              </a:ext>
            </a:extLst>
          </p:cNvPr>
          <p:cNvSpPr/>
          <p:nvPr/>
        </p:nvSpPr>
        <p:spPr>
          <a:xfrm>
            <a:off x="3421741" y="3938203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F219E4-3D62-4B60-889F-17C7C8092228}"/>
              </a:ext>
            </a:extLst>
          </p:cNvPr>
          <p:cNvCxnSpPr>
            <a:cxnSpLocks/>
          </p:cNvCxnSpPr>
          <p:nvPr/>
        </p:nvCxnSpPr>
        <p:spPr>
          <a:xfrm flipH="1">
            <a:off x="3558073" y="3872775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B75E382-0B3C-454C-828E-3D3E72454E14}"/>
              </a:ext>
            </a:extLst>
          </p:cNvPr>
          <p:cNvSpPr/>
          <p:nvPr/>
        </p:nvSpPr>
        <p:spPr>
          <a:xfrm>
            <a:off x="2749419" y="4368505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76F57E95-CCFF-41C6-B18E-EB8EAF0D25BD}"/>
              </a:ext>
            </a:extLst>
          </p:cNvPr>
          <p:cNvSpPr/>
          <p:nvPr/>
        </p:nvSpPr>
        <p:spPr>
          <a:xfrm>
            <a:off x="2394856" y="3224054"/>
            <a:ext cx="2419742" cy="657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5473440" y="238256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5684155" y="3072311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168570" y="2732013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5424449" y="3727758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168570" y="3374355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6652984" y="3223333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7397103" y="2844256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4915670" y="4360953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6168569" y="4077204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5612227" y="5041549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>
            <a:off x="6175048" y="4757800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412999" y="21786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3592543" y="1058631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336662" y="679554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2551785" y="4665306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44" idx="0"/>
          </p:cNvCxnSpPr>
          <p:nvPr/>
        </p:nvCxnSpPr>
        <p:spPr>
          <a:xfrm>
            <a:off x="3114607" y="2593098"/>
            <a:ext cx="0" cy="3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3A58A7-BED8-4597-B1E2-2BEFDE33D5A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14607" y="3270084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C8D6630-78B4-4B5A-87C4-69F07EF56008}"/>
              </a:ext>
            </a:extLst>
          </p:cNvPr>
          <p:cNvSpPr/>
          <p:nvPr/>
        </p:nvSpPr>
        <p:spPr>
          <a:xfrm>
            <a:off x="2416491" y="2908246"/>
            <a:ext cx="1396231" cy="3618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获取对象字段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2478B40D-A804-4093-BAA3-921812F4CA85}"/>
              </a:ext>
            </a:extLst>
          </p:cNvPr>
          <p:cNvSpPr/>
          <p:nvPr/>
        </p:nvSpPr>
        <p:spPr>
          <a:xfrm>
            <a:off x="1983915" y="3603893"/>
            <a:ext cx="2248424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是否为引用类型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30EEB5-88D9-4FE6-9D7E-7718507C039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08127" y="4520911"/>
            <a:ext cx="6480" cy="1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9F9B4C-DAE1-4087-82CD-E7CC08C59223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108127" y="4187102"/>
            <a:ext cx="0" cy="1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8B8D8C67-840D-4258-AD88-EEB3B3F60005}"/>
              </a:ext>
            </a:extLst>
          </p:cNvPr>
          <p:cNvSpPr/>
          <p:nvPr/>
        </p:nvSpPr>
        <p:spPr>
          <a:xfrm>
            <a:off x="2569551" y="4303218"/>
            <a:ext cx="1077152" cy="2176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ED1C378-7129-424B-927F-24B599FCD288}"/>
              </a:ext>
            </a:extLst>
          </p:cNvPr>
          <p:cNvSpPr/>
          <p:nvPr/>
        </p:nvSpPr>
        <p:spPr>
          <a:xfrm>
            <a:off x="4373984" y="3704254"/>
            <a:ext cx="272660" cy="3971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498751-4AE8-4941-8D5F-28FB829DEC0E}"/>
              </a:ext>
            </a:extLst>
          </p:cNvPr>
          <p:cNvCxnSpPr>
            <a:cxnSpLocks/>
            <a:stCxn id="49" idx="3"/>
            <a:endCxn id="66" idx="1"/>
          </p:cNvCxnSpPr>
          <p:nvPr/>
        </p:nvCxnSpPr>
        <p:spPr>
          <a:xfrm>
            <a:off x="4232339" y="3895498"/>
            <a:ext cx="141645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59C31F5-AD9B-4BFA-98FF-66C29CEDED39}"/>
              </a:ext>
            </a:extLst>
          </p:cNvPr>
          <p:cNvCxnSpPr>
            <a:cxnSpLocks/>
            <a:stCxn id="66" idx="3"/>
            <a:endCxn id="44" idx="3"/>
          </p:cNvCxnSpPr>
          <p:nvPr/>
        </p:nvCxnSpPr>
        <p:spPr>
          <a:xfrm flipH="1" flipV="1">
            <a:off x="3812722" y="3089165"/>
            <a:ext cx="833922" cy="813654"/>
          </a:xfrm>
          <a:prstGeom prst="bentConnector3">
            <a:avLst>
              <a:gd name="adj1" fmla="val -2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716A219-7D38-4CB8-B59B-9EB60C978FCB}"/>
              </a:ext>
            </a:extLst>
          </p:cNvPr>
          <p:cNvSpPr/>
          <p:nvPr/>
        </p:nvSpPr>
        <p:spPr>
          <a:xfrm>
            <a:off x="2154586" y="5263024"/>
            <a:ext cx="1828678" cy="2723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3E801CD-DFA5-44B1-99E2-2F1EB559F1A3}"/>
              </a:ext>
            </a:extLst>
          </p:cNvPr>
          <p:cNvCxnSpPr>
            <a:cxnSpLocks/>
          </p:cNvCxnSpPr>
          <p:nvPr/>
        </p:nvCxnSpPr>
        <p:spPr>
          <a:xfrm>
            <a:off x="3108126" y="4950428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C1B02C8-C1F7-462A-811C-97F98DE5D6B7}"/>
              </a:ext>
            </a:extLst>
          </p:cNvPr>
          <p:cNvSpPr/>
          <p:nvPr/>
        </p:nvSpPr>
        <p:spPr>
          <a:xfrm>
            <a:off x="2732742" y="288086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D9E039-3CB4-489A-9604-2472AC42F37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373984" y="2394675"/>
            <a:ext cx="1482443" cy="3788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C803908-AF4C-4D4B-A42D-D1D776B6D478}"/>
              </a:ext>
            </a:extLst>
          </p:cNvPr>
          <p:cNvSpPr/>
          <p:nvPr/>
        </p:nvSpPr>
        <p:spPr>
          <a:xfrm>
            <a:off x="6079790" y="2624498"/>
            <a:ext cx="3647871" cy="3581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5C65F2B-BC3A-4401-9945-CF33243B0772}"/>
              </a:ext>
            </a:extLst>
          </p:cNvPr>
          <p:cNvSpPr/>
          <p:nvPr/>
        </p:nvSpPr>
        <p:spPr>
          <a:xfrm>
            <a:off x="6182577" y="3629473"/>
            <a:ext cx="3443336" cy="7630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10A12CA-4E8D-41D6-B841-7ECA461CBD0A}"/>
              </a:ext>
            </a:extLst>
          </p:cNvPr>
          <p:cNvSpPr/>
          <p:nvPr/>
        </p:nvSpPr>
        <p:spPr>
          <a:xfrm>
            <a:off x="6566009" y="3745698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缓存初始化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76BF540A-1B66-4F1C-B50A-535284D92855}"/>
              </a:ext>
            </a:extLst>
          </p:cNvPr>
          <p:cNvSpPr/>
          <p:nvPr/>
        </p:nvSpPr>
        <p:spPr>
          <a:xfrm>
            <a:off x="6182577" y="2750962"/>
            <a:ext cx="1095637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CFE5F2C-2B52-45AA-A3F0-81BE81C56909}"/>
              </a:ext>
            </a:extLst>
          </p:cNvPr>
          <p:cNvSpPr/>
          <p:nvPr/>
        </p:nvSpPr>
        <p:spPr>
          <a:xfrm>
            <a:off x="7420145" y="2750962"/>
            <a:ext cx="826898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3F946C6-BB42-49B9-9065-D49A1203EF2D}"/>
              </a:ext>
            </a:extLst>
          </p:cNvPr>
          <p:cNvSpPr/>
          <p:nvPr/>
        </p:nvSpPr>
        <p:spPr>
          <a:xfrm>
            <a:off x="8391403" y="2750961"/>
            <a:ext cx="1237382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Trasversal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B82EC180-E2C6-4EE2-9BE4-402C7C46451C}"/>
              </a:ext>
            </a:extLst>
          </p:cNvPr>
          <p:cNvSpPr/>
          <p:nvPr/>
        </p:nvSpPr>
        <p:spPr>
          <a:xfrm>
            <a:off x="6182577" y="3152819"/>
            <a:ext cx="3443336" cy="349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事务管理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954624-72A1-419D-BAB0-6F9B73A470C9}"/>
              </a:ext>
            </a:extLst>
          </p:cNvPr>
          <p:cNvSpPr/>
          <p:nvPr/>
        </p:nvSpPr>
        <p:spPr>
          <a:xfrm>
            <a:off x="8247043" y="3745698"/>
            <a:ext cx="887232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缓存维护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EBA463-B7F0-4C80-BF10-4CE0D1BF5B93}"/>
              </a:ext>
            </a:extLst>
          </p:cNvPr>
          <p:cNvSpPr/>
          <p:nvPr/>
        </p:nvSpPr>
        <p:spPr>
          <a:xfrm>
            <a:off x="7349179" y="4087101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A9E8778-C889-46F9-A6D2-7C6570A055C3}"/>
              </a:ext>
            </a:extLst>
          </p:cNvPr>
          <p:cNvSpPr/>
          <p:nvPr/>
        </p:nvSpPr>
        <p:spPr>
          <a:xfrm>
            <a:off x="6182577" y="5026694"/>
            <a:ext cx="3443336" cy="10386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098F5E1-8D03-4C17-830D-F7646313D134}"/>
              </a:ext>
            </a:extLst>
          </p:cNvPr>
          <p:cNvSpPr/>
          <p:nvPr/>
        </p:nvSpPr>
        <p:spPr>
          <a:xfrm>
            <a:off x="7403118" y="5797862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55D0F9CD-9029-4425-99C0-CB3C442D3DCE}"/>
              </a:ext>
            </a:extLst>
          </p:cNvPr>
          <p:cNvSpPr/>
          <p:nvPr/>
        </p:nvSpPr>
        <p:spPr>
          <a:xfrm>
            <a:off x="6400803" y="5101706"/>
            <a:ext cx="1270135" cy="256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CCA39196-EB11-468D-8E72-1128A2F84DBC}"/>
              </a:ext>
            </a:extLst>
          </p:cNvPr>
          <p:cNvSpPr/>
          <p:nvPr/>
        </p:nvSpPr>
        <p:spPr>
          <a:xfrm>
            <a:off x="6182576" y="4514142"/>
            <a:ext cx="3443336" cy="4141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操作系统支撑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4743CF5-54D4-46A0-A5F0-38309F8DBB75}"/>
              </a:ext>
            </a:extLst>
          </p:cNvPr>
          <p:cNvSpPr/>
          <p:nvPr/>
        </p:nvSpPr>
        <p:spPr>
          <a:xfrm>
            <a:off x="7862188" y="5101706"/>
            <a:ext cx="1617804" cy="2683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6CED497-DEEE-4ABE-86A1-6BD48DE3ED3F}"/>
              </a:ext>
            </a:extLst>
          </p:cNvPr>
          <p:cNvSpPr/>
          <p:nvPr/>
        </p:nvSpPr>
        <p:spPr>
          <a:xfrm>
            <a:off x="6400803" y="5458968"/>
            <a:ext cx="1270135" cy="253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CE429DF-2267-4DCD-9381-DA0C6411ACFB}"/>
              </a:ext>
            </a:extLst>
          </p:cNvPr>
          <p:cNvSpPr/>
          <p:nvPr/>
        </p:nvSpPr>
        <p:spPr>
          <a:xfrm>
            <a:off x="7879636" y="5468442"/>
            <a:ext cx="1600355" cy="243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059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8F0FDE36-3847-473B-A13B-AC947E4EF454}"/>
              </a:ext>
            </a:extLst>
          </p:cNvPr>
          <p:cNvSpPr/>
          <p:nvPr/>
        </p:nvSpPr>
        <p:spPr>
          <a:xfrm>
            <a:off x="263096" y="2327939"/>
            <a:ext cx="3083736" cy="13584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71BC947C-06D1-461D-9584-3FD257843C08}"/>
              </a:ext>
            </a:extLst>
          </p:cNvPr>
          <p:cNvSpPr/>
          <p:nvPr/>
        </p:nvSpPr>
        <p:spPr>
          <a:xfrm>
            <a:off x="263097" y="193247"/>
            <a:ext cx="6377400" cy="191515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000651" y="729921"/>
            <a:ext cx="56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219810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0" y="569667"/>
            <a:ext cx="2559441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53599" y="1568227"/>
            <a:ext cx="2547052" cy="2994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1" y="1054450"/>
            <a:ext cx="2559441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504730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685489" y="654346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4738078" y="582967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5319592" y="582967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5901106" y="582967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3000652" y="1212539"/>
            <a:ext cx="580629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F4D3F7B1-9FB9-4EBE-8CBF-C7C88912B51A}"/>
              </a:ext>
            </a:extLst>
          </p:cNvPr>
          <p:cNvSpPr/>
          <p:nvPr/>
        </p:nvSpPr>
        <p:spPr>
          <a:xfrm>
            <a:off x="264075" y="3862659"/>
            <a:ext cx="6376422" cy="8684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64E52B-8045-4380-9132-1BBC3CB2F061}"/>
              </a:ext>
            </a:extLst>
          </p:cNvPr>
          <p:cNvSpPr/>
          <p:nvPr/>
        </p:nvSpPr>
        <p:spPr>
          <a:xfrm>
            <a:off x="2572097" y="3898930"/>
            <a:ext cx="1727080" cy="1904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空闲链表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FreeList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DF9831F6-F42C-474B-9CFB-B6EBC461E009}"/>
              </a:ext>
            </a:extLst>
          </p:cNvPr>
          <p:cNvSpPr/>
          <p:nvPr/>
        </p:nvSpPr>
        <p:spPr>
          <a:xfrm>
            <a:off x="338884" y="4263377"/>
            <a:ext cx="703401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69544F1-E36B-47AC-BFAB-0662EB1E8876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042285" y="4420820"/>
            <a:ext cx="223737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FF1FF83F-7408-497F-BB81-66FDD3EFF5E6}"/>
              </a:ext>
            </a:extLst>
          </p:cNvPr>
          <p:cNvSpPr/>
          <p:nvPr/>
        </p:nvSpPr>
        <p:spPr>
          <a:xfrm>
            <a:off x="1266022" y="4267951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B669BB56-13C1-4A62-B8CC-DD36D258383A}"/>
              </a:ext>
            </a:extLst>
          </p:cNvPr>
          <p:cNvSpPr/>
          <p:nvPr/>
        </p:nvSpPr>
        <p:spPr>
          <a:xfrm>
            <a:off x="2209602" y="4265664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F6B7BE-EE15-48F1-917A-3F8B562ADF67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1966410" y="4420820"/>
            <a:ext cx="243192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C43452B-9A4B-4875-BA4C-ED24E75ABE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2909990" y="442082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82B92DBF-6CCB-4C8A-9A85-F082D625E889}"/>
              </a:ext>
            </a:extLst>
          </p:cNvPr>
          <p:cNvSpPr/>
          <p:nvPr/>
        </p:nvSpPr>
        <p:spPr>
          <a:xfrm>
            <a:off x="5561136" y="4334743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E64C49A-D584-4061-9AAD-CC4167E378E5}"/>
              </a:ext>
            </a:extLst>
          </p:cNvPr>
          <p:cNvCxnSpPr>
            <a:cxnSpLocks/>
          </p:cNvCxnSpPr>
          <p:nvPr/>
        </p:nvCxnSpPr>
        <p:spPr>
          <a:xfrm>
            <a:off x="3483929" y="4423226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B15D70A0-9B36-4669-AAE6-1AF29BFB8E35}"/>
              </a:ext>
            </a:extLst>
          </p:cNvPr>
          <p:cNvSpPr/>
          <p:nvPr/>
        </p:nvSpPr>
        <p:spPr>
          <a:xfrm>
            <a:off x="3714528" y="4272616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8034DA0-A7DC-41E7-AD42-1DAA35939ECE}"/>
              </a:ext>
            </a:extLst>
          </p:cNvPr>
          <p:cNvCxnSpPr>
            <a:cxnSpLocks/>
          </p:cNvCxnSpPr>
          <p:nvPr/>
        </p:nvCxnSpPr>
        <p:spPr>
          <a:xfrm>
            <a:off x="4414917" y="4427772"/>
            <a:ext cx="2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0D074318-2EE0-4145-8C3D-E10F52E5B0A9}"/>
              </a:ext>
            </a:extLst>
          </p:cNvPr>
          <p:cNvSpPr/>
          <p:nvPr/>
        </p:nvSpPr>
        <p:spPr>
          <a:xfrm>
            <a:off x="4658108" y="4258810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A9FE2EF-85EC-444E-AE8F-4556CD984FA9}"/>
              </a:ext>
            </a:extLst>
          </p:cNvPr>
          <p:cNvCxnSpPr>
            <a:cxnSpLocks/>
          </p:cNvCxnSpPr>
          <p:nvPr/>
        </p:nvCxnSpPr>
        <p:spPr>
          <a:xfrm>
            <a:off x="5366833" y="4426628"/>
            <a:ext cx="22373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09FB08D0-3FAC-4F5F-9E15-57DDC62F9D9B}"/>
              </a:ext>
            </a:extLst>
          </p:cNvPr>
          <p:cNvSpPr/>
          <p:nvPr/>
        </p:nvSpPr>
        <p:spPr>
          <a:xfrm>
            <a:off x="3162232" y="4327318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7F3F5118-2A3C-41FF-AA65-A636C7DA3F94}"/>
              </a:ext>
            </a:extLst>
          </p:cNvPr>
          <p:cNvSpPr/>
          <p:nvPr/>
        </p:nvSpPr>
        <p:spPr>
          <a:xfrm>
            <a:off x="5825424" y="4251304"/>
            <a:ext cx="700388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65344863-AC5B-417A-BC6E-51ABA0F1137D}"/>
              </a:ext>
            </a:extLst>
          </p:cNvPr>
          <p:cNvSpPr/>
          <p:nvPr/>
        </p:nvSpPr>
        <p:spPr>
          <a:xfrm>
            <a:off x="900148" y="2362641"/>
            <a:ext cx="1684982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9889BEC3-7167-4B07-8B84-647F60BC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71210"/>
              </p:ext>
            </p:extLst>
          </p:nvPr>
        </p:nvGraphicFramePr>
        <p:xfrm>
          <a:off x="9138326" y="4418613"/>
          <a:ext cx="2022480" cy="15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40">
                  <a:extLst>
                    <a:ext uri="{9D8B030D-6E8A-4147-A177-3AD203B41FA5}">
                      <a16:colId xmlns:a16="http://schemas.microsoft.com/office/drawing/2014/main" val="1911442531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2012010529"/>
                    </a:ext>
                  </a:extLst>
                </a:gridCol>
              </a:tblGrid>
              <a:tr h="30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“脏”标志位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页大小信息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4219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28414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6740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99847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1623"/>
                  </a:ext>
                </a:extLst>
              </a:tr>
            </a:tbl>
          </a:graphicData>
        </a:graphic>
      </p:graphicFrame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9D82555D-A994-46C3-80E7-7CA39B9FC9C8}"/>
              </a:ext>
            </a:extLst>
          </p:cNvPr>
          <p:cNvSpPr/>
          <p:nvPr/>
        </p:nvSpPr>
        <p:spPr>
          <a:xfrm>
            <a:off x="8063267" y="441861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468371DA-5427-4488-AF23-2DE26A9E0314}"/>
              </a:ext>
            </a:extLst>
          </p:cNvPr>
          <p:cNvSpPr/>
          <p:nvPr/>
        </p:nvSpPr>
        <p:spPr>
          <a:xfrm>
            <a:off x="473128" y="2721586"/>
            <a:ext cx="704736" cy="1739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56D9FAA-A320-4866-AD98-41668337DEF4}"/>
              </a:ext>
            </a:extLst>
          </p:cNvPr>
          <p:cNvSpPr/>
          <p:nvPr/>
        </p:nvSpPr>
        <p:spPr>
          <a:xfrm>
            <a:off x="1180101" y="2721283"/>
            <a:ext cx="2018767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“脏”标志位 、页大小信息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770C2C07-D90C-4DB3-9EC3-830D257D9BA8}"/>
              </a:ext>
            </a:extLst>
          </p:cNvPr>
          <p:cNvSpPr/>
          <p:nvPr/>
        </p:nvSpPr>
        <p:spPr>
          <a:xfrm>
            <a:off x="499762" y="3210634"/>
            <a:ext cx="681598" cy="1391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1F72B25-8321-4E55-B4E5-43D7B10214EE}"/>
              </a:ext>
            </a:extLst>
          </p:cNvPr>
          <p:cNvSpPr/>
          <p:nvPr/>
        </p:nvSpPr>
        <p:spPr>
          <a:xfrm>
            <a:off x="1288548" y="3214334"/>
            <a:ext cx="1603062" cy="12217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一段连续空间的首地址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55387F7-EDB1-4DDF-A8B7-AB4DC83820DD}"/>
              </a:ext>
            </a:extLst>
          </p:cNvPr>
          <p:cNvSpPr/>
          <p:nvPr/>
        </p:nvSpPr>
        <p:spPr>
          <a:xfrm>
            <a:off x="466277" y="3442024"/>
            <a:ext cx="828532" cy="1160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nextFree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37168EF-C896-4218-9782-25AAF6988A43}"/>
              </a:ext>
            </a:extLst>
          </p:cNvPr>
          <p:cNvSpPr/>
          <p:nvPr/>
        </p:nvSpPr>
        <p:spPr>
          <a:xfrm>
            <a:off x="1365239" y="3431182"/>
            <a:ext cx="1663336" cy="1268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下一个可用页面的引用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AE12C4C6-773E-49BE-833C-27DE8239D20C}"/>
              </a:ext>
            </a:extLst>
          </p:cNvPr>
          <p:cNvSpPr/>
          <p:nvPr/>
        </p:nvSpPr>
        <p:spPr>
          <a:xfrm>
            <a:off x="3581281" y="1019817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E956C911-A674-41E8-9B0A-2148F8079C0A}"/>
              </a:ext>
            </a:extLst>
          </p:cNvPr>
          <p:cNvSpPr/>
          <p:nvPr/>
        </p:nvSpPr>
        <p:spPr>
          <a:xfrm>
            <a:off x="3688740" y="1185986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F219EC11-9A0E-4C9C-8F17-E0E7BE55FCBC}"/>
              </a:ext>
            </a:extLst>
          </p:cNvPr>
          <p:cNvSpPr/>
          <p:nvPr/>
        </p:nvSpPr>
        <p:spPr>
          <a:xfrm>
            <a:off x="4741329" y="1114607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871C0EC7-1217-49C2-8B4F-529CF9DE347F}"/>
              </a:ext>
            </a:extLst>
          </p:cNvPr>
          <p:cNvSpPr/>
          <p:nvPr/>
        </p:nvSpPr>
        <p:spPr>
          <a:xfrm>
            <a:off x="5322843" y="1114607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3F1595FC-E17C-419F-93FF-B507A529E4B0}"/>
              </a:ext>
            </a:extLst>
          </p:cNvPr>
          <p:cNvSpPr/>
          <p:nvPr/>
        </p:nvSpPr>
        <p:spPr>
          <a:xfrm>
            <a:off x="5904357" y="1114607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73156A3-43B8-4BF1-BAB7-A583218AB876}"/>
              </a:ext>
            </a:extLst>
          </p:cNvPr>
          <p:cNvCxnSpPr>
            <a:cxnSpLocks/>
            <a:stCxn id="45" idx="3"/>
            <a:endCxn id="80" idx="1"/>
          </p:cNvCxnSpPr>
          <p:nvPr/>
        </p:nvCxnSpPr>
        <p:spPr>
          <a:xfrm>
            <a:off x="3000651" y="1717931"/>
            <a:ext cx="579610" cy="1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A278A8B7-EAC9-41B6-85CB-08E8283D1F48}"/>
              </a:ext>
            </a:extLst>
          </p:cNvPr>
          <p:cNvSpPr/>
          <p:nvPr/>
        </p:nvSpPr>
        <p:spPr>
          <a:xfrm>
            <a:off x="3580261" y="1535758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6EAD1F11-B4AB-4CCB-8709-C9A5D24DF303}"/>
              </a:ext>
            </a:extLst>
          </p:cNvPr>
          <p:cNvSpPr/>
          <p:nvPr/>
        </p:nvSpPr>
        <p:spPr>
          <a:xfrm>
            <a:off x="3686426" y="16662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4A2787A7-3694-4105-8498-B253B583B296}"/>
              </a:ext>
            </a:extLst>
          </p:cNvPr>
          <p:cNvSpPr/>
          <p:nvPr/>
        </p:nvSpPr>
        <p:spPr>
          <a:xfrm>
            <a:off x="4739015" y="1594840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2F21E07-91BD-44BC-A460-D571CAA6540D}"/>
              </a:ext>
            </a:extLst>
          </p:cNvPr>
          <p:cNvSpPr/>
          <p:nvPr/>
        </p:nvSpPr>
        <p:spPr>
          <a:xfrm>
            <a:off x="5320529" y="1594840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757F0333-8CE0-44BA-8C18-2C063DA77D78}"/>
              </a:ext>
            </a:extLst>
          </p:cNvPr>
          <p:cNvSpPr/>
          <p:nvPr/>
        </p:nvSpPr>
        <p:spPr>
          <a:xfrm>
            <a:off x="5902043" y="1594840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76947001-B791-41EF-8FC3-FFF59C36D673}"/>
              </a:ext>
            </a:extLst>
          </p:cNvPr>
          <p:cNvSpPr/>
          <p:nvPr/>
        </p:nvSpPr>
        <p:spPr>
          <a:xfrm>
            <a:off x="3552777" y="2336007"/>
            <a:ext cx="3087719" cy="1350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37FC6578-F85C-4D9F-BECF-F89C54C0A12A}"/>
              </a:ext>
            </a:extLst>
          </p:cNvPr>
          <p:cNvSpPr/>
          <p:nvPr/>
        </p:nvSpPr>
        <p:spPr>
          <a:xfrm>
            <a:off x="4221210" y="2362641"/>
            <a:ext cx="1684982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8780196F-83D0-4178-9D09-8FD89A0855B5}"/>
              </a:ext>
            </a:extLst>
          </p:cNvPr>
          <p:cNvSpPr/>
          <p:nvPr/>
        </p:nvSpPr>
        <p:spPr>
          <a:xfrm>
            <a:off x="513726" y="2989913"/>
            <a:ext cx="879370" cy="103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8A65C130-7E4A-4882-B4F7-3D2340450317}"/>
              </a:ext>
            </a:extLst>
          </p:cNvPr>
          <p:cNvSpPr/>
          <p:nvPr/>
        </p:nvSpPr>
        <p:spPr>
          <a:xfrm>
            <a:off x="1462898" y="2979071"/>
            <a:ext cx="817192" cy="984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B15205E0-5D24-49F2-9A46-8090157394A6}"/>
              </a:ext>
            </a:extLst>
          </p:cNvPr>
          <p:cNvSpPr/>
          <p:nvPr/>
        </p:nvSpPr>
        <p:spPr>
          <a:xfrm>
            <a:off x="3669715" y="2730280"/>
            <a:ext cx="874889" cy="1652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D8ECD519-B49D-4DD1-B477-B278279AE261}"/>
              </a:ext>
            </a:extLst>
          </p:cNvPr>
          <p:cNvSpPr/>
          <p:nvPr/>
        </p:nvSpPr>
        <p:spPr>
          <a:xfrm>
            <a:off x="4533774" y="2729976"/>
            <a:ext cx="1734867" cy="1761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5926E493-84D2-407F-86DE-A46C0C9CEF01}"/>
              </a:ext>
            </a:extLst>
          </p:cNvPr>
          <p:cNvSpPr/>
          <p:nvPr/>
        </p:nvSpPr>
        <p:spPr>
          <a:xfrm>
            <a:off x="3669716" y="2988753"/>
            <a:ext cx="598646" cy="17582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3562E561-75D3-4851-9352-AC7D9051781B}"/>
              </a:ext>
            </a:extLst>
          </p:cNvPr>
          <p:cNvSpPr/>
          <p:nvPr/>
        </p:nvSpPr>
        <p:spPr>
          <a:xfrm>
            <a:off x="4339472" y="3033866"/>
            <a:ext cx="1001534" cy="13602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空闲页计数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10063139-3451-4ED3-ABD5-498466B1E475}"/>
              </a:ext>
            </a:extLst>
          </p:cNvPr>
          <p:cNvSpPr/>
          <p:nvPr/>
        </p:nvSpPr>
        <p:spPr>
          <a:xfrm>
            <a:off x="3669438" y="3301796"/>
            <a:ext cx="558687" cy="1160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C6475696-3F75-4F6E-8BE6-C6E5274E4E05}"/>
              </a:ext>
            </a:extLst>
          </p:cNvPr>
          <p:cNvSpPr/>
          <p:nvPr/>
        </p:nvSpPr>
        <p:spPr>
          <a:xfrm>
            <a:off x="4337871" y="3290954"/>
            <a:ext cx="1663336" cy="1268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下一个可用页面的引用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87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54ACD924-438A-4C9A-9D05-490CE3F464A9}"/>
              </a:ext>
            </a:extLst>
          </p:cNvPr>
          <p:cNvSpPr/>
          <p:nvPr/>
        </p:nvSpPr>
        <p:spPr>
          <a:xfrm>
            <a:off x="5404802" y="3335967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445C20F8-C095-45CE-BFBC-B9F8336B75BD}"/>
              </a:ext>
            </a:extLst>
          </p:cNvPr>
          <p:cNvSpPr/>
          <p:nvPr/>
        </p:nvSpPr>
        <p:spPr>
          <a:xfrm>
            <a:off x="302310" y="3186444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的所有关系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0F33E75-74A9-4FC7-B829-443B30FE17F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713049" y="3323608"/>
            <a:ext cx="844755" cy="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7266A35C-E4E3-4B5C-B5AD-21554998DC2D}"/>
              </a:ext>
            </a:extLst>
          </p:cNvPr>
          <p:cNvSpPr/>
          <p:nvPr/>
        </p:nvSpPr>
        <p:spPr>
          <a:xfrm>
            <a:off x="1817222" y="3020992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27FDB48D-F8A6-475C-BEB5-8E1E2D73877F}"/>
              </a:ext>
            </a:extLst>
          </p:cNvPr>
          <p:cNvSpPr/>
          <p:nvPr/>
        </p:nvSpPr>
        <p:spPr>
          <a:xfrm>
            <a:off x="2557804" y="3194829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2B03D76-31F7-4163-8D53-DBD1134879E0}"/>
              </a:ext>
            </a:extLst>
          </p:cNvPr>
          <p:cNvSpPr/>
          <p:nvPr/>
        </p:nvSpPr>
        <p:spPr>
          <a:xfrm>
            <a:off x="5264615" y="3266604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94EC1F8-4ACD-4325-8C45-D9C7D192314D}"/>
              </a:ext>
            </a:extLst>
          </p:cNvPr>
          <p:cNvSpPr/>
          <p:nvPr/>
        </p:nvSpPr>
        <p:spPr>
          <a:xfrm>
            <a:off x="5138588" y="3197963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5DAC07F-8D8A-4460-8FC7-85801D1BF165}"/>
              </a:ext>
            </a:extLst>
          </p:cNvPr>
          <p:cNvSpPr/>
          <p:nvPr/>
        </p:nvSpPr>
        <p:spPr>
          <a:xfrm>
            <a:off x="5012561" y="3101382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DA724A1-BA79-4902-8026-1867F2C99147}"/>
              </a:ext>
            </a:extLst>
          </p:cNvPr>
          <p:cNvSpPr/>
          <p:nvPr/>
        </p:nvSpPr>
        <p:spPr>
          <a:xfrm>
            <a:off x="4894944" y="3035110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F0CDCA79-E84A-42CC-8007-31B75A833EDD}"/>
              </a:ext>
            </a:extLst>
          </p:cNvPr>
          <p:cNvSpPr/>
          <p:nvPr/>
        </p:nvSpPr>
        <p:spPr>
          <a:xfrm>
            <a:off x="4768917" y="2961679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060832-CB8B-450B-977D-E838EAE4670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3968543" y="3331993"/>
            <a:ext cx="800374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44C334-935E-4D3F-9AFF-B606C90E1062}"/>
              </a:ext>
            </a:extLst>
          </p:cNvPr>
          <p:cNvCxnSpPr>
            <a:cxnSpLocks/>
          </p:cNvCxnSpPr>
          <p:nvPr/>
        </p:nvCxnSpPr>
        <p:spPr>
          <a:xfrm>
            <a:off x="5090848" y="3769885"/>
            <a:ext cx="0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83B49C3B-C6C3-48FE-9CF5-8F3F3AE9A234}"/>
              </a:ext>
            </a:extLst>
          </p:cNvPr>
          <p:cNvSpPr/>
          <p:nvPr/>
        </p:nvSpPr>
        <p:spPr>
          <a:xfrm>
            <a:off x="3645958" y="4393270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0011101…00101001…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D72A855-562B-4D81-999C-88FF7A36AB05}"/>
              </a:ext>
            </a:extLst>
          </p:cNvPr>
          <p:cNvCxnSpPr>
            <a:cxnSpLocks/>
            <a:stCxn id="67" idx="2"/>
            <a:endCxn id="52" idx="2"/>
          </p:cNvCxnSpPr>
          <p:nvPr/>
        </p:nvCxnSpPr>
        <p:spPr>
          <a:xfrm rot="5400000" flipH="1">
            <a:off x="3252207" y="3480124"/>
            <a:ext cx="1262987" cy="1241053"/>
          </a:xfrm>
          <a:prstGeom prst="bentConnector3">
            <a:avLst>
              <a:gd name="adj1" fmla="val -50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2E08A8-431B-4299-A8EB-ADEFA26CB7C4}"/>
              </a:ext>
            </a:extLst>
          </p:cNvPr>
          <p:cNvSpPr/>
          <p:nvPr/>
        </p:nvSpPr>
        <p:spPr>
          <a:xfrm>
            <a:off x="3332623" y="5048584"/>
            <a:ext cx="1149093" cy="2095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8925F49A-7A5C-4D21-82F9-7DEC43195C5F}"/>
              </a:ext>
            </a:extLst>
          </p:cNvPr>
          <p:cNvSpPr/>
          <p:nvPr/>
        </p:nvSpPr>
        <p:spPr>
          <a:xfrm>
            <a:off x="2104994" y="3242523"/>
            <a:ext cx="104173" cy="1635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1D38423-99BC-44FC-BF6F-EC29388684F0}"/>
              </a:ext>
            </a:extLst>
          </p:cNvPr>
          <p:cNvSpPr/>
          <p:nvPr/>
        </p:nvSpPr>
        <p:spPr>
          <a:xfrm>
            <a:off x="4327204" y="3234160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E90F2537-F8CD-4D34-808E-A8F303CFD27C}"/>
              </a:ext>
            </a:extLst>
          </p:cNvPr>
          <p:cNvSpPr/>
          <p:nvPr/>
        </p:nvSpPr>
        <p:spPr>
          <a:xfrm>
            <a:off x="5012561" y="3998031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6EB78CDE-AEFF-406B-B4AC-31B7D49DA755}"/>
              </a:ext>
            </a:extLst>
          </p:cNvPr>
          <p:cNvSpPr/>
          <p:nvPr/>
        </p:nvSpPr>
        <p:spPr>
          <a:xfrm>
            <a:off x="3162286" y="4209015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EAB366FD-4BE0-4F18-98E3-EE1DE3DE4366}"/>
              </a:ext>
            </a:extLst>
          </p:cNvPr>
          <p:cNvSpPr/>
          <p:nvPr/>
        </p:nvSpPr>
        <p:spPr>
          <a:xfrm>
            <a:off x="3681279" y="4124893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60F0F-2572-4DD6-9486-9F36876250B8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758765" y="4077901"/>
            <a:ext cx="0" cy="31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71A667E-8BAE-4B27-96EF-475ACC888C77}"/>
              </a:ext>
            </a:extLst>
          </p:cNvPr>
          <p:cNvSpPr/>
          <p:nvPr/>
        </p:nvSpPr>
        <p:spPr>
          <a:xfrm>
            <a:off x="5602869" y="4395784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1001101…01001101…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F32DF32F-634B-481F-9F04-B218E6D1549E}"/>
              </a:ext>
            </a:extLst>
          </p:cNvPr>
          <p:cNvSpPr/>
          <p:nvPr/>
        </p:nvSpPr>
        <p:spPr>
          <a:xfrm>
            <a:off x="6112727" y="4193695"/>
            <a:ext cx="1270868" cy="1652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797D3B-35D8-4FAA-BEC1-8F34684BBC0A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4017887" y="2291406"/>
            <a:ext cx="1236192" cy="3650310"/>
          </a:xfrm>
          <a:prstGeom prst="bentConnector4">
            <a:avLst>
              <a:gd name="adj1" fmla="val -82162"/>
              <a:gd name="adj2" fmla="val 99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7C35E7C-C5A4-4F41-9FFE-5AF455A7E0FE}"/>
              </a:ext>
            </a:extLst>
          </p:cNvPr>
          <p:cNvSpPr/>
          <p:nvPr/>
        </p:nvSpPr>
        <p:spPr>
          <a:xfrm>
            <a:off x="4260995" y="5489750"/>
            <a:ext cx="1562368" cy="17192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E5E301D2-6CE8-49E2-9C5C-478AE57F0E46}"/>
              </a:ext>
            </a:extLst>
          </p:cNvPr>
          <p:cNvSpPr/>
          <p:nvPr/>
        </p:nvSpPr>
        <p:spPr>
          <a:xfrm>
            <a:off x="2711471" y="4536479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5792CCCA-1B45-461D-A196-02F4FA60F811}"/>
              </a:ext>
            </a:extLst>
          </p:cNvPr>
          <p:cNvSpPr/>
          <p:nvPr/>
        </p:nvSpPr>
        <p:spPr>
          <a:xfrm>
            <a:off x="5677470" y="4095863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344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E49970C-54B5-4898-A473-9416954B139E}"/>
              </a:ext>
            </a:extLst>
          </p:cNvPr>
          <p:cNvSpPr/>
          <p:nvPr/>
        </p:nvSpPr>
        <p:spPr>
          <a:xfrm>
            <a:off x="1941525" y="4766567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BBDA18DF-3528-482E-AFC3-BEA418B823F7}"/>
              </a:ext>
            </a:extLst>
          </p:cNvPr>
          <p:cNvSpPr/>
          <p:nvPr/>
        </p:nvSpPr>
        <p:spPr>
          <a:xfrm>
            <a:off x="3072895" y="4766568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5B30B0A3-18C1-4228-9C98-8081B18C4109}"/>
              </a:ext>
            </a:extLst>
          </p:cNvPr>
          <p:cNvSpPr/>
          <p:nvPr/>
        </p:nvSpPr>
        <p:spPr>
          <a:xfrm>
            <a:off x="3717060" y="4772057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220ACF81-ACAB-45A5-89EC-C9379F1042CE}"/>
              </a:ext>
            </a:extLst>
          </p:cNvPr>
          <p:cNvSpPr/>
          <p:nvPr/>
        </p:nvSpPr>
        <p:spPr>
          <a:xfrm>
            <a:off x="4649215" y="4766567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5DF8B012-7FC8-4109-8B27-ACEE0C7952CA}"/>
              </a:ext>
            </a:extLst>
          </p:cNvPr>
          <p:cNvSpPr/>
          <p:nvPr/>
        </p:nvSpPr>
        <p:spPr>
          <a:xfrm>
            <a:off x="1941526" y="3627573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CBF3736-95CE-4356-888F-E3827E489534}"/>
              </a:ext>
            </a:extLst>
          </p:cNvPr>
          <p:cNvSpPr/>
          <p:nvPr/>
        </p:nvSpPr>
        <p:spPr>
          <a:xfrm>
            <a:off x="2617481" y="3627573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DF14C41B-B474-41AA-8616-778D49F5AEA2}"/>
              </a:ext>
            </a:extLst>
          </p:cNvPr>
          <p:cNvSpPr/>
          <p:nvPr/>
        </p:nvSpPr>
        <p:spPr>
          <a:xfrm>
            <a:off x="3464236" y="3627577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C63004B5-76B2-4284-8DF7-68C1CFB68174}"/>
              </a:ext>
            </a:extLst>
          </p:cNvPr>
          <p:cNvSpPr/>
          <p:nvPr/>
        </p:nvSpPr>
        <p:spPr>
          <a:xfrm>
            <a:off x="1941525" y="4010792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0B40C29A-C5A3-424E-A2F1-CB07236657BD}"/>
              </a:ext>
            </a:extLst>
          </p:cNvPr>
          <p:cNvSpPr/>
          <p:nvPr/>
        </p:nvSpPr>
        <p:spPr>
          <a:xfrm>
            <a:off x="2617480" y="4010792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17711B4F-27E9-4631-BF87-C5E1A8F2D9D1}"/>
              </a:ext>
            </a:extLst>
          </p:cNvPr>
          <p:cNvSpPr/>
          <p:nvPr/>
        </p:nvSpPr>
        <p:spPr>
          <a:xfrm>
            <a:off x="365204" y="3648245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关系查询接口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76BAA19F-74C7-4462-B974-CE6FB3C20AB4}"/>
              </a:ext>
            </a:extLst>
          </p:cNvPr>
          <p:cNvSpPr/>
          <p:nvPr/>
        </p:nvSpPr>
        <p:spPr>
          <a:xfrm>
            <a:off x="365204" y="4766567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接口返回数据集合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283C7A7-A757-4C2D-99AB-54997FDC6FB4}"/>
              </a:ext>
            </a:extLst>
          </p:cNvPr>
          <p:cNvSpPr/>
          <p:nvPr/>
        </p:nvSpPr>
        <p:spPr>
          <a:xfrm>
            <a:off x="1941525" y="5116578"/>
            <a:ext cx="949911" cy="24396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AC05E21-3AAD-4F98-A003-79E8EB085DC3}"/>
              </a:ext>
            </a:extLst>
          </p:cNvPr>
          <p:cNvSpPr/>
          <p:nvPr/>
        </p:nvSpPr>
        <p:spPr>
          <a:xfrm>
            <a:off x="1268310" y="717179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ABF6049B-001B-41D6-B244-29227F7E5260}"/>
              </a:ext>
            </a:extLst>
          </p:cNvPr>
          <p:cNvSpPr/>
          <p:nvPr/>
        </p:nvSpPr>
        <p:spPr>
          <a:xfrm>
            <a:off x="1944265" y="717179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CF779E97-689D-46FA-B9C7-BEC29A5174C2}"/>
              </a:ext>
            </a:extLst>
          </p:cNvPr>
          <p:cNvSpPr/>
          <p:nvPr/>
        </p:nvSpPr>
        <p:spPr>
          <a:xfrm>
            <a:off x="2791020" y="717183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E1B048F7-0B10-46F4-AD3A-A5D8408FFA84}"/>
              </a:ext>
            </a:extLst>
          </p:cNvPr>
          <p:cNvSpPr/>
          <p:nvPr/>
        </p:nvSpPr>
        <p:spPr>
          <a:xfrm>
            <a:off x="1268309" y="1100398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FD82EE8C-8047-47ED-8294-DC0CDA0F29BF}"/>
              </a:ext>
            </a:extLst>
          </p:cNvPr>
          <p:cNvSpPr/>
          <p:nvPr/>
        </p:nvSpPr>
        <p:spPr>
          <a:xfrm>
            <a:off x="1944264" y="1100398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109627" y="2259351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CA6A991D-9130-4771-8864-6A273C0BBE02}"/>
              </a:ext>
            </a:extLst>
          </p:cNvPr>
          <p:cNvSpPr/>
          <p:nvPr/>
        </p:nvSpPr>
        <p:spPr>
          <a:xfrm>
            <a:off x="1108508" y="1879253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3677923" y="1879253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F358896B-A062-4F42-9249-FC58CAC05404}"/>
              </a:ext>
            </a:extLst>
          </p:cNvPr>
          <p:cNvSpPr/>
          <p:nvPr/>
        </p:nvSpPr>
        <p:spPr>
          <a:xfrm>
            <a:off x="4809293" y="1879254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40BF41D9-4BC4-4FA1-9974-D8BF77D077C3}"/>
              </a:ext>
            </a:extLst>
          </p:cNvPr>
          <p:cNvSpPr/>
          <p:nvPr/>
        </p:nvSpPr>
        <p:spPr>
          <a:xfrm>
            <a:off x="5453458" y="1884743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9112BDB1-C064-48BB-BECF-06CB61EC60C2}"/>
              </a:ext>
            </a:extLst>
          </p:cNvPr>
          <p:cNvSpPr/>
          <p:nvPr/>
        </p:nvSpPr>
        <p:spPr>
          <a:xfrm>
            <a:off x="6385613" y="1879253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CDFBF57F-B2C7-4507-982E-2E8230BCB210}"/>
              </a:ext>
            </a:extLst>
          </p:cNvPr>
          <p:cNvSpPr/>
          <p:nvPr/>
        </p:nvSpPr>
        <p:spPr>
          <a:xfrm>
            <a:off x="3679042" y="1095978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1" name="流程图: 过程 110">
            <a:extLst>
              <a:ext uri="{FF2B5EF4-FFF2-40B4-BE49-F238E27FC236}">
                <a16:creationId xmlns:a16="http://schemas.microsoft.com/office/drawing/2014/main" id="{FD836304-96F4-4E52-ABD4-20C3A737FF8F}"/>
              </a:ext>
            </a:extLst>
          </p:cNvPr>
          <p:cNvSpPr/>
          <p:nvPr/>
        </p:nvSpPr>
        <p:spPr>
          <a:xfrm>
            <a:off x="4227117" y="1095982"/>
            <a:ext cx="538856" cy="264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6959B77E-4F6C-46AD-875D-F7077228838F}"/>
              </a:ext>
            </a:extLst>
          </p:cNvPr>
          <p:cNvSpPr/>
          <p:nvPr/>
        </p:nvSpPr>
        <p:spPr>
          <a:xfrm>
            <a:off x="3677923" y="715880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51EEC4FD-D562-4879-B06A-CA42B1DEB9EA}"/>
              </a:ext>
            </a:extLst>
          </p:cNvPr>
          <p:cNvSpPr/>
          <p:nvPr/>
        </p:nvSpPr>
        <p:spPr>
          <a:xfrm>
            <a:off x="7291134" y="1879253"/>
            <a:ext cx="328913" cy="26037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id="{1962985A-E52C-4467-8D01-525DBD4D8176}"/>
              </a:ext>
            </a:extLst>
          </p:cNvPr>
          <p:cNvSpPr/>
          <p:nvPr/>
        </p:nvSpPr>
        <p:spPr>
          <a:xfrm>
            <a:off x="3677923" y="2239393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71405420-FD4C-496D-A984-3AC1299F62E5}"/>
              </a:ext>
            </a:extLst>
          </p:cNvPr>
          <p:cNvSpPr/>
          <p:nvPr/>
        </p:nvSpPr>
        <p:spPr>
          <a:xfrm>
            <a:off x="4809293" y="2239394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流程图: 过程 118">
            <a:extLst>
              <a:ext uri="{FF2B5EF4-FFF2-40B4-BE49-F238E27FC236}">
                <a16:creationId xmlns:a16="http://schemas.microsoft.com/office/drawing/2014/main" id="{8B95E5AC-3D43-446D-87CA-EEE5D770682D}"/>
              </a:ext>
            </a:extLst>
          </p:cNvPr>
          <p:cNvSpPr/>
          <p:nvPr/>
        </p:nvSpPr>
        <p:spPr>
          <a:xfrm>
            <a:off x="5453458" y="2244883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CACD1204-8CCD-41E8-8919-93460EA4E7A1}"/>
              </a:ext>
            </a:extLst>
          </p:cNvPr>
          <p:cNvSpPr/>
          <p:nvPr/>
        </p:nvSpPr>
        <p:spPr>
          <a:xfrm>
            <a:off x="6385613" y="2239393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流程图: 过程 120">
            <a:extLst>
              <a:ext uri="{FF2B5EF4-FFF2-40B4-BE49-F238E27FC236}">
                <a16:creationId xmlns:a16="http://schemas.microsoft.com/office/drawing/2014/main" id="{4AC9FAF3-D54F-4025-8EFB-3154322CD4CF}"/>
              </a:ext>
            </a:extLst>
          </p:cNvPr>
          <p:cNvSpPr/>
          <p:nvPr/>
        </p:nvSpPr>
        <p:spPr>
          <a:xfrm>
            <a:off x="7300012" y="2237173"/>
            <a:ext cx="328913" cy="26259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389703" y="905522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EA94CEA7-0EB2-4F53-897B-F8A2A2228060}"/>
              </a:ext>
            </a:extLst>
          </p:cNvPr>
          <p:cNvSpPr/>
          <p:nvPr/>
        </p:nvSpPr>
        <p:spPr>
          <a:xfrm>
            <a:off x="282888" y="2139624"/>
            <a:ext cx="755906" cy="13896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1709687" y="234494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3695052" y="239550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126" name="流程图: 过程 125">
            <a:extLst>
              <a:ext uri="{FF2B5EF4-FFF2-40B4-BE49-F238E27FC236}">
                <a16:creationId xmlns:a16="http://schemas.microsoft.com/office/drawing/2014/main" id="{86270522-0111-4CE5-AA25-FAA08E5D7069}"/>
              </a:ext>
            </a:extLst>
          </p:cNvPr>
          <p:cNvSpPr/>
          <p:nvPr/>
        </p:nvSpPr>
        <p:spPr>
          <a:xfrm>
            <a:off x="1092060" y="715880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6D4D8D82-BE22-47DD-98AD-2D27E26CE7CA}"/>
              </a:ext>
            </a:extLst>
          </p:cNvPr>
          <p:cNvSpPr/>
          <p:nvPr/>
        </p:nvSpPr>
        <p:spPr>
          <a:xfrm>
            <a:off x="1105596" y="1099537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978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380010" y="1107997"/>
            <a:ext cx="1407578" cy="2236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IfcBuildingStoryId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3187582" y="646618"/>
            <a:ext cx="1407578" cy="2500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IfcSiteId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371023" y="646618"/>
            <a:ext cx="808990" cy="22541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bdgToSite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1709687" y="234494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3481989" y="234494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1E26E20E-A38B-498A-8BA1-013A4DB0F11A}"/>
              </a:ext>
            </a:extLst>
          </p:cNvPr>
          <p:cNvSpPr/>
          <p:nvPr/>
        </p:nvSpPr>
        <p:spPr>
          <a:xfrm>
            <a:off x="1380010" y="660917"/>
            <a:ext cx="1407578" cy="2357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IfcBuildingId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27295ED5-D0A8-4EC0-8907-C0746FEE9DF8}"/>
              </a:ext>
            </a:extLst>
          </p:cNvPr>
          <p:cNvSpPr/>
          <p:nvPr/>
        </p:nvSpPr>
        <p:spPr>
          <a:xfrm>
            <a:off x="3187582" y="1095907"/>
            <a:ext cx="1407578" cy="2357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IfcBuildingId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1ACAF852-CBC3-4516-A32A-2203E1872819}"/>
              </a:ext>
            </a:extLst>
          </p:cNvPr>
          <p:cNvSpPr/>
          <p:nvPr/>
        </p:nvSpPr>
        <p:spPr>
          <a:xfrm>
            <a:off x="1380010" y="1542987"/>
            <a:ext cx="1407578" cy="2236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elementId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86C14E38-0DF1-4B5D-AF85-78CB24411350}"/>
              </a:ext>
            </a:extLst>
          </p:cNvPr>
          <p:cNvSpPr/>
          <p:nvPr/>
        </p:nvSpPr>
        <p:spPr>
          <a:xfrm>
            <a:off x="3187582" y="1542987"/>
            <a:ext cx="1407578" cy="2236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IfcBuildingStoryId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8CC92B13-4E81-4631-B8AD-592767853522}"/>
              </a:ext>
            </a:extLst>
          </p:cNvPr>
          <p:cNvSpPr/>
          <p:nvPr/>
        </p:nvSpPr>
        <p:spPr>
          <a:xfrm>
            <a:off x="318400" y="1107997"/>
            <a:ext cx="897125" cy="22541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storyToBdg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2597658F-E51A-4A1B-8BFA-CCE4CB5F3395}"/>
              </a:ext>
            </a:extLst>
          </p:cNvPr>
          <p:cNvSpPr/>
          <p:nvPr/>
        </p:nvSpPr>
        <p:spPr>
          <a:xfrm>
            <a:off x="284088" y="1542987"/>
            <a:ext cx="984704" cy="1837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elmtToSTory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4510A464-4A3E-44EA-AFE0-2F469E96D457}"/>
              </a:ext>
            </a:extLst>
          </p:cNvPr>
          <p:cNvSpPr/>
          <p:nvPr/>
        </p:nvSpPr>
        <p:spPr>
          <a:xfrm>
            <a:off x="2396972" y="1953087"/>
            <a:ext cx="390616" cy="29296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25906570-1BE6-4D60-B721-ABB2D41EE302}"/>
              </a:ext>
            </a:extLst>
          </p:cNvPr>
          <p:cNvSpPr/>
          <p:nvPr/>
        </p:nvSpPr>
        <p:spPr>
          <a:xfrm>
            <a:off x="329332" y="2343731"/>
            <a:ext cx="864246" cy="2485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IfcSiteId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392E4564-9DC3-4FE1-9054-85574903B15F}"/>
              </a:ext>
            </a:extLst>
          </p:cNvPr>
          <p:cNvSpPr/>
          <p:nvPr/>
        </p:nvSpPr>
        <p:spPr>
          <a:xfrm>
            <a:off x="1193578" y="2343731"/>
            <a:ext cx="1150126" cy="2485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IfcBuildingId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F42BABE1-96DD-4FA6-BD5A-FD36B08F846D}"/>
              </a:ext>
            </a:extLst>
          </p:cNvPr>
          <p:cNvSpPr/>
          <p:nvPr/>
        </p:nvSpPr>
        <p:spPr>
          <a:xfrm>
            <a:off x="2343704" y="2343731"/>
            <a:ext cx="1393794" cy="2485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IfcBuildingStoryId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BA9A6382-D3D2-4B79-86C7-9EFD09216FB5}"/>
              </a:ext>
            </a:extLst>
          </p:cNvPr>
          <p:cNvSpPr/>
          <p:nvPr/>
        </p:nvSpPr>
        <p:spPr>
          <a:xfrm>
            <a:off x="3737497" y="2343731"/>
            <a:ext cx="967667" cy="2485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elementId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8742172F-D6A4-4EC8-9D76-177EE1B901DB}"/>
              </a:ext>
            </a:extLst>
          </p:cNvPr>
          <p:cNvSpPr/>
          <p:nvPr/>
        </p:nvSpPr>
        <p:spPr>
          <a:xfrm>
            <a:off x="2396972" y="2778721"/>
            <a:ext cx="390616" cy="29296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B833EE9-0EAA-4F22-9B97-24BA90844198}"/>
              </a:ext>
            </a:extLst>
          </p:cNvPr>
          <p:cNvSpPr txBox="1"/>
          <p:nvPr/>
        </p:nvSpPr>
        <p:spPr>
          <a:xfrm>
            <a:off x="457287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795414C-ACBE-4E08-8FF8-0CFB92400EDD}"/>
              </a:ext>
            </a:extLst>
          </p:cNvPr>
          <p:cNvSpPr txBox="1"/>
          <p:nvPr/>
        </p:nvSpPr>
        <p:spPr>
          <a:xfrm>
            <a:off x="858956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6C9CBE1-86B9-465A-BE2B-4A6A3DB17FB9}"/>
              </a:ext>
            </a:extLst>
          </p:cNvPr>
          <p:cNvSpPr txBox="1"/>
          <p:nvPr/>
        </p:nvSpPr>
        <p:spPr>
          <a:xfrm>
            <a:off x="1269503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CAC5AE-7C60-4E2F-B7E3-D80C213CCD6C}"/>
              </a:ext>
            </a:extLst>
          </p:cNvPr>
          <p:cNvSpPr txBox="1"/>
          <p:nvPr/>
        </p:nvSpPr>
        <p:spPr>
          <a:xfrm>
            <a:off x="1680050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9E40DD3-C8E0-4A00-85DE-46BEAD25A5C3}"/>
              </a:ext>
            </a:extLst>
          </p:cNvPr>
          <p:cNvSpPr txBox="1"/>
          <p:nvPr/>
        </p:nvSpPr>
        <p:spPr>
          <a:xfrm>
            <a:off x="2090597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7A022E2-0DF4-4D5F-8556-485AD54F106D}"/>
              </a:ext>
            </a:extLst>
          </p:cNvPr>
          <p:cNvSpPr txBox="1"/>
          <p:nvPr/>
        </p:nvSpPr>
        <p:spPr>
          <a:xfrm>
            <a:off x="2492266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C60D474-09DA-479F-B739-AEDC936B9907}"/>
              </a:ext>
            </a:extLst>
          </p:cNvPr>
          <p:cNvSpPr txBox="1"/>
          <p:nvPr/>
        </p:nvSpPr>
        <p:spPr>
          <a:xfrm>
            <a:off x="448409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6ADE0F1-A31C-4798-950C-F83828FC60C3}"/>
              </a:ext>
            </a:extLst>
          </p:cNvPr>
          <p:cNvSpPr txBox="1"/>
          <p:nvPr/>
        </p:nvSpPr>
        <p:spPr>
          <a:xfrm>
            <a:off x="858956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A5BF6FA-8981-4820-8405-784A924D8234}"/>
              </a:ext>
            </a:extLst>
          </p:cNvPr>
          <p:cNvSpPr txBox="1"/>
          <p:nvPr/>
        </p:nvSpPr>
        <p:spPr>
          <a:xfrm>
            <a:off x="1269503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20FBB8A-3B84-4712-9974-DA39C7E10CA8}"/>
              </a:ext>
            </a:extLst>
          </p:cNvPr>
          <p:cNvSpPr txBox="1"/>
          <p:nvPr/>
        </p:nvSpPr>
        <p:spPr>
          <a:xfrm>
            <a:off x="1680050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FFE38F7-41CF-4709-AD43-32F18706A2CE}"/>
              </a:ext>
            </a:extLst>
          </p:cNvPr>
          <p:cNvSpPr txBox="1"/>
          <p:nvPr/>
        </p:nvSpPr>
        <p:spPr>
          <a:xfrm>
            <a:off x="2090597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6C39DC9-209E-489B-A99C-0FACB7DC14BB}"/>
              </a:ext>
            </a:extLst>
          </p:cNvPr>
          <p:cNvSpPr txBox="1"/>
          <p:nvPr/>
        </p:nvSpPr>
        <p:spPr>
          <a:xfrm>
            <a:off x="2492266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6AA2C3A-073F-4BE3-8E57-CD18DB7FED28}"/>
              </a:ext>
            </a:extLst>
          </p:cNvPr>
          <p:cNvSpPr txBox="1"/>
          <p:nvPr/>
        </p:nvSpPr>
        <p:spPr>
          <a:xfrm>
            <a:off x="2902810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049A434-3850-47EF-9168-AD8C51F83410}"/>
              </a:ext>
            </a:extLst>
          </p:cNvPr>
          <p:cNvSpPr txBox="1"/>
          <p:nvPr/>
        </p:nvSpPr>
        <p:spPr>
          <a:xfrm>
            <a:off x="3723906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2FAF135-AE6F-4D1B-A85F-D4673C474790}"/>
              </a:ext>
            </a:extLst>
          </p:cNvPr>
          <p:cNvSpPr txBox="1"/>
          <p:nvPr/>
        </p:nvSpPr>
        <p:spPr>
          <a:xfrm>
            <a:off x="4125575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DFCEFC3-0A2A-4E72-B786-858DCFCC8D2F}"/>
              </a:ext>
            </a:extLst>
          </p:cNvPr>
          <p:cNvSpPr txBox="1"/>
          <p:nvPr/>
        </p:nvSpPr>
        <p:spPr>
          <a:xfrm>
            <a:off x="2902810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A929CCB-3B76-4E11-A790-716FD79B9FC6}"/>
              </a:ext>
            </a:extLst>
          </p:cNvPr>
          <p:cNvSpPr txBox="1"/>
          <p:nvPr/>
        </p:nvSpPr>
        <p:spPr>
          <a:xfrm>
            <a:off x="3313357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8118FC8-15E0-4799-A44F-517C223838D1}"/>
              </a:ext>
            </a:extLst>
          </p:cNvPr>
          <p:cNvSpPr txBox="1"/>
          <p:nvPr/>
        </p:nvSpPr>
        <p:spPr>
          <a:xfrm>
            <a:off x="3723906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7CA8A6-504A-4290-90B8-AE9D0491ED0D}"/>
              </a:ext>
            </a:extLst>
          </p:cNvPr>
          <p:cNvSpPr txBox="1"/>
          <p:nvPr/>
        </p:nvSpPr>
        <p:spPr>
          <a:xfrm>
            <a:off x="4125575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F4A7979-B6FA-48BE-8CC7-7BEE3C3C15E5}"/>
              </a:ext>
            </a:extLst>
          </p:cNvPr>
          <p:cNvSpPr txBox="1"/>
          <p:nvPr/>
        </p:nvSpPr>
        <p:spPr>
          <a:xfrm>
            <a:off x="3313355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0CE7D0E3-7B25-4F91-8307-86073F8F6CCB}"/>
              </a:ext>
            </a:extLst>
          </p:cNvPr>
          <p:cNvSpPr/>
          <p:nvPr/>
        </p:nvSpPr>
        <p:spPr>
          <a:xfrm>
            <a:off x="1990478" y="3599068"/>
            <a:ext cx="1046825" cy="2540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571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9A4D937B-E882-4AF2-AEE9-1C46E7C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73911"/>
              </p:ext>
            </p:extLst>
          </p:nvPr>
        </p:nvGraphicFramePr>
        <p:xfrm>
          <a:off x="299431" y="1445447"/>
          <a:ext cx="4370224" cy="18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694">
                  <a:extLst>
                    <a:ext uri="{9D8B030D-6E8A-4147-A177-3AD203B41FA5}">
                      <a16:colId xmlns:a16="http://schemas.microsoft.com/office/drawing/2014/main" val="3017333006"/>
                    </a:ext>
                  </a:extLst>
                </a:gridCol>
                <a:gridCol w="1549905">
                  <a:extLst>
                    <a:ext uri="{9D8B030D-6E8A-4147-A177-3AD203B41FA5}">
                      <a16:colId xmlns:a16="http://schemas.microsoft.com/office/drawing/2014/main" val="944837735"/>
                    </a:ext>
                  </a:extLst>
                </a:gridCol>
                <a:gridCol w="1454625">
                  <a:extLst>
                    <a:ext uri="{9D8B030D-6E8A-4147-A177-3AD203B41FA5}">
                      <a16:colId xmlns:a16="http://schemas.microsoft.com/office/drawing/2014/main" val="4070553781"/>
                    </a:ext>
                  </a:extLst>
                </a:gridCol>
              </a:tblGrid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</a:t>
                      </a:r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内存占用</a:t>
                      </a:r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(Byte)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5352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3,164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08696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#4470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151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4154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#505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1,427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5534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#334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20,000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767407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7969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E5BFB6-4EB4-42DF-A03A-761E11797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49409"/>
              </p:ext>
            </p:extLst>
          </p:nvPr>
        </p:nvGraphicFramePr>
        <p:xfrm>
          <a:off x="5006074" y="2093518"/>
          <a:ext cx="4370224" cy="157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694">
                  <a:extLst>
                    <a:ext uri="{9D8B030D-6E8A-4147-A177-3AD203B41FA5}">
                      <a16:colId xmlns:a16="http://schemas.microsoft.com/office/drawing/2014/main" val="3017333006"/>
                    </a:ext>
                  </a:extLst>
                </a:gridCol>
                <a:gridCol w="1549905">
                  <a:extLst>
                    <a:ext uri="{9D8B030D-6E8A-4147-A177-3AD203B41FA5}">
                      <a16:colId xmlns:a16="http://schemas.microsoft.com/office/drawing/2014/main" val="944837735"/>
                    </a:ext>
                  </a:extLst>
                </a:gridCol>
                <a:gridCol w="1454625">
                  <a:extLst>
                    <a:ext uri="{9D8B030D-6E8A-4147-A177-3AD203B41FA5}">
                      <a16:colId xmlns:a16="http://schemas.microsoft.com/office/drawing/2014/main" val="4070553781"/>
                    </a:ext>
                  </a:extLst>
                </a:gridCol>
              </a:tblGrid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</a:t>
                      </a:r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内存占用</a:t>
                      </a:r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(Byte)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5352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08696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#3341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1,984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4154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#4470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27,099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5534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1,487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269,414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76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414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0B699-39AC-40F6-AAB7-5D64390661E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067469" y="2580838"/>
            <a:ext cx="3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E3A4D6D2-83CB-4C67-B3F6-714A9E1DA17B}"/>
              </a:ext>
            </a:extLst>
          </p:cNvPr>
          <p:cNvSpPr/>
          <p:nvPr/>
        </p:nvSpPr>
        <p:spPr>
          <a:xfrm>
            <a:off x="1213967" y="2468911"/>
            <a:ext cx="853502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752464-FFE5-4DA3-B95F-D649C2783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4584"/>
              </p:ext>
            </p:extLst>
          </p:nvPr>
        </p:nvGraphicFramePr>
        <p:xfrm>
          <a:off x="2397740" y="2415733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哈希表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 bucket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1B84CEB-4CB9-4312-93D5-C3FAC765FDC7}"/>
              </a:ext>
            </a:extLst>
          </p:cNvPr>
          <p:cNvSpPr/>
          <p:nvPr/>
        </p:nvSpPr>
        <p:spPr>
          <a:xfrm>
            <a:off x="2215087" y="2107598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判断是否在缓冲中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FE7BF-39E2-4007-85CF-CAA59670E82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393025" y="2821495"/>
            <a:ext cx="335594" cy="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B7D45AE4-BC94-4824-AFE0-BFBD8BF2D24B}"/>
              </a:ext>
            </a:extLst>
          </p:cNvPr>
          <p:cNvSpPr/>
          <p:nvPr/>
        </p:nvSpPr>
        <p:spPr>
          <a:xfrm>
            <a:off x="3728619" y="2660738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E79DAFA-29FE-4BAB-AE06-3731BF73931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317286" y="2830696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7B77B7B-EBDF-424D-8F8C-253DF057F923}"/>
              </a:ext>
            </a:extLst>
          </p:cNvPr>
          <p:cNvSpPr/>
          <p:nvPr/>
        </p:nvSpPr>
        <p:spPr>
          <a:xfrm>
            <a:off x="3728619" y="3186763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818F69-8541-4424-96AB-DFE80D14B76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393025" y="3356721"/>
            <a:ext cx="33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23EBDD-777A-4EB5-9D42-F86EBF9BE53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17286" y="3356721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52FEBDEF-FDA8-4826-B481-E0F07982A123}"/>
              </a:ext>
            </a:extLst>
          </p:cNvPr>
          <p:cNvSpPr/>
          <p:nvPr/>
        </p:nvSpPr>
        <p:spPr>
          <a:xfrm>
            <a:off x="3901822" y="3844559"/>
            <a:ext cx="861020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83F7EDE3-E00F-4B07-97A4-84E84A7DFCCA}"/>
              </a:ext>
            </a:extLst>
          </p:cNvPr>
          <p:cNvSpPr/>
          <p:nvPr/>
        </p:nvSpPr>
        <p:spPr>
          <a:xfrm>
            <a:off x="3903307" y="4068411"/>
            <a:ext cx="855124" cy="10138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nDegree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nVisit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nRatio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nodeRelRef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72A5CA-E70C-4880-B094-751FFB49F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703" y="3530930"/>
            <a:ext cx="317880" cy="3093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C82B8B2-EB3D-4E37-A10A-B4F6B030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64406"/>
              </p:ext>
            </p:extLst>
          </p:nvPr>
        </p:nvGraphicFramePr>
        <p:xfrm>
          <a:off x="5255259" y="2421187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110B6702-1607-41F8-A97A-EE06DDC1E531}"/>
              </a:ext>
            </a:extLst>
          </p:cNvPr>
          <p:cNvSpPr/>
          <p:nvPr/>
        </p:nvSpPr>
        <p:spPr>
          <a:xfrm>
            <a:off x="5072606" y="2198881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缓冲数据区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C40133F-0901-4175-A1A0-3D803D8E86A4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758431" y="3241870"/>
            <a:ext cx="496828" cy="1333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0D0597C7-FF59-4F89-901A-4DB56EAAF709}"/>
              </a:ext>
            </a:extLst>
          </p:cNvPr>
          <p:cNvCxnSpPr>
            <a:cxnSpLocks/>
          </p:cNvCxnSpPr>
          <p:nvPr/>
        </p:nvCxnSpPr>
        <p:spPr>
          <a:xfrm>
            <a:off x="6250546" y="2578700"/>
            <a:ext cx="389951" cy="1295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C6387BD5-EFB9-422E-BF2F-B8D821E458F5}"/>
              </a:ext>
            </a:extLst>
          </p:cNvPr>
          <p:cNvSpPr/>
          <p:nvPr/>
        </p:nvSpPr>
        <p:spPr>
          <a:xfrm>
            <a:off x="6649095" y="2692764"/>
            <a:ext cx="754882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785591B2-6141-4718-A0FD-8108F393D32B}"/>
              </a:ext>
            </a:extLst>
          </p:cNvPr>
          <p:cNvSpPr/>
          <p:nvPr/>
        </p:nvSpPr>
        <p:spPr>
          <a:xfrm>
            <a:off x="6649095" y="2848584"/>
            <a:ext cx="754882" cy="1520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750572DC-F648-4928-90B1-96DFCB6541B8}"/>
              </a:ext>
            </a:extLst>
          </p:cNvPr>
          <p:cNvSpPr/>
          <p:nvPr/>
        </p:nvSpPr>
        <p:spPr>
          <a:xfrm>
            <a:off x="7403977" y="2692764"/>
            <a:ext cx="479394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AF0873B-2939-44D0-A428-301F473B0529}"/>
              </a:ext>
            </a:extLst>
          </p:cNvPr>
          <p:cNvSpPr/>
          <p:nvPr/>
        </p:nvSpPr>
        <p:spPr>
          <a:xfrm>
            <a:off x="7403977" y="2848585"/>
            <a:ext cx="479394" cy="1520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2332808" y="1360674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320383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432755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45128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947389" y="1466007"/>
            <a:ext cx="2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4074854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5198579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6322304" y="1466007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584055" y="1360674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818054" y="1466007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7079806" y="1360674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1360674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18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455769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flipH="1">
            <a:off x="2383654" y="1584300"/>
            <a:ext cx="1" cy="3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1887366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154593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2442972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051301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83273" y="3276772"/>
            <a:ext cx="300772" cy="653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783798" y="3589507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5716CD-65BE-4E8E-9383-DD04DA55F3AA}"/>
              </a:ext>
            </a:extLst>
          </p:cNvPr>
          <p:cNvSpPr/>
          <p:nvPr/>
        </p:nvSpPr>
        <p:spPr>
          <a:xfrm>
            <a:off x="1845192" y="3108801"/>
            <a:ext cx="1076924" cy="3179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B7658A-04D2-4237-A078-E64AE0784FB9}"/>
              </a:ext>
            </a:extLst>
          </p:cNvPr>
          <p:cNvCxnSpPr>
            <a:cxnSpLocks/>
            <a:stCxn id="99" idx="2"/>
            <a:endCxn id="39" idx="0"/>
          </p:cNvCxnSpPr>
          <p:nvPr/>
        </p:nvCxnSpPr>
        <p:spPr>
          <a:xfrm>
            <a:off x="2383654" y="2807423"/>
            <a:ext cx="0" cy="30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BEA2445-015F-44B1-A28A-66AF8B1B98E5}"/>
              </a:ext>
            </a:extLst>
          </p:cNvPr>
          <p:cNvCxnSpPr>
            <a:cxnSpLocks/>
            <a:stCxn id="39" idx="2"/>
            <a:endCxn id="108" idx="1"/>
          </p:cNvCxnSpPr>
          <p:nvPr/>
        </p:nvCxnSpPr>
        <p:spPr>
          <a:xfrm rot="16200000" flipH="1">
            <a:off x="2920244" y="2890190"/>
            <a:ext cx="326964" cy="140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6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455769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给定路径查询语句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flipH="1">
            <a:off x="2383654" y="1584300"/>
            <a:ext cx="1" cy="3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1887366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154593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2442972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051301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83273" y="3276772"/>
            <a:ext cx="300772" cy="653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783798" y="3589507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5716CD-65BE-4E8E-9383-DD04DA55F3AA}"/>
              </a:ext>
            </a:extLst>
          </p:cNvPr>
          <p:cNvSpPr/>
          <p:nvPr/>
        </p:nvSpPr>
        <p:spPr>
          <a:xfrm>
            <a:off x="1845192" y="3108801"/>
            <a:ext cx="1076924" cy="3179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B7658A-04D2-4237-A078-E64AE0784FB9}"/>
              </a:ext>
            </a:extLst>
          </p:cNvPr>
          <p:cNvCxnSpPr>
            <a:cxnSpLocks/>
            <a:stCxn id="99" idx="2"/>
            <a:endCxn id="39" idx="0"/>
          </p:cNvCxnSpPr>
          <p:nvPr/>
        </p:nvCxnSpPr>
        <p:spPr>
          <a:xfrm>
            <a:off x="2383654" y="2807423"/>
            <a:ext cx="0" cy="30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BEA2445-015F-44B1-A28A-66AF8B1B98E5}"/>
              </a:ext>
            </a:extLst>
          </p:cNvPr>
          <p:cNvCxnSpPr>
            <a:cxnSpLocks/>
            <a:stCxn id="39" idx="2"/>
            <a:endCxn id="108" idx="1"/>
          </p:cNvCxnSpPr>
          <p:nvPr/>
        </p:nvCxnSpPr>
        <p:spPr>
          <a:xfrm rot="16200000" flipH="1">
            <a:off x="2920244" y="2890190"/>
            <a:ext cx="326964" cy="140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04B3905-461F-48ED-A504-F1123450417F}"/>
              </a:ext>
            </a:extLst>
          </p:cNvPr>
          <p:cNvSpPr/>
          <p:nvPr/>
        </p:nvSpPr>
        <p:spPr>
          <a:xfrm>
            <a:off x="1727406" y="4943422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给定路径查询语句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D1725E6-72EC-4DEC-95B9-C4CBE9F6507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2650681" y="5107659"/>
            <a:ext cx="114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529E1800-ACC3-46DF-BC45-147D4E5A63B2}"/>
              </a:ext>
            </a:extLst>
          </p:cNvPr>
          <p:cNvSpPr/>
          <p:nvPr/>
        </p:nvSpPr>
        <p:spPr>
          <a:xfrm>
            <a:off x="2765904" y="4999140"/>
            <a:ext cx="784654" cy="2802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查询分解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AAD4325C-FEB9-4572-8880-17884F381E58}"/>
              </a:ext>
            </a:extLst>
          </p:cNvPr>
          <p:cNvSpPr/>
          <p:nvPr/>
        </p:nvSpPr>
        <p:spPr>
          <a:xfrm>
            <a:off x="3795600" y="4925433"/>
            <a:ext cx="1217343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四组节点查询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NodeIndexSeek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E891E5-D22D-47F7-95F8-A3C71E5CACB7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5012943" y="5107659"/>
            <a:ext cx="118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0F874E53-7DE1-4561-BC55-69AA2DCF80DE}"/>
              </a:ext>
            </a:extLst>
          </p:cNvPr>
          <p:cNvSpPr/>
          <p:nvPr/>
        </p:nvSpPr>
        <p:spPr>
          <a:xfrm>
            <a:off x="2794601" y="4991274"/>
            <a:ext cx="784655" cy="26226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查询分解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425FB5D0-CC15-4063-B6C2-CFBB8B52EC00}"/>
              </a:ext>
            </a:extLst>
          </p:cNvPr>
          <p:cNvSpPr/>
          <p:nvPr/>
        </p:nvSpPr>
        <p:spPr>
          <a:xfrm>
            <a:off x="5128165" y="4967532"/>
            <a:ext cx="917528" cy="3118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拼接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0981AB53-2F99-4D5F-805A-22B26C0A1CF2}"/>
              </a:ext>
            </a:extLst>
          </p:cNvPr>
          <p:cNvSpPr/>
          <p:nvPr/>
        </p:nvSpPr>
        <p:spPr>
          <a:xfrm>
            <a:off x="6193079" y="4925433"/>
            <a:ext cx="1183670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A78B5AD-BF8F-4079-A986-20C60F2C2B5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376749" y="5107658"/>
            <a:ext cx="3734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0A9DC8DB-1B82-4DF2-BE00-73CBB4082ED8}"/>
              </a:ext>
            </a:extLst>
          </p:cNvPr>
          <p:cNvSpPr/>
          <p:nvPr/>
        </p:nvSpPr>
        <p:spPr>
          <a:xfrm>
            <a:off x="7750206" y="4909837"/>
            <a:ext cx="719685" cy="3436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返回结果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6D44CC7-9BB7-4DD2-98DC-9E4E8D80BF20}"/>
              </a:ext>
            </a:extLst>
          </p:cNvPr>
          <p:cNvCxnSpPr>
            <a:cxnSpLocks/>
            <a:stCxn id="34" idx="2"/>
            <a:endCxn id="55" idx="2"/>
          </p:cNvCxnSpPr>
          <p:nvPr/>
        </p:nvCxnSpPr>
        <p:spPr>
          <a:xfrm rot="5400000" flipH="1" flipV="1">
            <a:off x="6238985" y="3418821"/>
            <a:ext cx="36349" cy="3705777"/>
          </a:xfrm>
          <a:prstGeom prst="bentConnector3">
            <a:avLst>
              <a:gd name="adj1" fmla="val -9708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A7C9743-75A4-4303-AFFD-5454A59FD01C}"/>
              </a:ext>
            </a:extLst>
          </p:cNvPr>
          <p:cNvSpPr/>
          <p:nvPr/>
        </p:nvSpPr>
        <p:spPr>
          <a:xfrm>
            <a:off x="5586929" y="5477653"/>
            <a:ext cx="1129932" cy="3118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查询结果有空集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385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27083" y="640809"/>
            <a:ext cx="3936543" cy="4188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1.Collection.sort()-&gt;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SortedNodeList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得到缓存收益率降序排列的节点集合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2.rest    0,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1B0A133-7E5F-4603-8550-21E355959AD0}"/>
              </a:ext>
            </a:extLst>
          </p:cNvPr>
          <p:cNvCxnSpPr>
            <a:cxnSpLocks/>
          </p:cNvCxnSpPr>
          <p:nvPr/>
        </p:nvCxnSpPr>
        <p:spPr>
          <a:xfrm flipH="1">
            <a:off x="2991775" y="2592276"/>
            <a:ext cx="23081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220E13B-5562-4FF0-A68E-DDB8B63D9C58}"/>
              </a:ext>
            </a:extLst>
          </p:cNvPr>
          <p:cNvSpPr/>
          <p:nvPr/>
        </p:nvSpPr>
        <p:spPr>
          <a:xfrm>
            <a:off x="5439916" y="1047321"/>
            <a:ext cx="4227867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Collection.sort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14300"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得到缓存收益率降序排列的节点集合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  rest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0,targetNodeList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为空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  for(;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   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按照收益率从高到低依次将节点加入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       if(rest&lt;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          break;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    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      rest-=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12.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计算最后一个能够加载入内存的节点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   node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9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839640" y="337348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某个时间段内查询日志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FFB69C-9A40-4274-850B-CBF5959C542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 flipV="1">
            <a:off x="1722265" y="497145"/>
            <a:ext cx="882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3065DDE-5D8F-4536-ACF0-4F36B4D59018}"/>
              </a:ext>
            </a:extLst>
          </p:cNvPr>
          <p:cNvSpPr/>
          <p:nvPr/>
        </p:nvSpPr>
        <p:spPr>
          <a:xfrm>
            <a:off x="2604890" y="337347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查询日志离线统计模块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CCA0972-6D0A-4C19-8FC7-A9C552986B10}"/>
              </a:ext>
            </a:extLst>
          </p:cNvPr>
          <p:cNvSpPr/>
          <p:nvPr/>
        </p:nvSpPr>
        <p:spPr>
          <a:xfrm>
            <a:off x="1926100" y="425920"/>
            <a:ext cx="474955" cy="1424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EEC451-0939-47BB-ADD1-DD9036311D4A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487515" y="497144"/>
            <a:ext cx="9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4E772283-2CD2-4C50-BA60-7EF9E302AACB}"/>
              </a:ext>
            </a:extLst>
          </p:cNvPr>
          <p:cNvSpPr/>
          <p:nvPr/>
        </p:nvSpPr>
        <p:spPr>
          <a:xfrm>
            <a:off x="4429504" y="337346"/>
            <a:ext cx="882625" cy="3195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计算出预装载节点集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96DABBF1-5C26-4F36-B014-FCB57CE57BCE}"/>
              </a:ext>
            </a:extLst>
          </p:cNvPr>
          <p:cNvSpPr/>
          <p:nvPr/>
        </p:nvSpPr>
        <p:spPr>
          <a:xfrm>
            <a:off x="2595284" y="1318814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7066E0-2DDD-4D46-A1C7-6B58C77CE8F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870817" y="656942"/>
            <a:ext cx="0" cy="67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222010-6C16-4092-B3C4-04825DF672F0}"/>
              </a:ext>
            </a:extLst>
          </p:cNvPr>
          <p:cNvCxnSpPr>
            <a:cxnSpLocks/>
            <a:stCxn id="19" idx="1"/>
            <a:endCxn id="36" idx="3"/>
          </p:cNvCxnSpPr>
          <p:nvPr/>
        </p:nvCxnSpPr>
        <p:spPr>
          <a:xfrm flipH="1">
            <a:off x="1645573" y="1470871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393E491E-368E-456C-BC61-3CA372E8E731}"/>
              </a:ext>
            </a:extLst>
          </p:cNvPr>
          <p:cNvSpPr/>
          <p:nvPr/>
        </p:nvSpPr>
        <p:spPr>
          <a:xfrm>
            <a:off x="479394" y="1318815"/>
            <a:ext cx="1166179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数据库服务器启动时加载缓存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BE1BE038-78D7-4CE4-994B-63CC8E3F6CF5}"/>
              </a:ext>
            </a:extLst>
          </p:cNvPr>
          <p:cNvSpPr/>
          <p:nvPr/>
        </p:nvSpPr>
        <p:spPr>
          <a:xfrm>
            <a:off x="1788019" y="1404186"/>
            <a:ext cx="720098" cy="1388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文档 51">
            <a:extLst>
              <a:ext uri="{FF2B5EF4-FFF2-40B4-BE49-F238E27FC236}">
                <a16:creationId xmlns:a16="http://schemas.microsoft.com/office/drawing/2014/main" id="{187E875D-7A93-43C1-A047-29B21DF01B77}"/>
              </a:ext>
            </a:extLst>
          </p:cNvPr>
          <p:cNvSpPr/>
          <p:nvPr/>
        </p:nvSpPr>
        <p:spPr>
          <a:xfrm>
            <a:off x="2362090" y="1982422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775E9DC4-D46C-47B6-B1C5-EEF67D3E8064}"/>
              </a:ext>
            </a:extLst>
          </p:cNvPr>
          <p:cNvSpPr/>
          <p:nvPr/>
        </p:nvSpPr>
        <p:spPr>
          <a:xfrm>
            <a:off x="839640" y="2502365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5EDA9BEC-0B6E-4D1F-B04D-5812C3C66FAE}"/>
              </a:ext>
            </a:extLst>
          </p:cNvPr>
          <p:cNvSpPr/>
          <p:nvPr/>
        </p:nvSpPr>
        <p:spPr>
          <a:xfrm>
            <a:off x="1682171" y="2763181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1617F429-8DB0-49AC-A647-02CF6DE7BA91}"/>
              </a:ext>
            </a:extLst>
          </p:cNvPr>
          <p:cNvSpPr/>
          <p:nvPr/>
        </p:nvSpPr>
        <p:spPr>
          <a:xfrm>
            <a:off x="2944106" y="2763180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0EC3CE0B-72E3-4573-82FC-87100F649E72}"/>
              </a:ext>
            </a:extLst>
          </p:cNvPr>
          <p:cNvSpPr/>
          <p:nvPr/>
        </p:nvSpPr>
        <p:spPr>
          <a:xfrm>
            <a:off x="839640" y="3422104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757DF75B-0D18-4EC1-9D3C-6036CA8C80EF}"/>
              </a:ext>
            </a:extLst>
          </p:cNvPr>
          <p:cNvSpPr/>
          <p:nvPr/>
        </p:nvSpPr>
        <p:spPr>
          <a:xfrm>
            <a:off x="832877" y="3957326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014A012F-C037-44B2-9697-40C3272C5B66}"/>
              </a:ext>
            </a:extLst>
          </p:cNvPr>
          <p:cNvSpPr/>
          <p:nvPr/>
        </p:nvSpPr>
        <p:spPr>
          <a:xfrm>
            <a:off x="2537669" y="3764699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EA2EE56-F3AF-46BF-9425-793BBCF08569}"/>
              </a:ext>
            </a:extLst>
          </p:cNvPr>
          <p:cNvSpPr/>
          <p:nvPr/>
        </p:nvSpPr>
        <p:spPr>
          <a:xfrm>
            <a:off x="1318410" y="4395255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5B8A794-F79C-49F6-9DC4-5936543EF0DD}"/>
              </a:ext>
            </a:extLst>
          </p:cNvPr>
          <p:cNvSpPr/>
          <p:nvPr/>
        </p:nvSpPr>
        <p:spPr>
          <a:xfrm>
            <a:off x="1301776" y="5027931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DE2E1792-A936-4F7A-86F0-473AD8111502}"/>
              </a:ext>
            </a:extLst>
          </p:cNvPr>
          <p:cNvSpPr/>
          <p:nvPr/>
        </p:nvSpPr>
        <p:spPr>
          <a:xfrm>
            <a:off x="4385281" y="3957325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62" name="箭头: 上下 61">
            <a:extLst>
              <a:ext uri="{FF2B5EF4-FFF2-40B4-BE49-F238E27FC236}">
                <a16:creationId xmlns:a16="http://schemas.microsoft.com/office/drawing/2014/main" id="{7DF26E66-A696-4D4D-B242-078AA99FE5B5}"/>
              </a:ext>
            </a:extLst>
          </p:cNvPr>
          <p:cNvSpPr/>
          <p:nvPr/>
        </p:nvSpPr>
        <p:spPr>
          <a:xfrm rot="5400000">
            <a:off x="4112703" y="4939547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6133A2D3-16E7-4061-A3F5-9C149DE30100}"/>
              </a:ext>
            </a:extLst>
          </p:cNvPr>
          <p:cNvSpPr/>
          <p:nvPr/>
        </p:nvSpPr>
        <p:spPr>
          <a:xfrm>
            <a:off x="2828856" y="5015361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65" name="箭头: 上下 64">
            <a:extLst>
              <a:ext uri="{FF2B5EF4-FFF2-40B4-BE49-F238E27FC236}">
                <a16:creationId xmlns:a16="http://schemas.microsoft.com/office/drawing/2014/main" id="{B70B4435-084F-4D49-8F36-AC31827300A7}"/>
              </a:ext>
            </a:extLst>
          </p:cNvPr>
          <p:cNvSpPr/>
          <p:nvPr/>
        </p:nvSpPr>
        <p:spPr>
          <a:xfrm>
            <a:off x="1791996" y="4710522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BE44A65-D6C2-43DC-ADA9-3314EA41AFD0}"/>
              </a:ext>
            </a:extLst>
          </p:cNvPr>
          <p:cNvSpPr/>
          <p:nvPr/>
        </p:nvSpPr>
        <p:spPr>
          <a:xfrm>
            <a:off x="832531" y="5804570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7D451D62-24A8-478E-8E90-AD32807B44F5}"/>
              </a:ext>
            </a:extLst>
          </p:cNvPr>
          <p:cNvSpPr/>
          <p:nvPr/>
        </p:nvSpPr>
        <p:spPr>
          <a:xfrm>
            <a:off x="1656086" y="5906250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1862B22-50F9-4859-971E-D137B3489C0B}"/>
              </a:ext>
            </a:extLst>
          </p:cNvPr>
          <p:cNvSpPr/>
          <p:nvPr/>
        </p:nvSpPr>
        <p:spPr>
          <a:xfrm>
            <a:off x="3083543" y="5906249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6E1FBB9-ADFD-4C85-9E5D-7CA7C7EAA789}"/>
              </a:ext>
            </a:extLst>
          </p:cNvPr>
          <p:cNvSpPr/>
          <p:nvPr/>
        </p:nvSpPr>
        <p:spPr>
          <a:xfrm>
            <a:off x="874998" y="2521457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1FA8A1E9-1322-4A18-8393-311A8093F554}"/>
              </a:ext>
            </a:extLst>
          </p:cNvPr>
          <p:cNvSpPr/>
          <p:nvPr/>
        </p:nvSpPr>
        <p:spPr>
          <a:xfrm>
            <a:off x="874998" y="4024251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FC617A73-3DCA-414B-8C36-49AE4EB3CB7B}"/>
              </a:ext>
            </a:extLst>
          </p:cNvPr>
          <p:cNvSpPr/>
          <p:nvPr/>
        </p:nvSpPr>
        <p:spPr>
          <a:xfrm>
            <a:off x="2528841" y="3202011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AB67EBA4-A32E-48A9-9EC8-47FFB169A047}"/>
              </a:ext>
            </a:extLst>
          </p:cNvPr>
          <p:cNvSpPr/>
          <p:nvPr/>
        </p:nvSpPr>
        <p:spPr>
          <a:xfrm rot="5400000">
            <a:off x="2497580" y="5046617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CD886AA3-E3F0-4A8F-8BCE-B6135C14E879}"/>
              </a:ext>
            </a:extLst>
          </p:cNvPr>
          <p:cNvSpPr/>
          <p:nvPr/>
        </p:nvSpPr>
        <p:spPr>
          <a:xfrm>
            <a:off x="2582116" y="2353516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上下 73">
            <a:extLst>
              <a:ext uri="{FF2B5EF4-FFF2-40B4-BE49-F238E27FC236}">
                <a16:creationId xmlns:a16="http://schemas.microsoft.com/office/drawing/2014/main" id="{D9EE4E42-ACC5-4B57-8225-1926DDA9D8A3}"/>
              </a:ext>
            </a:extLst>
          </p:cNvPr>
          <p:cNvSpPr/>
          <p:nvPr/>
        </p:nvSpPr>
        <p:spPr>
          <a:xfrm>
            <a:off x="1806622" y="5462731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文档 74">
            <a:extLst>
              <a:ext uri="{FF2B5EF4-FFF2-40B4-BE49-F238E27FC236}">
                <a16:creationId xmlns:a16="http://schemas.microsoft.com/office/drawing/2014/main" id="{F4811B8E-BC4E-4743-A307-52E6800EDCEA}"/>
              </a:ext>
            </a:extLst>
          </p:cNvPr>
          <p:cNvSpPr/>
          <p:nvPr/>
        </p:nvSpPr>
        <p:spPr>
          <a:xfrm>
            <a:off x="7472491" y="1982422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9713BED7-D8D0-4FEC-8EDC-C20E1C107A89}"/>
              </a:ext>
            </a:extLst>
          </p:cNvPr>
          <p:cNvSpPr/>
          <p:nvPr/>
        </p:nvSpPr>
        <p:spPr>
          <a:xfrm>
            <a:off x="5950041" y="2502365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4BE71CCF-1165-462E-B071-79EE8B9F39A9}"/>
              </a:ext>
            </a:extLst>
          </p:cNvPr>
          <p:cNvSpPr/>
          <p:nvPr/>
        </p:nvSpPr>
        <p:spPr>
          <a:xfrm>
            <a:off x="6792572" y="2763181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41B6E382-E8F0-4375-8AE7-0C64E28DA20B}"/>
              </a:ext>
            </a:extLst>
          </p:cNvPr>
          <p:cNvSpPr/>
          <p:nvPr/>
        </p:nvSpPr>
        <p:spPr>
          <a:xfrm>
            <a:off x="8054507" y="2763180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56F4465-6B64-4CF4-8AB5-9469AD980F76}"/>
              </a:ext>
            </a:extLst>
          </p:cNvPr>
          <p:cNvSpPr/>
          <p:nvPr/>
        </p:nvSpPr>
        <p:spPr>
          <a:xfrm>
            <a:off x="5950041" y="3422104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CA7199A-E5C7-4A61-BD5F-3D8DECC6A8FE}"/>
              </a:ext>
            </a:extLst>
          </p:cNvPr>
          <p:cNvSpPr/>
          <p:nvPr/>
        </p:nvSpPr>
        <p:spPr>
          <a:xfrm>
            <a:off x="5943278" y="3957326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13294225-C1C6-42FA-AA52-559148251EC4}"/>
              </a:ext>
            </a:extLst>
          </p:cNvPr>
          <p:cNvSpPr/>
          <p:nvPr/>
        </p:nvSpPr>
        <p:spPr>
          <a:xfrm>
            <a:off x="7648070" y="3764699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5AE0DB5C-9D9A-4020-92CB-C114BA192771}"/>
              </a:ext>
            </a:extLst>
          </p:cNvPr>
          <p:cNvSpPr/>
          <p:nvPr/>
        </p:nvSpPr>
        <p:spPr>
          <a:xfrm>
            <a:off x="6428811" y="4395255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CABFD0-2B28-4D40-96B6-76528B4AFA34}"/>
              </a:ext>
            </a:extLst>
          </p:cNvPr>
          <p:cNvSpPr/>
          <p:nvPr/>
        </p:nvSpPr>
        <p:spPr>
          <a:xfrm>
            <a:off x="6412177" y="5027931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785BAB81-E931-4C75-B277-831B10E298FD}"/>
              </a:ext>
            </a:extLst>
          </p:cNvPr>
          <p:cNvSpPr/>
          <p:nvPr/>
        </p:nvSpPr>
        <p:spPr>
          <a:xfrm>
            <a:off x="9495682" y="3957325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85" name="箭头: 上下 84">
            <a:extLst>
              <a:ext uri="{FF2B5EF4-FFF2-40B4-BE49-F238E27FC236}">
                <a16:creationId xmlns:a16="http://schemas.microsoft.com/office/drawing/2014/main" id="{194B2B7C-5D23-46B0-BB86-366D408C65F2}"/>
              </a:ext>
            </a:extLst>
          </p:cNvPr>
          <p:cNvSpPr/>
          <p:nvPr/>
        </p:nvSpPr>
        <p:spPr>
          <a:xfrm rot="5400000">
            <a:off x="9223104" y="4939547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0D48F77C-C4A5-42AC-B660-75F734622943}"/>
              </a:ext>
            </a:extLst>
          </p:cNvPr>
          <p:cNvSpPr/>
          <p:nvPr/>
        </p:nvSpPr>
        <p:spPr>
          <a:xfrm>
            <a:off x="7939257" y="5015361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87" name="箭头: 上下 86">
            <a:extLst>
              <a:ext uri="{FF2B5EF4-FFF2-40B4-BE49-F238E27FC236}">
                <a16:creationId xmlns:a16="http://schemas.microsoft.com/office/drawing/2014/main" id="{F582E3FD-1204-44CF-933E-7D4138DD7262}"/>
              </a:ext>
            </a:extLst>
          </p:cNvPr>
          <p:cNvSpPr/>
          <p:nvPr/>
        </p:nvSpPr>
        <p:spPr>
          <a:xfrm>
            <a:off x="6902397" y="4710522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D43D27B6-A580-4B6A-A91C-053BA9586983}"/>
              </a:ext>
            </a:extLst>
          </p:cNvPr>
          <p:cNvSpPr/>
          <p:nvPr/>
        </p:nvSpPr>
        <p:spPr>
          <a:xfrm>
            <a:off x="5942932" y="5804570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FA55B6CF-328C-443D-8522-2094D88333F3}"/>
              </a:ext>
            </a:extLst>
          </p:cNvPr>
          <p:cNvSpPr/>
          <p:nvPr/>
        </p:nvSpPr>
        <p:spPr>
          <a:xfrm>
            <a:off x="6766487" y="5906250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346BBED-EDEE-4C95-973D-AE0F55F9ACE0}"/>
              </a:ext>
            </a:extLst>
          </p:cNvPr>
          <p:cNvSpPr/>
          <p:nvPr/>
        </p:nvSpPr>
        <p:spPr>
          <a:xfrm>
            <a:off x="8193944" y="5906249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3A0FA03F-318B-4642-9BA2-C9D1F1A341DF}"/>
              </a:ext>
            </a:extLst>
          </p:cNvPr>
          <p:cNvSpPr/>
          <p:nvPr/>
        </p:nvSpPr>
        <p:spPr>
          <a:xfrm>
            <a:off x="5985399" y="2521457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DF00B9EA-F5A2-47AB-92DC-0B56643AC59A}"/>
              </a:ext>
            </a:extLst>
          </p:cNvPr>
          <p:cNvSpPr/>
          <p:nvPr/>
        </p:nvSpPr>
        <p:spPr>
          <a:xfrm>
            <a:off x="5985399" y="4024251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60BB41B4-D7CB-48AD-815C-CAE50A30B7FC}"/>
              </a:ext>
            </a:extLst>
          </p:cNvPr>
          <p:cNvSpPr/>
          <p:nvPr/>
        </p:nvSpPr>
        <p:spPr>
          <a:xfrm>
            <a:off x="7639242" y="3202011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下 93">
            <a:extLst>
              <a:ext uri="{FF2B5EF4-FFF2-40B4-BE49-F238E27FC236}">
                <a16:creationId xmlns:a16="http://schemas.microsoft.com/office/drawing/2014/main" id="{804B54CD-EE1E-4E5B-B156-3D6E131767B3}"/>
              </a:ext>
            </a:extLst>
          </p:cNvPr>
          <p:cNvSpPr/>
          <p:nvPr/>
        </p:nvSpPr>
        <p:spPr>
          <a:xfrm rot="5400000">
            <a:off x="7607981" y="5046617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下 94">
            <a:extLst>
              <a:ext uri="{FF2B5EF4-FFF2-40B4-BE49-F238E27FC236}">
                <a16:creationId xmlns:a16="http://schemas.microsoft.com/office/drawing/2014/main" id="{128E918A-DFEC-4FFF-BE47-AACB7F15D70B}"/>
              </a:ext>
            </a:extLst>
          </p:cNvPr>
          <p:cNvSpPr/>
          <p:nvPr/>
        </p:nvSpPr>
        <p:spPr>
          <a:xfrm>
            <a:off x="7692517" y="2353516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上下 95">
            <a:extLst>
              <a:ext uri="{FF2B5EF4-FFF2-40B4-BE49-F238E27FC236}">
                <a16:creationId xmlns:a16="http://schemas.microsoft.com/office/drawing/2014/main" id="{5624622B-E1ED-471A-83AD-47ED21295278}"/>
              </a:ext>
            </a:extLst>
          </p:cNvPr>
          <p:cNvSpPr/>
          <p:nvPr/>
        </p:nvSpPr>
        <p:spPr>
          <a:xfrm>
            <a:off x="6917023" y="5462731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3113BA7D-359C-43F4-BDD8-AC58DA523799}"/>
              </a:ext>
            </a:extLst>
          </p:cNvPr>
          <p:cNvSpPr/>
          <p:nvPr/>
        </p:nvSpPr>
        <p:spPr>
          <a:xfrm>
            <a:off x="4433364" y="1329010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构建缓存项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4A34313-923C-4747-9D00-613848EA5DBC}"/>
              </a:ext>
            </a:extLst>
          </p:cNvPr>
          <p:cNvCxnSpPr>
            <a:cxnSpLocks/>
            <a:stCxn id="97" idx="1"/>
            <a:endCxn id="19" idx="3"/>
          </p:cNvCxnSpPr>
          <p:nvPr/>
        </p:nvCxnSpPr>
        <p:spPr>
          <a:xfrm flipH="1" flipV="1">
            <a:off x="3470187" y="1470871"/>
            <a:ext cx="963177" cy="1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8CEA0C1-20E9-411A-BE13-121AFF36261B}"/>
              </a:ext>
            </a:extLst>
          </p:cNvPr>
          <p:cNvSpPr/>
          <p:nvPr/>
        </p:nvSpPr>
        <p:spPr>
          <a:xfrm>
            <a:off x="3608985" y="1409898"/>
            <a:ext cx="678791" cy="1333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D9A35766-B0CA-4658-9882-D34A3256B5EA}"/>
              </a:ext>
            </a:extLst>
          </p:cNvPr>
          <p:cNvSpPr/>
          <p:nvPr/>
        </p:nvSpPr>
        <p:spPr>
          <a:xfrm>
            <a:off x="4361888" y="911047"/>
            <a:ext cx="1000224" cy="129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634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1033652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21737" y="1393796"/>
            <a:ext cx="5373564" cy="14515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Transaction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graphDatabaseService.begin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for(Relationship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: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relationshipIterable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Node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relationship.getEndNode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tx.success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tx.close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246654" y="3923429"/>
            <a:ext cx="1066784" cy="1485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249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4129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1,269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2938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49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08357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57510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1C24BC8-4B19-4E90-9886-7A4E1F396152}"/>
              </a:ext>
            </a:extLst>
          </p:cNvPr>
          <p:cNvSpPr/>
          <p:nvPr/>
        </p:nvSpPr>
        <p:spPr>
          <a:xfrm>
            <a:off x="292980" y="3591722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真实的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E49757-580F-45F6-8187-A392A58C5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85104"/>
              </p:ext>
            </p:extLst>
          </p:nvPr>
        </p:nvGraphicFramePr>
        <p:xfrm>
          <a:off x="1488875" y="5074253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36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A3AEFD-BA17-4654-8FDC-ADC8A4B4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47359"/>
              </p:ext>
            </p:extLst>
          </p:nvPr>
        </p:nvGraphicFramePr>
        <p:xfrm>
          <a:off x="2031999" y="719667"/>
          <a:ext cx="4901460" cy="1078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9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3391B4-28EC-43D4-AFB7-E927DCD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76530"/>
              </p:ext>
            </p:extLst>
          </p:nvPr>
        </p:nvGraphicFramePr>
        <p:xfrm>
          <a:off x="2031999" y="2487802"/>
          <a:ext cx="5283199" cy="11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16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原始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BloomFilter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20,492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15,753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59,951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34,524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120,248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64,245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815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938338"/>
              </p:ext>
            </p:extLst>
          </p:nvPr>
        </p:nvGraphicFramePr>
        <p:xfrm>
          <a:off x="875489" y="515566"/>
          <a:ext cx="5029199" cy="421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3573CB2-901A-4E43-9C02-B95EC5FAF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182905"/>
              </p:ext>
            </p:extLst>
          </p:nvPr>
        </p:nvGraphicFramePr>
        <p:xfrm>
          <a:off x="6694790" y="515566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1863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602424"/>
              </p:ext>
            </p:extLst>
          </p:nvPr>
        </p:nvGraphicFramePr>
        <p:xfrm>
          <a:off x="369650" y="223734"/>
          <a:ext cx="5029199" cy="3696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3573CB2-901A-4E43-9C02-B95EC5FAF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025161"/>
              </p:ext>
            </p:extLst>
          </p:nvPr>
        </p:nvGraphicFramePr>
        <p:xfrm>
          <a:off x="6694790" y="515566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6308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2298"/>
              </p:ext>
            </p:extLst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450614"/>
              </p:ext>
            </p:extLst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742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/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A70C85-9C9F-4DA1-83D4-5CA4A5B9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478"/>
              </p:ext>
            </p:extLst>
          </p:nvPr>
        </p:nvGraphicFramePr>
        <p:xfrm>
          <a:off x="6962330" y="2013594"/>
          <a:ext cx="6320902" cy="959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785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889987"/>
              </p:ext>
            </p:extLst>
          </p:nvPr>
        </p:nvGraphicFramePr>
        <p:xfrm>
          <a:off x="1117599" y="544749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10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38AD11-1784-495A-B3A4-B1D0317B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60115"/>
              </p:ext>
            </p:extLst>
          </p:nvPr>
        </p:nvGraphicFramePr>
        <p:xfrm>
          <a:off x="2626469" y="661480"/>
          <a:ext cx="6225702" cy="1692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980">
                  <a:extLst>
                    <a:ext uri="{9D8B030D-6E8A-4147-A177-3AD203B41FA5}">
                      <a16:colId xmlns:a16="http://schemas.microsoft.com/office/drawing/2014/main" val="3189828813"/>
                    </a:ext>
                  </a:extLst>
                </a:gridCol>
                <a:gridCol w="2395754">
                  <a:extLst>
                    <a:ext uri="{9D8B030D-6E8A-4147-A177-3AD203B41FA5}">
                      <a16:colId xmlns:a16="http://schemas.microsoft.com/office/drawing/2014/main" val="3790241336"/>
                    </a:ext>
                  </a:extLst>
                </a:gridCol>
                <a:gridCol w="2297968">
                  <a:extLst>
                    <a:ext uri="{9D8B030D-6E8A-4147-A177-3AD203B41FA5}">
                      <a16:colId xmlns:a16="http://schemas.microsoft.com/office/drawing/2014/main" val="3268162034"/>
                    </a:ext>
                  </a:extLst>
                </a:gridCol>
              </a:tblGrid>
              <a:tr h="454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基于收益率的缓存策略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传统</a:t>
                      </a:r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</a:t>
                      </a:r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缓存策略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6520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28,184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42462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69701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95767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73702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98781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168990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121185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13955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216179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173199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40336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CCFFDC-F9B6-4842-9F09-4F7E0C7C8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57646"/>
              </p:ext>
            </p:extLst>
          </p:nvPr>
        </p:nvGraphicFramePr>
        <p:xfrm>
          <a:off x="1381328" y="3093215"/>
          <a:ext cx="6692631" cy="157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446">
                  <a:extLst>
                    <a:ext uri="{9D8B030D-6E8A-4147-A177-3AD203B41FA5}">
                      <a16:colId xmlns:a16="http://schemas.microsoft.com/office/drawing/2014/main" val="3017333006"/>
                    </a:ext>
                  </a:extLst>
                </a:gridCol>
                <a:gridCol w="2373549">
                  <a:extLst>
                    <a:ext uri="{9D8B030D-6E8A-4147-A177-3AD203B41FA5}">
                      <a16:colId xmlns:a16="http://schemas.microsoft.com/office/drawing/2014/main" val="944837735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70553781"/>
                    </a:ext>
                  </a:extLst>
                </a:gridCol>
              </a:tblGrid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缓存空间占请求数据大小的比例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基于收益率的缓存策略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传统</a:t>
                      </a:r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</a:t>
                      </a:r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缓存策略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5352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28,184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42,462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08696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95,767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73,702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4154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162,990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121,185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5534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236,179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173,199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76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9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32330</TotalTime>
  <Words>3053</Words>
  <Application>Microsoft Office PowerPoint</Application>
  <PresentationFormat>宽屏</PresentationFormat>
  <Paragraphs>1297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340</cp:revision>
  <dcterms:created xsi:type="dcterms:W3CDTF">2017-08-25T01:16:02Z</dcterms:created>
  <dcterms:modified xsi:type="dcterms:W3CDTF">2018-03-27T02:15:24Z</dcterms:modified>
</cp:coreProperties>
</file>