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315" r:id="rId45"/>
    <p:sldId id="299" r:id="rId46"/>
    <p:sldId id="300" r:id="rId47"/>
    <p:sldId id="313" r:id="rId48"/>
    <p:sldId id="302" r:id="rId49"/>
    <p:sldId id="301" r:id="rId50"/>
    <p:sldId id="303" r:id="rId51"/>
    <p:sldId id="304" r:id="rId52"/>
    <p:sldId id="309" r:id="rId53"/>
    <p:sldId id="305" r:id="rId54"/>
    <p:sldId id="306" r:id="rId55"/>
    <p:sldId id="314" r:id="rId56"/>
    <p:sldId id="308" r:id="rId57"/>
    <p:sldId id="310" r:id="rId58"/>
    <p:sldId id="311" r:id="rId59"/>
    <p:sldId id="312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5098051282334"/>
          <c:y val="0.202668374137421"/>
          <c:w val="0.74270773536700363"/>
          <c:h val="0.63897962003552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1113741969645659"/>
              <c:y val="0.91128844242675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316991280788247E-2"/>
          <c:w val="0.66640174707741728"/>
          <c:h val="0.11600426202933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0053101895549"/>
          <c:y val="0.13595685228584467"/>
          <c:w val="0.74775824142174518"/>
          <c:h val="0.68851293506322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页缓存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对象缓存空间占请求数据空间的比例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0861216666908586"/>
              <c:y val="0.92503119833810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995052523925986E-2"/>
          <c:w val="0.66640174707741728"/>
          <c:h val="5.871662395615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162990</c:v>
                </c:pt>
                <c:pt idx="3">
                  <c:v>236979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79126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100726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83633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84110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100726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72524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83633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100726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100726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0096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44283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E5325F4-4D5E-4BF0-BCC4-D13E32FBEB70}"/>
              </a:ext>
            </a:extLst>
          </p:cNvPr>
          <p:cNvSpPr/>
          <p:nvPr/>
        </p:nvSpPr>
        <p:spPr>
          <a:xfrm>
            <a:off x="2298924" y="17218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50440EA-0A9B-43A0-A849-9346CDB5AD92}"/>
              </a:ext>
            </a:extLst>
          </p:cNvPr>
          <p:cNvSpPr/>
          <p:nvPr/>
        </p:nvSpPr>
        <p:spPr>
          <a:xfrm>
            <a:off x="715069" y="2391312"/>
            <a:ext cx="4005490" cy="8718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FA59D1C-5B2E-4153-BB47-8FDC20DD9881}"/>
              </a:ext>
            </a:extLst>
          </p:cNvPr>
          <p:cNvSpPr/>
          <p:nvPr/>
        </p:nvSpPr>
        <p:spPr>
          <a:xfrm>
            <a:off x="1625548" y="2657544"/>
            <a:ext cx="775454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CE357F99-FBB6-4310-8153-43894455CFD8}"/>
              </a:ext>
            </a:extLst>
          </p:cNvPr>
          <p:cNvSpPr/>
          <p:nvPr/>
        </p:nvSpPr>
        <p:spPr>
          <a:xfrm>
            <a:off x="2830746" y="2662859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36417F2-8D8C-47BC-85F6-D997807528F8}"/>
              </a:ext>
            </a:extLst>
          </p:cNvPr>
          <p:cNvSpPr/>
          <p:nvPr/>
        </p:nvSpPr>
        <p:spPr>
          <a:xfrm>
            <a:off x="715069" y="3359693"/>
            <a:ext cx="4002841" cy="2589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CBB70C8D-692C-4C26-95B2-34F5C4A0A12C}"/>
              </a:ext>
            </a:extLst>
          </p:cNvPr>
          <p:cNvSpPr/>
          <p:nvPr/>
        </p:nvSpPr>
        <p:spPr>
          <a:xfrm>
            <a:off x="708306" y="3811090"/>
            <a:ext cx="336757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4F19D77-0067-4327-BEA2-7DC1B551772C}"/>
              </a:ext>
            </a:extLst>
          </p:cNvPr>
          <p:cNvSpPr/>
          <p:nvPr/>
        </p:nvSpPr>
        <p:spPr>
          <a:xfrm>
            <a:off x="2620540" y="3145050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3309654-E546-48DE-A985-BECAC223E8EC}"/>
              </a:ext>
            </a:extLst>
          </p:cNvPr>
          <p:cNvSpPr/>
          <p:nvPr/>
        </p:nvSpPr>
        <p:spPr>
          <a:xfrm>
            <a:off x="2620538" y="3626907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8985EF-BA8C-4FF4-BEF8-4DC720F5FEA5}"/>
              </a:ext>
            </a:extLst>
          </p:cNvPr>
          <p:cNvSpPr/>
          <p:nvPr/>
        </p:nvSpPr>
        <p:spPr>
          <a:xfrm>
            <a:off x="2620539" y="2127658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28377F6-9EB7-449C-91AD-C1A29A38A865}"/>
              </a:ext>
            </a:extLst>
          </p:cNvPr>
          <p:cNvSpPr/>
          <p:nvPr/>
        </p:nvSpPr>
        <p:spPr>
          <a:xfrm>
            <a:off x="1177042" y="4089869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090B1E9-345F-45FF-A7EC-87A1BAF34824}"/>
              </a:ext>
            </a:extLst>
          </p:cNvPr>
          <p:cNvSpPr/>
          <p:nvPr/>
        </p:nvSpPr>
        <p:spPr>
          <a:xfrm>
            <a:off x="1711131" y="5009745"/>
            <a:ext cx="275472" cy="794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DF91D4B-DBB5-4070-89F6-69FE19B39451}"/>
              </a:ext>
            </a:extLst>
          </p:cNvPr>
          <p:cNvSpPr/>
          <p:nvPr/>
        </p:nvSpPr>
        <p:spPr>
          <a:xfrm>
            <a:off x="1177044" y="4600666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18365AF4-B8E4-4680-93B1-CBD42CA59D8B}"/>
              </a:ext>
            </a:extLst>
          </p:cNvPr>
          <p:cNvSpPr/>
          <p:nvPr/>
        </p:nvSpPr>
        <p:spPr>
          <a:xfrm>
            <a:off x="4260710" y="3811090"/>
            <a:ext cx="45984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21DC3855-AD67-4B01-8F3D-E272094385F1}"/>
              </a:ext>
            </a:extLst>
          </p:cNvPr>
          <p:cNvSpPr/>
          <p:nvPr/>
        </p:nvSpPr>
        <p:spPr>
          <a:xfrm rot="5400000">
            <a:off x="3963987" y="450725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2560675-B643-4DCD-9E1A-23FAD05D1C1D}"/>
              </a:ext>
            </a:extLst>
          </p:cNvPr>
          <p:cNvSpPr/>
          <p:nvPr/>
        </p:nvSpPr>
        <p:spPr>
          <a:xfrm>
            <a:off x="2704285" y="4600665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5485D72A-377A-4F33-987E-4124353364F9}"/>
              </a:ext>
            </a:extLst>
          </p:cNvPr>
          <p:cNvSpPr/>
          <p:nvPr/>
        </p:nvSpPr>
        <p:spPr>
          <a:xfrm rot="5400000">
            <a:off x="2383302" y="4535183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4BECB2C6-0037-4F89-8226-4C6FCB564E03}"/>
              </a:ext>
            </a:extLst>
          </p:cNvPr>
          <p:cNvSpPr/>
          <p:nvPr/>
        </p:nvSpPr>
        <p:spPr>
          <a:xfrm>
            <a:off x="1701403" y="425807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10383BF-1D62-43B7-98C1-C44629C5960E}"/>
              </a:ext>
            </a:extLst>
          </p:cNvPr>
          <p:cNvSpPr/>
          <p:nvPr/>
        </p:nvSpPr>
        <p:spPr>
          <a:xfrm>
            <a:off x="698232" y="5693512"/>
            <a:ext cx="4019678" cy="3299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访问界面 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4A58CB9B-8DBF-47B7-A8AD-71C192D1B0F3}"/>
              </a:ext>
            </a:extLst>
          </p:cNvPr>
          <p:cNvSpPr/>
          <p:nvPr/>
        </p:nvSpPr>
        <p:spPr>
          <a:xfrm>
            <a:off x="1778255" y="5727893"/>
            <a:ext cx="926030" cy="2443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8E16280A-C404-4762-9EBC-F9F508BE4FE9}"/>
              </a:ext>
            </a:extLst>
          </p:cNvPr>
          <p:cNvSpPr/>
          <p:nvPr/>
        </p:nvSpPr>
        <p:spPr>
          <a:xfrm>
            <a:off x="3057178" y="5736276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9A4ECC6C-D64B-4C81-B2D5-B06876089369}"/>
              </a:ext>
            </a:extLst>
          </p:cNvPr>
          <p:cNvSpPr/>
          <p:nvPr/>
        </p:nvSpPr>
        <p:spPr>
          <a:xfrm>
            <a:off x="7808244" y="1735664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ED599B7-9481-4E25-9FFF-BC0865ABAD24}"/>
              </a:ext>
            </a:extLst>
          </p:cNvPr>
          <p:cNvSpPr/>
          <p:nvPr/>
        </p:nvSpPr>
        <p:spPr>
          <a:xfrm>
            <a:off x="6285794" y="2255607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F2660CF0-60DB-42AE-BFFB-586248D0BA76}"/>
              </a:ext>
            </a:extLst>
          </p:cNvPr>
          <p:cNvSpPr/>
          <p:nvPr/>
        </p:nvSpPr>
        <p:spPr>
          <a:xfrm>
            <a:off x="7128325" y="2516423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5B5A2FE-36DA-4B8D-9FC3-BF2D5852DA1D}"/>
              </a:ext>
            </a:extLst>
          </p:cNvPr>
          <p:cNvSpPr/>
          <p:nvPr/>
        </p:nvSpPr>
        <p:spPr>
          <a:xfrm>
            <a:off x="8390260" y="2516422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9288D616-8585-409F-B629-D652A369A92C}"/>
              </a:ext>
            </a:extLst>
          </p:cNvPr>
          <p:cNvSpPr/>
          <p:nvPr/>
        </p:nvSpPr>
        <p:spPr>
          <a:xfrm>
            <a:off x="6285794" y="3175346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D6BDFD7-F1DD-43A8-9962-8F637B1217A3}"/>
              </a:ext>
            </a:extLst>
          </p:cNvPr>
          <p:cNvSpPr/>
          <p:nvPr/>
        </p:nvSpPr>
        <p:spPr>
          <a:xfrm>
            <a:off x="6279031" y="3710568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177EC35-64F1-4EE7-8CC7-E0B5FD61F5A6}"/>
              </a:ext>
            </a:extLst>
          </p:cNvPr>
          <p:cNvSpPr/>
          <p:nvPr/>
        </p:nvSpPr>
        <p:spPr>
          <a:xfrm>
            <a:off x="7983823" y="3517941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CBF31C5-15E7-48D3-BDD4-511874D6AB6D}"/>
              </a:ext>
            </a:extLst>
          </p:cNvPr>
          <p:cNvSpPr/>
          <p:nvPr/>
        </p:nvSpPr>
        <p:spPr>
          <a:xfrm>
            <a:off x="6764564" y="4148497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4F3ECFA-B117-4197-85E2-5FE7A13653A3}"/>
              </a:ext>
            </a:extLst>
          </p:cNvPr>
          <p:cNvSpPr/>
          <p:nvPr/>
        </p:nvSpPr>
        <p:spPr>
          <a:xfrm>
            <a:off x="6747930" y="4781173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C09872A-DAF1-4F55-9E64-F5B3D284DBD5}"/>
              </a:ext>
            </a:extLst>
          </p:cNvPr>
          <p:cNvSpPr/>
          <p:nvPr/>
        </p:nvSpPr>
        <p:spPr>
          <a:xfrm>
            <a:off x="9831435" y="3710567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BC8CB5EE-B303-4614-8EE8-C687982DD0D1}"/>
              </a:ext>
            </a:extLst>
          </p:cNvPr>
          <p:cNvSpPr/>
          <p:nvPr/>
        </p:nvSpPr>
        <p:spPr>
          <a:xfrm rot="5400000">
            <a:off x="9558857" y="4692789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B3F37607-688E-4BF5-8CBE-56F2B58B153D}"/>
              </a:ext>
            </a:extLst>
          </p:cNvPr>
          <p:cNvSpPr/>
          <p:nvPr/>
        </p:nvSpPr>
        <p:spPr>
          <a:xfrm>
            <a:off x="8275010" y="4768603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83A9CB6C-5B9F-4BEF-8DD9-34201E98F129}"/>
              </a:ext>
            </a:extLst>
          </p:cNvPr>
          <p:cNvSpPr/>
          <p:nvPr/>
        </p:nvSpPr>
        <p:spPr>
          <a:xfrm>
            <a:off x="7238150" y="4463764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93155A52-51B1-4C45-AAA2-53BE17A8E07A}"/>
              </a:ext>
            </a:extLst>
          </p:cNvPr>
          <p:cNvSpPr/>
          <p:nvPr/>
        </p:nvSpPr>
        <p:spPr>
          <a:xfrm>
            <a:off x="6278685" y="5557812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3730F587-B35B-4872-A3D7-A140330AE180}"/>
              </a:ext>
            </a:extLst>
          </p:cNvPr>
          <p:cNvSpPr/>
          <p:nvPr/>
        </p:nvSpPr>
        <p:spPr>
          <a:xfrm>
            <a:off x="7102240" y="5659492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C8816D9-8EFE-4BED-A33F-45B18AC7DB76}"/>
              </a:ext>
            </a:extLst>
          </p:cNvPr>
          <p:cNvSpPr/>
          <p:nvPr/>
        </p:nvSpPr>
        <p:spPr>
          <a:xfrm>
            <a:off x="8529697" y="5659491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E9F50A00-2C4C-4AC3-87BC-91B11F0D99A1}"/>
              </a:ext>
            </a:extLst>
          </p:cNvPr>
          <p:cNvSpPr/>
          <p:nvPr/>
        </p:nvSpPr>
        <p:spPr>
          <a:xfrm>
            <a:off x="6321152" y="2274699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543217-D674-48B7-A460-38C427DB1A69}"/>
              </a:ext>
            </a:extLst>
          </p:cNvPr>
          <p:cNvSpPr/>
          <p:nvPr/>
        </p:nvSpPr>
        <p:spPr>
          <a:xfrm>
            <a:off x="6321152" y="3777493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40FF94B-E159-4FB9-9636-EC8597B1F4C3}"/>
              </a:ext>
            </a:extLst>
          </p:cNvPr>
          <p:cNvSpPr/>
          <p:nvPr/>
        </p:nvSpPr>
        <p:spPr>
          <a:xfrm>
            <a:off x="7974995" y="2955253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26CD09E5-1A21-4ACF-878D-7E92722627FE}"/>
              </a:ext>
            </a:extLst>
          </p:cNvPr>
          <p:cNvSpPr/>
          <p:nvPr/>
        </p:nvSpPr>
        <p:spPr>
          <a:xfrm rot="5400000">
            <a:off x="7943734" y="4799859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76624C-6F0D-4A3D-A36C-1E58A3C602C8}"/>
              </a:ext>
            </a:extLst>
          </p:cNvPr>
          <p:cNvSpPr/>
          <p:nvPr/>
        </p:nvSpPr>
        <p:spPr>
          <a:xfrm>
            <a:off x="8028270" y="2106758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8B2338FD-0933-41FD-B790-8A041A636E53}"/>
              </a:ext>
            </a:extLst>
          </p:cNvPr>
          <p:cNvSpPr/>
          <p:nvPr/>
        </p:nvSpPr>
        <p:spPr>
          <a:xfrm>
            <a:off x="7252776" y="5215973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>
                <a:latin typeface="宋体" panose="02010600030101010101" pitchFamily="2" charset="-122"/>
                <a:ea typeface="宋体" panose="02010600030101010101" pitchFamily="2" charset="-122"/>
              </a:rPr>
              <a:t>#1634045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1E1BBF-16A5-4EEE-881C-C7E34E792EED}"/>
              </a:ext>
            </a:extLst>
          </p:cNvPr>
          <p:cNvSpPr/>
          <p:nvPr/>
        </p:nvSpPr>
        <p:spPr>
          <a:xfrm rot="19435925">
            <a:off x="9370320" y="3732422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8F0FDE36-3847-473B-A13B-AC947E4EF454}"/>
              </a:ext>
            </a:extLst>
          </p:cNvPr>
          <p:cNvSpPr/>
          <p:nvPr/>
        </p:nvSpPr>
        <p:spPr>
          <a:xfrm>
            <a:off x="263096" y="2327939"/>
            <a:ext cx="3083736" cy="13584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71BC947C-06D1-461D-9584-3FD257843C08}"/>
              </a:ext>
            </a:extLst>
          </p:cNvPr>
          <p:cNvSpPr/>
          <p:nvPr/>
        </p:nvSpPr>
        <p:spPr>
          <a:xfrm>
            <a:off x="263097" y="193247"/>
            <a:ext cx="6377400" cy="19151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0651" y="729921"/>
            <a:ext cx="56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219810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0" y="569667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53599" y="1568227"/>
            <a:ext cx="2547052" cy="2994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1" y="1054450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504730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685489" y="65434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4738078" y="58296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5319592" y="58296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5901106" y="58296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3000652" y="1212539"/>
            <a:ext cx="58062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264075" y="3862659"/>
            <a:ext cx="637642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572097" y="3898930"/>
            <a:ext cx="1727080" cy="1904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338884" y="426337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042285" y="442082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266022" y="426795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2209602" y="426566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966410" y="442082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909990" y="442082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561136" y="433474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483929" y="442322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714528" y="427261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414917" y="442777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658108" y="425881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366833" y="442662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3162232" y="432731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825424" y="425130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900148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1210"/>
              </p:ext>
            </p:extLst>
          </p:nvPr>
        </p:nvGraphicFramePr>
        <p:xfrm>
          <a:off x="9138326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8063267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473128" y="2721586"/>
            <a:ext cx="704736" cy="1739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1180101" y="2721283"/>
            <a:ext cx="2018767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499762" y="3210634"/>
            <a:ext cx="681598" cy="1391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1288548" y="3214334"/>
            <a:ext cx="1603062" cy="12217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466277" y="3442024"/>
            <a:ext cx="828532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1365239" y="3431182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E12C4C6-773E-49BE-833C-27DE8239D20C}"/>
              </a:ext>
            </a:extLst>
          </p:cNvPr>
          <p:cNvSpPr/>
          <p:nvPr/>
        </p:nvSpPr>
        <p:spPr>
          <a:xfrm>
            <a:off x="3581281" y="1019817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E956C911-A674-41E8-9B0A-2148F8079C0A}"/>
              </a:ext>
            </a:extLst>
          </p:cNvPr>
          <p:cNvSpPr/>
          <p:nvPr/>
        </p:nvSpPr>
        <p:spPr>
          <a:xfrm>
            <a:off x="3688740" y="118598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F219EC11-9A0E-4C9C-8F17-E0E7BE55FCBC}"/>
              </a:ext>
            </a:extLst>
          </p:cNvPr>
          <p:cNvSpPr/>
          <p:nvPr/>
        </p:nvSpPr>
        <p:spPr>
          <a:xfrm>
            <a:off x="4741329" y="111460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871C0EC7-1217-49C2-8B4F-529CF9DE347F}"/>
              </a:ext>
            </a:extLst>
          </p:cNvPr>
          <p:cNvSpPr/>
          <p:nvPr/>
        </p:nvSpPr>
        <p:spPr>
          <a:xfrm>
            <a:off x="5322843" y="111460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3F1595FC-E17C-419F-93FF-B507A529E4B0}"/>
              </a:ext>
            </a:extLst>
          </p:cNvPr>
          <p:cNvSpPr/>
          <p:nvPr/>
        </p:nvSpPr>
        <p:spPr>
          <a:xfrm>
            <a:off x="5904357" y="111460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156A3-43B8-4BF1-BAB7-A583218AB876}"/>
              </a:ext>
            </a:extLst>
          </p:cNvPr>
          <p:cNvCxnSpPr>
            <a:cxnSpLocks/>
            <a:stCxn id="45" idx="3"/>
            <a:endCxn id="80" idx="1"/>
          </p:cNvCxnSpPr>
          <p:nvPr/>
        </p:nvCxnSpPr>
        <p:spPr>
          <a:xfrm>
            <a:off x="3000651" y="1717931"/>
            <a:ext cx="579610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278A8B7-EAC9-41B6-85CB-08E8283D1F48}"/>
              </a:ext>
            </a:extLst>
          </p:cNvPr>
          <p:cNvSpPr/>
          <p:nvPr/>
        </p:nvSpPr>
        <p:spPr>
          <a:xfrm>
            <a:off x="3580261" y="1535758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6EAD1F11-B4AB-4CCB-8709-C9A5D24DF303}"/>
              </a:ext>
            </a:extLst>
          </p:cNvPr>
          <p:cNvSpPr/>
          <p:nvPr/>
        </p:nvSpPr>
        <p:spPr>
          <a:xfrm>
            <a:off x="3686426" y="16662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4A2787A7-3694-4105-8498-B253B583B296}"/>
              </a:ext>
            </a:extLst>
          </p:cNvPr>
          <p:cNvSpPr/>
          <p:nvPr/>
        </p:nvSpPr>
        <p:spPr>
          <a:xfrm>
            <a:off x="4739015" y="1594840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2F21E07-91BD-44BC-A460-D571CAA6540D}"/>
              </a:ext>
            </a:extLst>
          </p:cNvPr>
          <p:cNvSpPr/>
          <p:nvPr/>
        </p:nvSpPr>
        <p:spPr>
          <a:xfrm>
            <a:off x="5320529" y="1594840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757F0333-8CE0-44BA-8C18-2C063DA77D78}"/>
              </a:ext>
            </a:extLst>
          </p:cNvPr>
          <p:cNvSpPr/>
          <p:nvPr/>
        </p:nvSpPr>
        <p:spPr>
          <a:xfrm>
            <a:off x="5902043" y="1594840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76947001-B791-41EF-8FC3-FFF59C36D673}"/>
              </a:ext>
            </a:extLst>
          </p:cNvPr>
          <p:cNvSpPr/>
          <p:nvPr/>
        </p:nvSpPr>
        <p:spPr>
          <a:xfrm>
            <a:off x="3552777" y="2336007"/>
            <a:ext cx="3087719" cy="1350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37FC6578-F85C-4D9F-BECF-F89C54C0A12A}"/>
              </a:ext>
            </a:extLst>
          </p:cNvPr>
          <p:cNvSpPr/>
          <p:nvPr/>
        </p:nvSpPr>
        <p:spPr>
          <a:xfrm>
            <a:off x="4221210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8780196F-83D0-4178-9D09-8FD89A0855B5}"/>
              </a:ext>
            </a:extLst>
          </p:cNvPr>
          <p:cNvSpPr/>
          <p:nvPr/>
        </p:nvSpPr>
        <p:spPr>
          <a:xfrm>
            <a:off x="513726" y="2989913"/>
            <a:ext cx="879370" cy="103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8A65C130-7E4A-4882-B4F7-3D2340450317}"/>
              </a:ext>
            </a:extLst>
          </p:cNvPr>
          <p:cNvSpPr/>
          <p:nvPr/>
        </p:nvSpPr>
        <p:spPr>
          <a:xfrm>
            <a:off x="1462898" y="2979071"/>
            <a:ext cx="817192" cy="984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15205E0-5D24-49F2-9A46-8090157394A6}"/>
              </a:ext>
            </a:extLst>
          </p:cNvPr>
          <p:cNvSpPr/>
          <p:nvPr/>
        </p:nvSpPr>
        <p:spPr>
          <a:xfrm>
            <a:off x="3669715" y="2730280"/>
            <a:ext cx="874889" cy="165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D8ECD519-B49D-4DD1-B477-B278279AE261}"/>
              </a:ext>
            </a:extLst>
          </p:cNvPr>
          <p:cNvSpPr/>
          <p:nvPr/>
        </p:nvSpPr>
        <p:spPr>
          <a:xfrm>
            <a:off x="4533774" y="2729976"/>
            <a:ext cx="1734867" cy="1761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5926E493-84D2-407F-86DE-A46C0C9CEF01}"/>
              </a:ext>
            </a:extLst>
          </p:cNvPr>
          <p:cNvSpPr/>
          <p:nvPr/>
        </p:nvSpPr>
        <p:spPr>
          <a:xfrm>
            <a:off x="3669716" y="2988753"/>
            <a:ext cx="598646" cy="1758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3562E561-75D3-4851-9352-AC7D9051781B}"/>
              </a:ext>
            </a:extLst>
          </p:cNvPr>
          <p:cNvSpPr/>
          <p:nvPr/>
        </p:nvSpPr>
        <p:spPr>
          <a:xfrm>
            <a:off x="4339472" y="3033866"/>
            <a:ext cx="1001534" cy="1360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空闲页计数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10063139-3451-4ED3-ABD5-498466B1E475}"/>
              </a:ext>
            </a:extLst>
          </p:cNvPr>
          <p:cNvSpPr/>
          <p:nvPr/>
        </p:nvSpPr>
        <p:spPr>
          <a:xfrm>
            <a:off x="3669438" y="3301796"/>
            <a:ext cx="558687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C6475696-3F75-4F6E-8BE6-C6E5274E4E05}"/>
              </a:ext>
            </a:extLst>
          </p:cNvPr>
          <p:cNvSpPr/>
          <p:nvPr/>
        </p:nvSpPr>
        <p:spPr>
          <a:xfrm>
            <a:off x="4337871" y="3290954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1941525" y="4766567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3072895" y="4766568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3717060" y="4772057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4649215" y="4766567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1941526" y="3627573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2617481" y="3627573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3464236" y="3627577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1941525" y="4010792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2617480" y="4010792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365204" y="3648245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365204" y="476656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1941525" y="5116578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268310" y="717179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1944265" y="717179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2791020" y="717183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268309" y="110039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1944264" y="110039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109627" y="2259351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108508" y="1879253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3677923" y="187925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4809293" y="187925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5453458" y="188474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6385613" y="187925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3679042" y="1095978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227117" y="1095982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3677923" y="71588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291134" y="1879253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3677923" y="223939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4809293" y="223939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5453458" y="224488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6385613" y="223939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300012" y="2237173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389703" y="905522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282888" y="2139624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1709687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3695052" y="239550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092060" y="715880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105596" y="1099537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A4D937B-E882-4AF2-AEE9-1C46E7C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49892"/>
              </p:ext>
            </p:extLst>
          </p:nvPr>
        </p:nvGraphicFramePr>
        <p:xfrm>
          <a:off x="1693224" y="1676267"/>
          <a:ext cx="4370224" cy="18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94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1549905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1454625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</a:t>
                      </a:r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内存占用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(Byte)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759324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4039520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20,000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2348503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414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1"/>
            <a:ext cx="855124" cy="10138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nVisit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nRatio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333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04B3905-461F-48ED-A504-F1123450417F}"/>
              </a:ext>
            </a:extLst>
          </p:cNvPr>
          <p:cNvSpPr/>
          <p:nvPr/>
        </p:nvSpPr>
        <p:spPr>
          <a:xfrm>
            <a:off x="1727406" y="4943422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1725E6-72EC-4DEC-95B9-C4CBE9F6507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2650681" y="5107659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29E1800-ACC3-46DF-BC45-147D4E5A63B2}"/>
              </a:ext>
            </a:extLst>
          </p:cNvPr>
          <p:cNvSpPr/>
          <p:nvPr/>
        </p:nvSpPr>
        <p:spPr>
          <a:xfrm>
            <a:off x="2765904" y="4999140"/>
            <a:ext cx="784654" cy="2802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AAD4325C-FEB9-4572-8880-17884F381E58}"/>
              </a:ext>
            </a:extLst>
          </p:cNvPr>
          <p:cNvSpPr/>
          <p:nvPr/>
        </p:nvSpPr>
        <p:spPr>
          <a:xfrm>
            <a:off x="3795600" y="4925433"/>
            <a:ext cx="1217343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四组节点查询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NodeIndexSeek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E891E5-D22D-47F7-95F8-A3C71E5CAC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5012943" y="5107659"/>
            <a:ext cx="118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F874E53-7DE1-4561-BC55-69AA2DCF80DE}"/>
              </a:ext>
            </a:extLst>
          </p:cNvPr>
          <p:cNvSpPr/>
          <p:nvPr/>
        </p:nvSpPr>
        <p:spPr>
          <a:xfrm>
            <a:off x="2794601" y="4991274"/>
            <a:ext cx="784655" cy="26226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5FB5D0-CC15-4063-B6C2-CFBB8B52EC00}"/>
              </a:ext>
            </a:extLst>
          </p:cNvPr>
          <p:cNvSpPr/>
          <p:nvPr/>
        </p:nvSpPr>
        <p:spPr>
          <a:xfrm>
            <a:off x="5128165" y="4967532"/>
            <a:ext cx="917528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0981AB53-2F99-4D5F-805A-22B26C0A1CF2}"/>
              </a:ext>
            </a:extLst>
          </p:cNvPr>
          <p:cNvSpPr/>
          <p:nvPr/>
        </p:nvSpPr>
        <p:spPr>
          <a:xfrm>
            <a:off x="6193079" y="4925433"/>
            <a:ext cx="1183670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78B5AD-BF8F-4079-A986-20C60F2C2B5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76749" y="5107658"/>
            <a:ext cx="37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0A9DC8DB-1B82-4DF2-BE00-73CBB4082ED8}"/>
              </a:ext>
            </a:extLst>
          </p:cNvPr>
          <p:cNvSpPr/>
          <p:nvPr/>
        </p:nvSpPr>
        <p:spPr>
          <a:xfrm>
            <a:off x="7750206" y="4909837"/>
            <a:ext cx="719685" cy="3436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6D44CC7-9BB7-4DD2-98DC-9E4E8D80BF20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5400000" flipH="1" flipV="1">
            <a:off x="6238985" y="3418821"/>
            <a:ext cx="36349" cy="3705777"/>
          </a:xfrm>
          <a:prstGeom prst="bentConnector3">
            <a:avLst>
              <a:gd name="adj1" fmla="val -970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A7C9743-75A4-4303-AFFD-5454A59FD01C}"/>
              </a:ext>
            </a:extLst>
          </p:cNvPr>
          <p:cNvSpPr/>
          <p:nvPr/>
        </p:nvSpPr>
        <p:spPr>
          <a:xfrm>
            <a:off x="5586929" y="5477653"/>
            <a:ext cx="1129932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查询结果有空集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38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839640" y="337348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1722265" y="497145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2604890" y="337347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1926100" y="425920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487515" y="497144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4429504" y="337346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2595284" y="1318814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870817" y="656942"/>
            <a:ext cx="0" cy="6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1645573" y="1470871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79394" y="1318815"/>
            <a:ext cx="116617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数据库服务器启动时加载缓存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1788019" y="1404186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187E875D-7A93-43C1-A047-29B21DF01B77}"/>
              </a:ext>
            </a:extLst>
          </p:cNvPr>
          <p:cNvSpPr/>
          <p:nvPr/>
        </p:nvSpPr>
        <p:spPr>
          <a:xfrm>
            <a:off x="2362090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775E9DC4-D46C-47B6-B1C5-EEF67D3E8064}"/>
              </a:ext>
            </a:extLst>
          </p:cNvPr>
          <p:cNvSpPr/>
          <p:nvPr/>
        </p:nvSpPr>
        <p:spPr>
          <a:xfrm>
            <a:off x="839640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5EDA9BEC-0B6E-4D1F-B04D-5812C3C66FAE}"/>
              </a:ext>
            </a:extLst>
          </p:cNvPr>
          <p:cNvSpPr/>
          <p:nvPr/>
        </p:nvSpPr>
        <p:spPr>
          <a:xfrm>
            <a:off x="1682171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617F429-8DB0-49AC-A647-02CF6DE7BA91}"/>
              </a:ext>
            </a:extLst>
          </p:cNvPr>
          <p:cNvSpPr/>
          <p:nvPr/>
        </p:nvSpPr>
        <p:spPr>
          <a:xfrm>
            <a:off x="2944106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0EC3CE0B-72E3-4573-82FC-87100F649E72}"/>
              </a:ext>
            </a:extLst>
          </p:cNvPr>
          <p:cNvSpPr/>
          <p:nvPr/>
        </p:nvSpPr>
        <p:spPr>
          <a:xfrm>
            <a:off x="839640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757DF75B-0D18-4EC1-9D3C-6036CA8C80EF}"/>
              </a:ext>
            </a:extLst>
          </p:cNvPr>
          <p:cNvSpPr/>
          <p:nvPr/>
        </p:nvSpPr>
        <p:spPr>
          <a:xfrm>
            <a:off x="832877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014A012F-C037-44B2-9697-40C3272C5B66}"/>
              </a:ext>
            </a:extLst>
          </p:cNvPr>
          <p:cNvSpPr/>
          <p:nvPr/>
        </p:nvSpPr>
        <p:spPr>
          <a:xfrm>
            <a:off x="2537669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EA2EE56-F3AF-46BF-9425-793BBCF08569}"/>
              </a:ext>
            </a:extLst>
          </p:cNvPr>
          <p:cNvSpPr/>
          <p:nvPr/>
        </p:nvSpPr>
        <p:spPr>
          <a:xfrm>
            <a:off x="1318410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5B8A794-F79C-49F6-9DC4-5936543EF0DD}"/>
              </a:ext>
            </a:extLst>
          </p:cNvPr>
          <p:cNvSpPr/>
          <p:nvPr/>
        </p:nvSpPr>
        <p:spPr>
          <a:xfrm>
            <a:off x="1301776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DE2E1792-A936-4F7A-86F0-473AD8111502}"/>
              </a:ext>
            </a:extLst>
          </p:cNvPr>
          <p:cNvSpPr/>
          <p:nvPr/>
        </p:nvSpPr>
        <p:spPr>
          <a:xfrm>
            <a:off x="4385281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7DF26E66-A696-4D4D-B242-078AA99FE5B5}"/>
              </a:ext>
            </a:extLst>
          </p:cNvPr>
          <p:cNvSpPr/>
          <p:nvPr/>
        </p:nvSpPr>
        <p:spPr>
          <a:xfrm rot="5400000">
            <a:off x="4112703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6133A2D3-16E7-4061-A3F5-9C149DE30100}"/>
              </a:ext>
            </a:extLst>
          </p:cNvPr>
          <p:cNvSpPr/>
          <p:nvPr/>
        </p:nvSpPr>
        <p:spPr>
          <a:xfrm>
            <a:off x="2828856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5" name="箭头: 上下 64">
            <a:extLst>
              <a:ext uri="{FF2B5EF4-FFF2-40B4-BE49-F238E27FC236}">
                <a16:creationId xmlns:a16="http://schemas.microsoft.com/office/drawing/2014/main" id="{B70B4435-084F-4D49-8F36-AC31827300A7}"/>
              </a:ext>
            </a:extLst>
          </p:cNvPr>
          <p:cNvSpPr/>
          <p:nvPr/>
        </p:nvSpPr>
        <p:spPr>
          <a:xfrm>
            <a:off x="1791996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BE44A65-D6C2-43DC-ADA9-3314EA41AFD0}"/>
              </a:ext>
            </a:extLst>
          </p:cNvPr>
          <p:cNvSpPr/>
          <p:nvPr/>
        </p:nvSpPr>
        <p:spPr>
          <a:xfrm>
            <a:off x="832531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7D451D62-24A8-478E-8E90-AD32807B44F5}"/>
              </a:ext>
            </a:extLst>
          </p:cNvPr>
          <p:cNvSpPr/>
          <p:nvPr/>
        </p:nvSpPr>
        <p:spPr>
          <a:xfrm>
            <a:off x="1656086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1862B22-50F9-4859-971E-D137B3489C0B}"/>
              </a:ext>
            </a:extLst>
          </p:cNvPr>
          <p:cNvSpPr/>
          <p:nvPr/>
        </p:nvSpPr>
        <p:spPr>
          <a:xfrm>
            <a:off x="3083543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6E1FBB9-ADFD-4C85-9E5D-7CA7C7EAA789}"/>
              </a:ext>
            </a:extLst>
          </p:cNvPr>
          <p:cNvSpPr/>
          <p:nvPr/>
        </p:nvSpPr>
        <p:spPr>
          <a:xfrm>
            <a:off x="874998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1FA8A1E9-1322-4A18-8393-311A8093F554}"/>
              </a:ext>
            </a:extLst>
          </p:cNvPr>
          <p:cNvSpPr/>
          <p:nvPr/>
        </p:nvSpPr>
        <p:spPr>
          <a:xfrm>
            <a:off x="874998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FC617A73-3DCA-414B-8C36-49AE4EB3CB7B}"/>
              </a:ext>
            </a:extLst>
          </p:cNvPr>
          <p:cNvSpPr/>
          <p:nvPr/>
        </p:nvSpPr>
        <p:spPr>
          <a:xfrm>
            <a:off x="2528841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B67EBA4-A32E-48A9-9EC8-47FFB169A047}"/>
              </a:ext>
            </a:extLst>
          </p:cNvPr>
          <p:cNvSpPr/>
          <p:nvPr/>
        </p:nvSpPr>
        <p:spPr>
          <a:xfrm rot="5400000">
            <a:off x="2497580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CD886AA3-E3F0-4A8F-8BCE-B6135C14E879}"/>
              </a:ext>
            </a:extLst>
          </p:cNvPr>
          <p:cNvSpPr/>
          <p:nvPr/>
        </p:nvSpPr>
        <p:spPr>
          <a:xfrm>
            <a:off x="2582116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上下 73">
            <a:extLst>
              <a:ext uri="{FF2B5EF4-FFF2-40B4-BE49-F238E27FC236}">
                <a16:creationId xmlns:a16="http://schemas.microsoft.com/office/drawing/2014/main" id="{D9EE4E42-ACC5-4B57-8225-1926DDA9D8A3}"/>
              </a:ext>
            </a:extLst>
          </p:cNvPr>
          <p:cNvSpPr/>
          <p:nvPr/>
        </p:nvSpPr>
        <p:spPr>
          <a:xfrm>
            <a:off x="1806622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F4811B8E-BC4E-4743-A307-52E6800EDCEA}"/>
              </a:ext>
            </a:extLst>
          </p:cNvPr>
          <p:cNvSpPr/>
          <p:nvPr/>
        </p:nvSpPr>
        <p:spPr>
          <a:xfrm>
            <a:off x="7472491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9713BED7-D8D0-4FEC-8EDC-C20E1C107A89}"/>
              </a:ext>
            </a:extLst>
          </p:cNvPr>
          <p:cNvSpPr/>
          <p:nvPr/>
        </p:nvSpPr>
        <p:spPr>
          <a:xfrm>
            <a:off x="5950041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4BE71CCF-1165-462E-B071-79EE8B9F39A9}"/>
              </a:ext>
            </a:extLst>
          </p:cNvPr>
          <p:cNvSpPr/>
          <p:nvPr/>
        </p:nvSpPr>
        <p:spPr>
          <a:xfrm>
            <a:off x="6792572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41B6E382-E8F0-4375-8AE7-0C64E28DA20B}"/>
              </a:ext>
            </a:extLst>
          </p:cNvPr>
          <p:cNvSpPr/>
          <p:nvPr/>
        </p:nvSpPr>
        <p:spPr>
          <a:xfrm>
            <a:off x="8054507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56F4465-6B64-4CF4-8AB5-9469AD980F76}"/>
              </a:ext>
            </a:extLst>
          </p:cNvPr>
          <p:cNvSpPr/>
          <p:nvPr/>
        </p:nvSpPr>
        <p:spPr>
          <a:xfrm>
            <a:off x="5950041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CA7199A-E5C7-4A61-BD5F-3D8DECC6A8FE}"/>
              </a:ext>
            </a:extLst>
          </p:cNvPr>
          <p:cNvSpPr/>
          <p:nvPr/>
        </p:nvSpPr>
        <p:spPr>
          <a:xfrm>
            <a:off x="5943278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13294225-C1C6-42FA-AA52-559148251EC4}"/>
              </a:ext>
            </a:extLst>
          </p:cNvPr>
          <p:cNvSpPr/>
          <p:nvPr/>
        </p:nvSpPr>
        <p:spPr>
          <a:xfrm>
            <a:off x="7648070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5AE0DB5C-9D9A-4020-92CB-C114BA192771}"/>
              </a:ext>
            </a:extLst>
          </p:cNvPr>
          <p:cNvSpPr/>
          <p:nvPr/>
        </p:nvSpPr>
        <p:spPr>
          <a:xfrm>
            <a:off x="6428811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CABFD0-2B28-4D40-96B6-76528B4AFA34}"/>
              </a:ext>
            </a:extLst>
          </p:cNvPr>
          <p:cNvSpPr/>
          <p:nvPr/>
        </p:nvSpPr>
        <p:spPr>
          <a:xfrm>
            <a:off x="6412177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785BAB81-E931-4C75-B277-831B10E298FD}"/>
              </a:ext>
            </a:extLst>
          </p:cNvPr>
          <p:cNvSpPr/>
          <p:nvPr/>
        </p:nvSpPr>
        <p:spPr>
          <a:xfrm>
            <a:off x="9495682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194B2B7C-5D23-46B0-BB86-366D408C65F2}"/>
              </a:ext>
            </a:extLst>
          </p:cNvPr>
          <p:cNvSpPr/>
          <p:nvPr/>
        </p:nvSpPr>
        <p:spPr>
          <a:xfrm rot="5400000">
            <a:off x="9223104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0D48F77C-C4A5-42AC-B660-75F734622943}"/>
              </a:ext>
            </a:extLst>
          </p:cNvPr>
          <p:cNvSpPr/>
          <p:nvPr/>
        </p:nvSpPr>
        <p:spPr>
          <a:xfrm>
            <a:off x="7939257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87" name="箭头: 上下 86">
            <a:extLst>
              <a:ext uri="{FF2B5EF4-FFF2-40B4-BE49-F238E27FC236}">
                <a16:creationId xmlns:a16="http://schemas.microsoft.com/office/drawing/2014/main" id="{F582E3FD-1204-44CF-933E-7D4138DD7262}"/>
              </a:ext>
            </a:extLst>
          </p:cNvPr>
          <p:cNvSpPr/>
          <p:nvPr/>
        </p:nvSpPr>
        <p:spPr>
          <a:xfrm>
            <a:off x="6902397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D43D27B6-A580-4B6A-A91C-053BA9586983}"/>
              </a:ext>
            </a:extLst>
          </p:cNvPr>
          <p:cNvSpPr/>
          <p:nvPr/>
        </p:nvSpPr>
        <p:spPr>
          <a:xfrm>
            <a:off x="5942932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FA55B6CF-328C-443D-8522-2094D88333F3}"/>
              </a:ext>
            </a:extLst>
          </p:cNvPr>
          <p:cNvSpPr/>
          <p:nvPr/>
        </p:nvSpPr>
        <p:spPr>
          <a:xfrm>
            <a:off x="6766487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346BBED-EDEE-4C95-973D-AE0F55F9ACE0}"/>
              </a:ext>
            </a:extLst>
          </p:cNvPr>
          <p:cNvSpPr/>
          <p:nvPr/>
        </p:nvSpPr>
        <p:spPr>
          <a:xfrm>
            <a:off x="8193944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3A0FA03F-318B-4642-9BA2-C9D1F1A341DF}"/>
              </a:ext>
            </a:extLst>
          </p:cNvPr>
          <p:cNvSpPr/>
          <p:nvPr/>
        </p:nvSpPr>
        <p:spPr>
          <a:xfrm>
            <a:off x="5985399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DF00B9EA-F5A2-47AB-92DC-0B56643AC59A}"/>
              </a:ext>
            </a:extLst>
          </p:cNvPr>
          <p:cNvSpPr/>
          <p:nvPr/>
        </p:nvSpPr>
        <p:spPr>
          <a:xfrm>
            <a:off x="5985399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60BB41B4-D7CB-48AD-815C-CAE50A30B7FC}"/>
              </a:ext>
            </a:extLst>
          </p:cNvPr>
          <p:cNvSpPr/>
          <p:nvPr/>
        </p:nvSpPr>
        <p:spPr>
          <a:xfrm>
            <a:off x="7639242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804B54CD-EE1E-4E5B-B156-3D6E131767B3}"/>
              </a:ext>
            </a:extLst>
          </p:cNvPr>
          <p:cNvSpPr/>
          <p:nvPr/>
        </p:nvSpPr>
        <p:spPr>
          <a:xfrm rot="5400000">
            <a:off x="7607981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128E918A-DFEC-4FFF-BE47-AACB7F15D70B}"/>
              </a:ext>
            </a:extLst>
          </p:cNvPr>
          <p:cNvSpPr/>
          <p:nvPr/>
        </p:nvSpPr>
        <p:spPr>
          <a:xfrm>
            <a:off x="7692517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上下 95">
            <a:extLst>
              <a:ext uri="{FF2B5EF4-FFF2-40B4-BE49-F238E27FC236}">
                <a16:creationId xmlns:a16="http://schemas.microsoft.com/office/drawing/2014/main" id="{5624622B-E1ED-471A-83AD-47ED21295278}"/>
              </a:ext>
            </a:extLst>
          </p:cNvPr>
          <p:cNvSpPr/>
          <p:nvPr/>
        </p:nvSpPr>
        <p:spPr>
          <a:xfrm>
            <a:off x="6917023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3113BA7D-359C-43F4-BDD8-AC58DA523799}"/>
              </a:ext>
            </a:extLst>
          </p:cNvPr>
          <p:cNvSpPr/>
          <p:nvPr/>
        </p:nvSpPr>
        <p:spPr>
          <a:xfrm>
            <a:off x="4433364" y="1329010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构建缓存项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4A34313-923C-4747-9D00-613848EA5DBC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 flipV="1">
            <a:off x="3470187" y="1470871"/>
            <a:ext cx="963177" cy="1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3608985" y="1409898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D9A35766-B0CA-4658-9882-D34A3256B5EA}"/>
              </a:ext>
            </a:extLst>
          </p:cNvPr>
          <p:cNvSpPr/>
          <p:nvPr/>
        </p:nvSpPr>
        <p:spPr>
          <a:xfrm>
            <a:off x="4361888" y="911047"/>
            <a:ext cx="1000224" cy="129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1033652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21737" y="1393796"/>
            <a:ext cx="5373564" cy="14515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for(Relationship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relationshipIterable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relationship.getEndNode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246654" y="3923429"/>
            <a:ext cx="1066784" cy="148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38338"/>
              </p:ext>
            </p:extLst>
          </p:nvPr>
        </p:nvGraphicFramePr>
        <p:xfrm>
          <a:off x="875489" y="515566"/>
          <a:ext cx="5029199" cy="4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82905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432452"/>
              </p:ext>
            </p:extLst>
          </p:nvPr>
        </p:nvGraphicFramePr>
        <p:xfrm>
          <a:off x="369650" y="223734"/>
          <a:ext cx="5029199" cy="369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025161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6308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89987"/>
              </p:ext>
            </p:extLst>
          </p:nvPr>
        </p:nvGraphicFramePr>
        <p:xfrm>
          <a:off x="1117599" y="544749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38AD11-1784-495A-B3A4-B1D0317B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60115"/>
              </p:ext>
            </p:extLst>
          </p:nvPr>
        </p:nvGraphicFramePr>
        <p:xfrm>
          <a:off x="2626469" y="661480"/>
          <a:ext cx="6225702" cy="1692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980">
                  <a:extLst>
                    <a:ext uri="{9D8B030D-6E8A-4147-A177-3AD203B41FA5}">
                      <a16:colId xmlns:a16="http://schemas.microsoft.com/office/drawing/2014/main" val="3189828813"/>
                    </a:ext>
                  </a:extLst>
                </a:gridCol>
                <a:gridCol w="2395754">
                  <a:extLst>
                    <a:ext uri="{9D8B030D-6E8A-4147-A177-3AD203B41FA5}">
                      <a16:colId xmlns:a16="http://schemas.microsoft.com/office/drawing/2014/main" val="3790241336"/>
                    </a:ext>
                  </a:extLst>
                </a:gridCol>
                <a:gridCol w="2297968">
                  <a:extLst>
                    <a:ext uri="{9D8B030D-6E8A-4147-A177-3AD203B41FA5}">
                      <a16:colId xmlns:a16="http://schemas.microsoft.com/office/drawing/2014/main" val="3268162034"/>
                    </a:ext>
                  </a:extLst>
                </a:gridCol>
              </a:tblGrid>
              <a:tr h="454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6520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42462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6970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95767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73702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9878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168990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3955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216179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173199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0336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CCFFDC-F9B6-4842-9F09-4F7E0C7C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57646"/>
              </p:ext>
            </p:extLst>
          </p:nvPr>
        </p:nvGraphicFramePr>
        <p:xfrm>
          <a:off x="1381328" y="3093215"/>
          <a:ext cx="6692631" cy="1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46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缓存空间占请求数据大小的比例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42,462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95,767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73,702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162,990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121,185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236,179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173,199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31798</TotalTime>
  <Words>2950</Words>
  <Application>Microsoft Office PowerPoint</Application>
  <PresentationFormat>宽屏</PresentationFormat>
  <Paragraphs>1231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322</cp:revision>
  <dcterms:created xsi:type="dcterms:W3CDTF">2017-08-25T01:16:02Z</dcterms:created>
  <dcterms:modified xsi:type="dcterms:W3CDTF">2018-03-24T14:42:05Z</dcterms:modified>
</cp:coreProperties>
</file>