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6" autoAdjust="0"/>
    <p:restoredTop sz="94660"/>
  </p:normalViewPr>
  <p:slideViewPr>
    <p:cSldViewPr snapToGrid="0">
      <p:cViewPr>
        <p:scale>
          <a:sx n="50" d="100"/>
          <a:sy n="50" d="100"/>
        </p:scale>
        <p:origin x="1243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1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25301" y="3062963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128089"/>
            <a:ext cx="35992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128089"/>
            <a:ext cx="865762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128089"/>
            <a:ext cx="2743201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50021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05856" y="2403154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874406"/>
            <a:ext cx="63229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874406"/>
            <a:ext cx="40856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874406"/>
            <a:ext cx="2183860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307792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841460" y="309618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665803"/>
            <a:ext cx="408562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665803"/>
            <a:ext cx="63229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665803"/>
            <a:ext cx="2407597" cy="430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21613" y="316815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02085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886201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3432295"/>
            <a:ext cx="251297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3432295"/>
            <a:ext cx="732819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3850768"/>
            <a:ext cx="1622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31923" y="3961043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3433863" y="3432295"/>
            <a:ext cx="3224720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3728042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stCxn id="50" idx="2"/>
            <a:endCxn id="72" idx="2"/>
          </p:cNvCxnSpPr>
          <p:nvPr/>
        </p:nvCxnSpPr>
        <p:spPr>
          <a:xfrm rot="16200000" flipH="1">
            <a:off x="4920574" y="2482091"/>
            <a:ext cx="12700" cy="3476017"/>
          </a:xfrm>
          <a:prstGeom prst="curvedConnector3">
            <a:avLst>
              <a:gd name="adj1" fmla="val 4251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(abs)IfcPropertySetDefinition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IfcReinforcementDefinitionProperties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418168"/>
            <a:ext cx="26742" cy="60657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IfcSoundProperties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IfcServiceLifeFactor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IfcSoundValue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IfcWindowLiningProperties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IfcSpaceThermalLoadProperties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IfcWindowPanelProperties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IfcPermeableCoveringProperties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IfcEnergyProperties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IfcDoorPanelProperties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IfcDoorLiningProperties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IfcElementQuantity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IfcFluidFlowProperties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IfcPropertySet</a:t>
            </a:r>
            <a:endParaRPr lang="zh-CN" altLang="en-US" dirty="0"/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90647"/>
            <a:ext cx="0" cy="2384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IfcElectricalBaseProperties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20836" y="360218"/>
            <a:ext cx="3588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IfcRelDefinesByProperties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048000" y="520210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52562" y="190170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IfcObject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57867" y="1901708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IfcPropertySetDefinition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3054890" y="520211"/>
            <a:ext cx="2947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7509164" y="552470"/>
            <a:ext cx="9586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467780" y="552470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395780" y="174657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82890" y="175769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3054888" y="1379192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752562" y="1001466"/>
            <a:ext cx="2604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RelatedObjects S[1:?]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8467780" y="1403058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093452" y="1020820"/>
            <a:ext cx="27848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RelatingPropertyDefnition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6834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29" idx="0"/>
          </p:cNvCxnSpPr>
          <p:nvPr/>
        </p:nvCxnSpPr>
        <p:spPr>
          <a:xfrm>
            <a:off x="5699677" y="1757695"/>
            <a:ext cx="12965" cy="5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134830" y="353505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56460" y="2309567"/>
            <a:ext cx="1112363" cy="7352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解析模块</a:t>
            </a:r>
          </a:p>
        </p:txBody>
      </p:sp>
      <p:cxnSp>
        <p:nvCxnSpPr>
          <p:cNvPr id="35" name="连接符: 肘形 34"/>
          <p:cNvCxnSpPr>
            <a:stCxn id="29" idx="1"/>
            <a:endCxn id="28" idx="0"/>
          </p:cNvCxnSpPr>
          <p:nvPr/>
        </p:nvCxnSpPr>
        <p:spPr>
          <a:xfrm rot="10800000" flipV="1">
            <a:off x="4797064" y="2677212"/>
            <a:ext cx="359396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9" idx="3"/>
            <a:endCxn id="38" idx="0"/>
          </p:cNvCxnSpPr>
          <p:nvPr/>
        </p:nvCxnSpPr>
        <p:spPr>
          <a:xfrm>
            <a:off x="6268823" y="2677213"/>
            <a:ext cx="361755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74236" y="353505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917623" y="4079842"/>
            <a:ext cx="792634" cy="966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索引库</a:t>
            </a:r>
          </a:p>
        </p:txBody>
      </p:sp>
      <p:cxnSp>
        <p:nvCxnSpPr>
          <p:cNvPr id="63" name="连接符: 肘形 62"/>
          <p:cNvCxnSpPr>
            <a:stCxn id="38" idx="2"/>
            <a:endCxn id="64" idx="2"/>
          </p:cNvCxnSpPr>
          <p:nvPr/>
        </p:nvCxnSpPr>
        <p:spPr>
          <a:xfrm rot="16200000" flipH="1">
            <a:off x="6713260" y="4083967"/>
            <a:ext cx="792634" cy="957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915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11524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570"/>
              </p:ext>
            </p:extLst>
          </p:nvPr>
        </p:nvGraphicFramePr>
        <p:xfrm>
          <a:off x="4533106" y="1520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6940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91439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583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227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1299109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2250"/>
              </p:ext>
            </p:extLst>
          </p:nvPr>
        </p:nvGraphicFramePr>
        <p:xfrm>
          <a:off x="1228505" y="681612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89306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8451"/>
              </p:ext>
            </p:extLst>
          </p:nvPr>
        </p:nvGraphicFramePr>
        <p:xfrm>
          <a:off x="4588190" y="557429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2989"/>
              </p:ext>
            </p:extLst>
          </p:nvPr>
        </p:nvGraphicFramePr>
        <p:xfrm>
          <a:off x="8415160" y="422809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1299109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92977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2175409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1181"/>
              </p:ext>
            </p:extLst>
          </p:nvPr>
        </p:nvGraphicFramePr>
        <p:xfrm>
          <a:off x="8410847" y="27729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2283898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35146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917"/>
              </p:ext>
            </p:extLst>
          </p:nvPr>
        </p:nvGraphicFramePr>
        <p:xfrm>
          <a:off x="4533106" y="25142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30562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39584"/>
              </p:ext>
            </p:extLst>
          </p:nvPr>
        </p:nvGraphicFramePr>
        <p:xfrm>
          <a:off x="784367" y="27851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35205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7028"/>
              </p:ext>
            </p:extLst>
          </p:nvPr>
        </p:nvGraphicFramePr>
        <p:xfrm>
          <a:off x="784366" y="50024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42685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30727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44031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73" idx="1"/>
          </p:cNvCxnSpPr>
          <p:nvPr/>
        </p:nvCxnSpPr>
        <p:spPr>
          <a:xfrm>
            <a:off x="3637875" y="5878756"/>
            <a:ext cx="950315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54851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7389"/>
              </p:ext>
            </p:extLst>
          </p:nvPr>
        </p:nvGraphicFramePr>
        <p:xfrm>
          <a:off x="4588190" y="5271696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3"/>
            <a:endCxn id="79" idx="1"/>
          </p:cNvCxnSpPr>
          <p:nvPr/>
        </p:nvCxnSpPr>
        <p:spPr>
          <a:xfrm flipV="1">
            <a:off x="6997561" y="5886906"/>
            <a:ext cx="930868" cy="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23193" y="5433168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7928429" y="5718093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8679</TotalTime>
  <Words>634</Words>
  <Application>Microsoft Office PowerPoint</Application>
  <PresentationFormat>宽屏</PresentationFormat>
  <Paragraphs>277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57</cp:revision>
  <dcterms:created xsi:type="dcterms:W3CDTF">2017-08-25T01:16:02Z</dcterms:created>
  <dcterms:modified xsi:type="dcterms:W3CDTF">2017-09-08T14:26:22Z</dcterms:modified>
</cp:coreProperties>
</file>