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1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5301" y="3062963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128089"/>
            <a:ext cx="35992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128089"/>
            <a:ext cx="865762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128089"/>
            <a:ext cx="2743201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0021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5856" y="2403154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874406"/>
            <a:ext cx="63229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874406"/>
            <a:ext cx="40856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874406"/>
            <a:ext cx="2183860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307792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1460" y="309618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665803"/>
            <a:ext cx="408562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665803"/>
            <a:ext cx="63229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665803"/>
            <a:ext cx="2407597" cy="43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21613" y="316815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02085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86201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3432295"/>
            <a:ext cx="251297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3432295"/>
            <a:ext cx="732819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3850768"/>
            <a:ext cx="1622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31923" y="3961043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3433863" y="3432295"/>
            <a:ext cx="3224720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3728042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50" idx="2"/>
            <a:endCxn id="72" idx="2"/>
          </p:cNvCxnSpPr>
          <p:nvPr/>
        </p:nvCxnSpPr>
        <p:spPr>
          <a:xfrm rot="16200000" flipH="1">
            <a:off x="4920574" y="2482091"/>
            <a:ext cx="12700" cy="3476017"/>
          </a:xfrm>
          <a:prstGeom prst="curvedConnector3">
            <a:avLst>
              <a:gd name="adj1" fmla="val 4251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(abs)IfcPropertySetDefinition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IfcReinforcementDefinitionProperties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418168"/>
            <a:ext cx="26742" cy="60657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IfcSoundProperties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IfcServiceLifeFactor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IfcSoundValue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IfcWindowLiningProperties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IfcSpaceThermalLoadProperties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IfcWindowPanelProperties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IfcPermeableCoveringProperties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IfcEnergyProperties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IfcDoorPanelProperties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IfcDoorLiningProperties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IfcElementQuantity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IfcFluidFlowProperties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IfcPropertySet</a:t>
            </a:r>
            <a:endParaRPr lang="zh-CN" altLang="en-US" dirty="0"/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90647"/>
            <a:ext cx="0" cy="2384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IfcElectricalBaseProperties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0836" y="360218"/>
            <a:ext cx="3588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IfcRelDefinesByProperties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048000" y="520210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2562" y="190170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IfcObject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57867" y="1901708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IfcPropertySetDefinition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3054890" y="520211"/>
            <a:ext cx="2947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7509164" y="552470"/>
            <a:ext cx="9586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67780" y="552470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395780" y="174657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82890" y="175769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3054888" y="1379192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752562" y="1001466"/>
            <a:ext cx="2604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RelatedObjects S[1:?]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8467780" y="1403058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093452" y="1020820"/>
            <a:ext cx="27848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RelatingPropertyDefnition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86869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29" idx="3"/>
          </p:cNvCxnSpPr>
          <p:nvPr/>
        </p:nvCxnSpPr>
        <p:spPr>
          <a:xfrm flipH="1">
            <a:off x="7441699" y="1164641"/>
            <a:ext cx="9691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62762"/>
              </p:ext>
            </p:extLst>
          </p:nvPr>
        </p:nvGraphicFramePr>
        <p:xfrm>
          <a:off x="4588190" y="28834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9345" y="72648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33858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6464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7906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n4:IfcBuildingStory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lang="en-US" altLang="zh-CN" i="1"/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</TotalTime>
  <Words>446</Words>
  <Application>Microsoft Office PowerPoint</Application>
  <PresentationFormat>宽屏</PresentationFormat>
  <Paragraphs>201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42</cp:revision>
  <dcterms:created xsi:type="dcterms:W3CDTF">2017-08-25T01:16:02Z</dcterms:created>
  <dcterms:modified xsi:type="dcterms:W3CDTF">2017-09-02T11:59:35Z</dcterms:modified>
</cp:coreProperties>
</file>