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243"/>
    <a:srgbClr val="A6FF9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543"/>
    <p:restoredTop sz="94690"/>
  </p:normalViewPr>
  <p:slideViewPr>
    <p:cSldViewPr snapToGrid="0" snapToObjects="1">
      <p:cViewPr>
        <p:scale>
          <a:sx n="81" d="100"/>
          <a:sy n="81" d="100"/>
        </p:scale>
        <p:origin x="-7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C0F00FC-4AD7-E04E-9298-049580178F3B}"/>
              </a:ext>
            </a:extLst>
          </p:cNvPr>
          <p:cNvGrpSpPr/>
          <p:nvPr/>
        </p:nvGrpSpPr>
        <p:grpSpPr>
          <a:xfrm>
            <a:off x="1937656" y="1147039"/>
            <a:ext cx="5891652" cy="2025984"/>
            <a:chOff x="1937656" y="1147039"/>
            <a:chExt cx="5891652" cy="2025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A0B2C-3058-E44D-9081-87280518A818}"/>
                </a:ext>
              </a:extLst>
            </p:cNvPr>
            <p:cNvSpPr txBox="1"/>
            <p:nvPr/>
          </p:nvSpPr>
          <p:spPr>
            <a:xfrm>
              <a:off x="1937657" y="1164767"/>
              <a:ext cx="991281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481FB-2D7A-0648-B43C-2DD9F818D829}"/>
                </a:ext>
              </a:extLst>
            </p:cNvPr>
            <p:cNvSpPr txBox="1"/>
            <p:nvPr/>
          </p:nvSpPr>
          <p:spPr>
            <a:xfrm>
              <a:off x="1937657" y="1660069"/>
              <a:ext cx="991281" cy="46166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is part of disputed connection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90A-3C8F-A943-B9E7-2BF0D07FBF46}"/>
                </a:ext>
              </a:extLst>
            </p:cNvPr>
            <p:cNvSpPr txBox="1"/>
            <p:nvPr/>
          </p:nvSpPr>
          <p:spPr>
            <a:xfrm>
              <a:off x="1937656" y="2187457"/>
              <a:ext cx="99128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unusual relationship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F6BBA-C910-D641-8C2A-E788C37B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385888"/>
              <a:ext cx="16259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4AF2A-952F-6640-B9AC-14EE9D9230D0}"/>
                </a:ext>
              </a:extLst>
            </p:cNvPr>
            <p:cNvSpPr/>
            <p:nvPr/>
          </p:nvSpPr>
          <p:spPr>
            <a:xfrm>
              <a:off x="5245572" y="2028167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autochthony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AD63E3-4B13-D147-BFE0-37FFA20C5F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895248"/>
              <a:ext cx="1625917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6FA2B-9C36-4D4B-AD1B-6FB3EDCAC089}"/>
                </a:ext>
              </a:extLst>
            </p:cNvPr>
            <p:cNvSpPr/>
            <p:nvPr/>
          </p:nvSpPr>
          <p:spPr>
            <a:xfrm>
              <a:off x="3274918" y="1643906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contested relationship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5A2F59-A9F6-204D-BC6C-AE75C46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2416714"/>
              <a:ext cx="16259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102570-68B7-494F-9AEB-60E6BDB7A3A7}"/>
                </a:ext>
              </a:extLst>
            </p:cNvPr>
            <p:cNvSpPr/>
            <p:nvPr/>
          </p:nvSpPr>
          <p:spPr>
            <a:xfrm>
              <a:off x="3274918" y="2165372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4C8DE-56FE-D74C-AA38-04767D714117}"/>
                </a:ext>
              </a:extLst>
            </p:cNvPr>
            <p:cNvSpPr/>
            <p:nvPr/>
          </p:nvSpPr>
          <p:spPr>
            <a:xfrm>
              <a:off x="5112023" y="2794109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parthenogenesis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EA7A0F-3BEA-B54F-B09E-985C2F5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772" y="1600779"/>
              <a:ext cx="439200" cy="4392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758267-16A0-4540-9D88-94C1960AFC8F}"/>
                </a:ext>
              </a:extLst>
            </p:cNvPr>
            <p:cNvSpPr/>
            <p:nvPr/>
          </p:nvSpPr>
          <p:spPr>
            <a:xfrm>
              <a:off x="6064426" y="2028167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from an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B0E58A-C947-E546-BF11-2AE933151FC0}"/>
                </a:ext>
              </a:extLst>
            </p:cNvPr>
            <p:cNvSpPr/>
            <p:nvPr/>
          </p:nvSpPr>
          <p:spPr>
            <a:xfrm>
              <a:off x="5920968" y="2794109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Creation </a:t>
              </a: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parents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6BBCDE-B6FA-0F42-9CF3-5ADE63029982}"/>
                </a:ext>
              </a:extLst>
            </p:cNvPr>
            <p:cNvSpPr txBox="1"/>
            <p:nvPr/>
          </p:nvSpPr>
          <p:spPr>
            <a:xfrm>
              <a:off x="7041504" y="1638022"/>
              <a:ext cx="250320" cy="149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655070-1063-9A4C-829A-54C7E94B88A0}"/>
                </a:ext>
              </a:extLst>
            </p:cNvPr>
            <p:cNvSpPr/>
            <p:nvPr/>
          </p:nvSpPr>
          <p:spPr>
            <a:xfrm>
              <a:off x="3281355" y="1158475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relationship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605256-F7B5-4B44-8C91-B72D4FA68D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7166664" y="1787271"/>
              <a:ext cx="0" cy="181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17051-C729-C548-8BFB-32E044A52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4834" y="1934009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B3E6A5-5767-6947-AC9C-B09A90E47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834" y="1934009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EB0A4-D931-A64F-8A35-D7DCCCC25A5C}"/>
                </a:ext>
              </a:extLst>
            </p:cNvPr>
            <p:cNvSpPr/>
            <p:nvPr/>
          </p:nvSpPr>
          <p:spPr>
            <a:xfrm>
              <a:off x="6757867" y="2028167"/>
              <a:ext cx="86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Dies without children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9272AE-E480-4B4D-BC6F-FD64B11E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5602" y="2400409"/>
              <a:ext cx="414416" cy="41441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FD267A-8E50-174D-87AF-5D7217DF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7115" y="1580008"/>
              <a:ext cx="529200" cy="5292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1503AA-12A7-334D-A043-A41F82BA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402" y="2366720"/>
              <a:ext cx="494153" cy="49415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DE241-E5E1-9443-B28D-7F95688B6460}"/>
                </a:ext>
              </a:extLst>
            </p:cNvPr>
            <p:cNvSpPr/>
            <p:nvPr/>
          </p:nvSpPr>
          <p:spPr>
            <a:xfrm>
              <a:off x="6746157" y="2794109"/>
              <a:ext cx="906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someone else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64DB8-23EB-804B-9D34-4A64F80CC17B}"/>
                </a:ext>
              </a:extLst>
            </p:cNvPr>
            <p:cNvSpPr/>
            <p:nvPr/>
          </p:nvSpPr>
          <p:spPr>
            <a:xfrm>
              <a:off x="3698966" y="1875963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B90419-7D9E-2D41-94E9-5E9FD76AEE45}"/>
                </a:ext>
              </a:extLst>
            </p:cNvPr>
            <p:cNvSpPr/>
            <p:nvPr/>
          </p:nvSpPr>
          <p:spPr>
            <a:xfrm>
              <a:off x="3698966" y="23975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DA7297-6435-EB46-B5FC-CA941847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2082" y="2436160"/>
              <a:ext cx="239564" cy="3786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1F34DB-EF5B-D342-9518-3C080CE5C5B2}"/>
                </a:ext>
              </a:extLst>
            </p:cNvPr>
            <p:cNvSpPr txBox="1"/>
            <p:nvPr/>
          </p:nvSpPr>
          <p:spPr>
            <a:xfrm>
              <a:off x="1944093" y="2711358"/>
              <a:ext cx="991281" cy="461665"/>
            </a:xfrm>
            <a:prstGeom prst="rect">
              <a:avLst/>
            </a:prstGeom>
            <a:noFill/>
            <a:ln w="25400">
              <a:solidFill>
                <a:srgbClr val="3AB24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incestuous relationship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7A2EA5-2A2F-6440-838F-416823FF908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550" y="2940615"/>
              <a:ext cx="1625917" cy="0"/>
            </a:xfrm>
            <a:prstGeom prst="line">
              <a:avLst/>
            </a:prstGeom>
            <a:ln w="25400">
              <a:solidFill>
                <a:srgbClr val="3AB2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2B0E60-2705-2D44-9F53-9AB002C109A4}"/>
                </a:ext>
              </a:extLst>
            </p:cNvPr>
            <p:cNvSpPr/>
            <p:nvPr/>
          </p:nvSpPr>
          <p:spPr>
            <a:xfrm>
              <a:off x="3281355" y="2689273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incestuous relationship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D95E82-7F6F-A046-B25F-510CD26D3697}"/>
                </a:ext>
              </a:extLst>
            </p:cNvPr>
            <p:cNvSpPr/>
            <p:nvPr/>
          </p:nvSpPr>
          <p:spPr>
            <a:xfrm>
              <a:off x="3705403" y="2921426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2CFC54-DF31-4F41-8B83-F43957836B4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496" y="1285001"/>
              <a:ext cx="0" cy="18049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0802FD-D9B1-014D-ACED-C62E07C4C45D}"/>
                </a:ext>
              </a:extLst>
            </p:cNvPr>
            <p:cNvSpPr/>
            <p:nvPr/>
          </p:nvSpPr>
          <p:spPr>
            <a:xfrm>
              <a:off x="4907272" y="1147039"/>
              <a:ext cx="29220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relationships</a:t>
              </a:r>
            </a:p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icon meanings: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62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18</cp:revision>
  <dcterms:created xsi:type="dcterms:W3CDTF">2020-05-11T08:34:09Z</dcterms:created>
  <dcterms:modified xsi:type="dcterms:W3CDTF">2020-05-25T22:13:54Z</dcterms:modified>
</cp:coreProperties>
</file>