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94663"/>
  </p:normalViewPr>
  <p:slideViewPr>
    <p:cSldViewPr snapToGrid="0" snapToObjects="1">
      <p:cViewPr>
        <p:scale>
          <a:sx n="95" d="100"/>
          <a:sy n="95" d="100"/>
        </p:scale>
        <p:origin x="-7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CA0B2C-3058-E44D-9081-87280518A818}"/>
              </a:ext>
            </a:extLst>
          </p:cNvPr>
          <p:cNvSpPr txBox="1"/>
          <p:nvPr/>
        </p:nvSpPr>
        <p:spPr>
          <a:xfrm>
            <a:off x="1937657" y="1164767"/>
            <a:ext cx="991281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(clickable)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481FB-2D7A-0648-B43C-2DD9F818D829}"/>
              </a:ext>
            </a:extLst>
          </p:cNvPr>
          <p:cNvSpPr txBox="1"/>
          <p:nvPr/>
        </p:nvSpPr>
        <p:spPr>
          <a:xfrm>
            <a:off x="1937657" y="1660069"/>
            <a:ext cx="991281" cy="46166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is part of disputed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A90A-3C8F-A943-B9E7-2BF0D07FBF46}"/>
              </a:ext>
            </a:extLst>
          </p:cNvPr>
          <p:cNvSpPr txBox="1"/>
          <p:nvPr/>
        </p:nvSpPr>
        <p:spPr>
          <a:xfrm>
            <a:off x="1937656" y="2187457"/>
            <a:ext cx="99128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has an unusual relationship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F6BBA-C910-D641-8C2A-E788C37B39BB}"/>
              </a:ext>
            </a:extLst>
          </p:cNvPr>
          <p:cNvCxnSpPr>
            <a:cxnSpLocks/>
          </p:cNvCxnSpPr>
          <p:nvPr/>
        </p:nvCxnSpPr>
        <p:spPr>
          <a:xfrm>
            <a:off x="3186113" y="1385888"/>
            <a:ext cx="16259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4AF2A-952F-6640-B9AC-14EE9D9230D0}"/>
              </a:ext>
            </a:extLst>
          </p:cNvPr>
          <p:cNvSpPr/>
          <p:nvPr/>
        </p:nvSpPr>
        <p:spPr>
          <a:xfrm>
            <a:off x="5088017" y="1585863"/>
            <a:ext cx="727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by autochthony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AD63E3-4B13-D147-BFE0-37FFA20C5F8F}"/>
              </a:ext>
            </a:extLst>
          </p:cNvPr>
          <p:cNvCxnSpPr>
            <a:cxnSpLocks/>
          </p:cNvCxnSpPr>
          <p:nvPr/>
        </p:nvCxnSpPr>
        <p:spPr>
          <a:xfrm>
            <a:off x="3186113" y="1895248"/>
            <a:ext cx="1625917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AC6FA2B-9C36-4D4B-AD1B-6FB3EDCAC089}"/>
              </a:ext>
            </a:extLst>
          </p:cNvPr>
          <p:cNvSpPr/>
          <p:nvPr/>
        </p:nvSpPr>
        <p:spPr>
          <a:xfrm>
            <a:off x="3274918" y="1643906"/>
            <a:ext cx="1454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disputed relationship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A2F59-A9F6-204D-BC6C-AE75C4644790}"/>
              </a:ext>
            </a:extLst>
          </p:cNvPr>
          <p:cNvCxnSpPr>
            <a:cxnSpLocks/>
          </p:cNvCxnSpPr>
          <p:nvPr/>
        </p:nvCxnSpPr>
        <p:spPr>
          <a:xfrm>
            <a:off x="3186113" y="2416714"/>
            <a:ext cx="16259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D102570-68B7-494F-9AEB-60E6BDB7A3A7}"/>
              </a:ext>
            </a:extLst>
          </p:cNvPr>
          <p:cNvSpPr/>
          <p:nvPr/>
        </p:nvSpPr>
        <p:spPr>
          <a:xfrm>
            <a:off x="3274918" y="2165372"/>
            <a:ext cx="1454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relationship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ED8132-9A6D-1F4D-B91C-349A7852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98" y="2004154"/>
            <a:ext cx="261223" cy="39337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C4C8DE-56FE-D74C-AA38-04767D714117}"/>
              </a:ext>
            </a:extLst>
          </p:cNvPr>
          <p:cNvSpPr/>
          <p:nvPr/>
        </p:nvSpPr>
        <p:spPr>
          <a:xfrm>
            <a:off x="4954468" y="2351805"/>
            <a:ext cx="991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by parthenogenesis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EA7A0F-3BEA-B54F-B09E-985C2F5F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17" y="1158475"/>
            <a:ext cx="438292" cy="43829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3758267-16A0-4540-9D88-94C1960AFC8F}"/>
              </a:ext>
            </a:extLst>
          </p:cNvPr>
          <p:cNvSpPr/>
          <p:nvPr/>
        </p:nvSpPr>
        <p:spPr>
          <a:xfrm>
            <a:off x="5906871" y="1585863"/>
            <a:ext cx="727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from an 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B0E58A-C947-E546-BF11-2AE933151FC0}"/>
              </a:ext>
            </a:extLst>
          </p:cNvPr>
          <p:cNvSpPr/>
          <p:nvPr/>
        </p:nvSpPr>
        <p:spPr>
          <a:xfrm>
            <a:off x="5763413" y="2351805"/>
            <a:ext cx="991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</a:p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parents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6BBCDE-B6FA-0F42-9CF3-5ADE63029982}"/>
              </a:ext>
            </a:extLst>
          </p:cNvPr>
          <p:cNvSpPr txBox="1"/>
          <p:nvPr/>
        </p:nvSpPr>
        <p:spPr>
          <a:xfrm>
            <a:off x="6883949" y="1195718"/>
            <a:ext cx="250320" cy="1492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655070-1063-9A4C-829A-54C7E94B88A0}"/>
              </a:ext>
            </a:extLst>
          </p:cNvPr>
          <p:cNvSpPr/>
          <p:nvPr/>
        </p:nvSpPr>
        <p:spPr>
          <a:xfrm>
            <a:off x="3281355" y="1158475"/>
            <a:ext cx="1454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relationship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605256-F7B5-4B44-8C91-B72D4FA68DBD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09109" y="1344967"/>
            <a:ext cx="0" cy="181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517051-C729-C548-8BFB-32E044A52E72}"/>
              </a:ext>
            </a:extLst>
          </p:cNvPr>
          <p:cNvCxnSpPr>
            <a:cxnSpLocks/>
          </p:cNvCxnSpPr>
          <p:nvPr/>
        </p:nvCxnSpPr>
        <p:spPr>
          <a:xfrm flipH="1" flipV="1">
            <a:off x="6977279" y="1491705"/>
            <a:ext cx="67976" cy="64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B3E6A5-5767-6947-AC9C-B09A90E47670}"/>
              </a:ext>
            </a:extLst>
          </p:cNvPr>
          <p:cNvCxnSpPr>
            <a:cxnSpLocks/>
          </p:cNvCxnSpPr>
          <p:nvPr/>
        </p:nvCxnSpPr>
        <p:spPr>
          <a:xfrm flipV="1">
            <a:off x="6977279" y="1491705"/>
            <a:ext cx="67976" cy="64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FDEB0A4-D931-A64F-8A35-D7DCCCC25A5C}"/>
              </a:ext>
            </a:extLst>
          </p:cNvPr>
          <p:cNvSpPr/>
          <p:nvPr/>
        </p:nvSpPr>
        <p:spPr>
          <a:xfrm>
            <a:off x="6600312" y="1585863"/>
            <a:ext cx="862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 without children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C9272AE-E480-4B4D-BC6F-FD64B11E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047" y="1958105"/>
            <a:ext cx="414416" cy="4144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AFD267A-8E50-174D-87AF-5D7217DF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560" y="1137704"/>
            <a:ext cx="529200" cy="529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91503AA-12A7-334D-A043-A41F82BAD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847" y="1924416"/>
            <a:ext cx="494153" cy="49415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46DE241-E5E1-9443-B28D-7F95688B6460}"/>
              </a:ext>
            </a:extLst>
          </p:cNvPr>
          <p:cNvSpPr/>
          <p:nvPr/>
        </p:nvSpPr>
        <p:spPr>
          <a:xfrm>
            <a:off x="6658020" y="2351805"/>
            <a:ext cx="727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an agent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464DB8-23EB-804B-9D34-4A64F80CC17B}"/>
              </a:ext>
            </a:extLst>
          </p:cNvPr>
          <p:cNvSpPr/>
          <p:nvPr/>
        </p:nvSpPr>
        <p:spPr>
          <a:xfrm>
            <a:off x="3698966" y="1875963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(clickable)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90419-7D9E-2D41-94E9-5E9FD76AEE45}"/>
              </a:ext>
            </a:extLst>
          </p:cNvPr>
          <p:cNvSpPr/>
          <p:nvPr/>
        </p:nvSpPr>
        <p:spPr>
          <a:xfrm>
            <a:off x="3698966" y="2397525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(clickable)</a:t>
            </a:r>
          </a:p>
        </p:txBody>
      </p:sp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7</cp:revision>
  <dcterms:created xsi:type="dcterms:W3CDTF">2020-05-11T08:34:09Z</dcterms:created>
  <dcterms:modified xsi:type="dcterms:W3CDTF">2020-05-11T10:20:55Z</dcterms:modified>
</cp:coreProperties>
</file>