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3"/>
    <p:restoredTop sz="94663"/>
  </p:normalViewPr>
  <p:slideViewPr>
    <p:cSldViewPr snapToGrid="0" snapToObjects="1">
      <p:cViewPr>
        <p:scale>
          <a:sx n="95" d="100"/>
          <a:sy n="95" d="100"/>
        </p:scale>
        <p:origin x="-75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228A-B1E3-A948-B6E9-F097AC6C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D3CCA-1EBA-5349-AA96-DD5BE5C2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DEDF-69DD-C04C-BFE0-22AD61E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D35C-11AA-504B-A337-E426FB90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032-2183-AD47-B41A-CE6C793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CBA-460A-D74A-B435-51D3AB7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2690-4578-894F-ADEF-AEAB9CAD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9B47-4C59-8B4E-8733-3AE6AE9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90ED-7143-0941-BF7A-B5962CE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0A5B-24A1-AD48-9D60-4A7E3BF7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824C-43B5-A546-AB88-E90C50F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BC6F2-025A-B641-B75B-5B3DCE2E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6C3B-091D-044F-9728-E133737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6B1B-D9F3-F947-B5F4-0678DFC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2241-6F5C-C54E-9D90-E84593DA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EB1C-5B62-7E41-BAA8-88AEA1C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FB58-9ED6-A14D-BE3C-6A493636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7689-71ED-FB48-907C-422E6C2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F1B7-999F-A845-A78C-3313BAA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92E8-3D22-F641-BA49-2ABD2D07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F90-AF8A-244B-BE7D-1FF2F1F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2FF3A-C1A9-C74B-8C59-9D1B8313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2A3C-CE1A-9E45-B97D-EC9630C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244F-45FA-8D41-B1BF-6E1B91F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DCC4-2BDC-8D4B-BDD0-3657B62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A2E-4DB0-0F41-94EA-93AD7C11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14BD-3731-6A48-A7E7-34CC0156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D5E2-B3DD-0543-89CD-6837DA4A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8A06-287B-A444-9DBE-A3B2313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E6FA-0E0C-674A-BEBA-DC09EC94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FC04-6619-A141-93AF-0E9E85A0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EEDA-9574-9B49-BB87-532C296C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FA9B-B13A-184B-BA07-B74CB7CA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CE91-6253-CC42-AA9C-42B95F35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CE0C-D429-4447-A568-9DCCCA2D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A80-54A0-844A-AF0C-96F7657B5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61FBA-56D0-3245-9ACE-F865187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27AAA-D274-9D4A-BF09-F986541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87A7-E4BC-A24A-B019-A51D841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0D2-804F-B64C-872C-3AA3A144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4962-F94E-DA45-A2C4-08190FE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9C17-99DB-1E4D-8608-D5CEA9A3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6C8-5E21-104E-BF08-10FF8D3D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C7E69-B756-C040-AB77-5DDC9DA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3FA-C545-724F-B22C-E2D9A9C6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B2A1-CB33-5B49-8A21-41D4A07A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E2EA-32DF-E144-A4DD-1E4E642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275-0E82-1341-8C79-D618C5E8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7299-43C8-324F-B028-0FBE8843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727BF-9BBF-8146-BB7F-6E3E4DE1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FA1F-2E0A-5F48-BD1B-83E0F3E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1B54-C45E-AE42-A97D-7D56E755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8E94-B7C6-4B45-9FD8-C05611B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97B2-93A9-1E4C-A4D7-7541E0496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F10E3-D7A0-F348-9CA5-99CF246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1E20-2E0E-A743-875E-A73D2AA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B628-323D-7B43-8E80-D78F39F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4B7C-8ACD-F84B-95BD-F83D000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AB62-AA48-CE42-A7F2-3F805A56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8A8-52AC-BB44-B973-71EB1236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30C8-67DD-8C4E-961C-33B9960E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C854-4617-724D-BAB8-DA132ABFC00B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E9C8-5261-E440-9EBC-B9FF06AD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85A1-CABF-6144-B4AE-148AE01D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E9C502D9-E7EC-114D-9BE7-04E24DB8876A}"/>
              </a:ext>
            </a:extLst>
          </p:cNvPr>
          <p:cNvGrpSpPr/>
          <p:nvPr/>
        </p:nvGrpSpPr>
        <p:grpSpPr>
          <a:xfrm>
            <a:off x="1937656" y="1137704"/>
            <a:ext cx="5525162" cy="1552655"/>
            <a:chOff x="1937656" y="1137704"/>
            <a:chExt cx="5525162" cy="15526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CA0B2C-3058-E44D-9081-87280518A818}"/>
                </a:ext>
              </a:extLst>
            </p:cNvPr>
            <p:cNvSpPr txBox="1"/>
            <p:nvPr/>
          </p:nvSpPr>
          <p:spPr>
            <a:xfrm>
              <a:off x="1937657" y="1164767"/>
              <a:ext cx="991281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481FB-2D7A-0648-B43C-2DD9F818D829}"/>
                </a:ext>
              </a:extLst>
            </p:cNvPr>
            <p:cNvSpPr txBox="1"/>
            <p:nvPr/>
          </p:nvSpPr>
          <p:spPr>
            <a:xfrm>
              <a:off x="1937657" y="1660069"/>
              <a:ext cx="991281" cy="461665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is part of disputed connection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8EA90A-3C8F-A943-B9E7-2BF0D07FBF46}"/>
                </a:ext>
              </a:extLst>
            </p:cNvPr>
            <p:cNvSpPr txBox="1"/>
            <p:nvPr/>
          </p:nvSpPr>
          <p:spPr>
            <a:xfrm>
              <a:off x="1937656" y="2187457"/>
              <a:ext cx="991281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has an unusual relationship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5F6BBA-C910-D641-8C2A-E788C37B39BB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385888"/>
              <a:ext cx="16259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4AF2A-952F-6640-B9AC-14EE9D9230D0}"/>
                </a:ext>
              </a:extLst>
            </p:cNvPr>
            <p:cNvSpPr/>
            <p:nvPr/>
          </p:nvSpPr>
          <p:spPr>
            <a:xfrm>
              <a:off x="5088017" y="1585863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autochthony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AD63E3-4B13-D147-BFE0-37FFA20C5F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895248"/>
              <a:ext cx="1625917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C6FA2B-9C36-4D4B-AD1B-6FB3EDCAC089}"/>
                </a:ext>
              </a:extLst>
            </p:cNvPr>
            <p:cNvSpPr/>
            <p:nvPr/>
          </p:nvSpPr>
          <p:spPr>
            <a:xfrm>
              <a:off x="3274918" y="1643906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disputed relationship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5A2F59-A9F6-204D-BC6C-AE75C4644790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2416714"/>
              <a:ext cx="162591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102570-68B7-494F-9AEB-60E6BDB7A3A7}"/>
                </a:ext>
              </a:extLst>
            </p:cNvPr>
            <p:cNvSpPr/>
            <p:nvPr/>
          </p:nvSpPr>
          <p:spPr>
            <a:xfrm>
              <a:off x="3274918" y="2165372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unusual relationship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6ED8132-9A6D-1F4D-B91C-349A7852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498" y="2004154"/>
              <a:ext cx="261223" cy="393371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C4C8DE-56FE-D74C-AA38-04767D714117}"/>
                </a:ext>
              </a:extLst>
            </p:cNvPr>
            <p:cNvSpPr/>
            <p:nvPr/>
          </p:nvSpPr>
          <p:spPr>
            <a:xfrm>
              <a:off x="4954468" y="2351805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parthenogenesis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EA7A0F-3BEA-B54F-B09E-985C2F5F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7217" y="1158475"/>
              <a:ext cx="438292" cy="438292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758267-16A0-4540-9D88-94C1960AFC8F}"/>
                </a:ext>
              </a:extLst>
            </p:cNvPr>
            <p:cNvSpPr/>
            <p:nvPr/>
          </p:nvSpPr>
          <p:spPr>
            <a:xfrm>
              <a:off x="5906871" y="1585863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from an object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B0E58A-C947-E546-BF11-2AE933151FC0}"/>
                </a:ext>
              </a:extLst>
            </p:cNvPr>
            <p:cNvSpPr/>
            <p:nvPr/>
          </p:nvSpPr>
          <p:spPr>
            <a:xfrm>
              <a:off x="5763413" y="2351805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Creation </a:t>
              </a:r>
            </a:p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parents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6BBCDE-B6FA-0F42-9CF3-5ADE63029982}"/>
                </a:ext>
              </a:extLst>
            </p:cNvPr>
            <p:cNvSpPr txBox="1"/>
            <p:nvPr/>
          </p:nvSpPr>
          <p:spPr>
            <a:xfrm>
              <a:off x="6883949" y="1195718"/>
              <a:ext cx="250320" cy="149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655070-1063-9A4C-829A-54C7E94B88A0}"/>
                </a:ext>
              </a:extLst>
            </p:cNvPr>
            <p:cNvSpPr/>
            <p:nvPr/>
          </p:nvSpPr>
          <p:spPr>
            <a:xfrm>
              <a:off x="3281355" y="1158475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traditional relationship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605256-F7B5-4B44-8C91-B72D4FA68DBD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7009109" y="1344967"/>
              <a:ext cx="0" cy="1814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517051-C729-C548-8BFB-32E044A52E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279" y="1491705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B3E6A5-5767-6947-AC9C-B09A90E47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7279" y="1491705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DEB0A4-D931-A64F-8A35-D7DCCCC25A5C}"/>
                </a:ext>
              </a:extLst>
            </p:cNvPr>
            <p:cNvSpPr/>
            <p:nvPr/>
          </p:nvSpPr>
          <p:spPr>
            <a:xfrm>
              <a:off x="6600312" y="1585863"/>
              <a:ext cx="8625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Dies without children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9272AE-E480-4B4D-BC6F-FD64B11E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8047" y="1958105"/>
              <a:ext cx="414416" cy="41441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AFD267A-8E50-174D-87AF-5D7217DF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9560" y="1137704"/>
              <a:ext cx="528826" cy="52882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91503AA-12A7-334D-A043-A41F82BA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3847" y="1924416"/>
              <a:ext cx="494153" cy="494153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46DE241-E5E1-9443-B28D-7F95688B6460}"/>
                </a:ext>
              </a:extLst>
            </p:cNvPr>
            <p:cNvSpPr/>
            <p:nvPr/>
          </p:nvSpPr>
          <p:spPr>
            <a:xfrm>
              <a:off x="6658020" y="2351805"/>
              <a:ext cx="7271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 by an agent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464DB8-23EB-804B-9D34-4A64F80CC17B}"/>
                </a:ext>
              </a:extLst>
            </p:cNvPr>
            <p:cNvSpPr/>
            <p:nvPr/>
          </p:nvSpPr>
          <p:spPr>
            <a:xfrm>
              <a:off x="3698966" y="1875963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B90419-7D9E-2D41-94E9-5E9FD76AEE45}"/>
                </a:ext>
              </a:extLst>
            </p:cNvPr>
            <p:cNvSpPr/>
            <p:nvPr/>
          </p:nvSpPr>
          <p:spPr>
            <a:xfrm>
              <a:off x="3698966" y="2397525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8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Yaya Lu</dc:creator>
  <cp:lastModifiedBy>Yaya Lu</cp:lastModifiedBy>
  <cp:revision>6</cp:revision>
  <dcterms:created xsi:type="dcterms:W3CDTF">2020-05-11T08:34:09Z</dcterms:created>
  <dcterms:modified xsi:type="dcterms:W3CDTF">2020-05-11T10:14:40Z</dcterms:modified>
</cp:coreProperties>
</file>