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2"/>
    <p:restoredTop sz="86445"/>
  </p:normalViewPr>
  <p:slideViewPr>
    <p:cSldViewPr snapToGrid="0" snapToObjects="1">
      <p:cViewPr varScale="1">
        <p:scale>
          <a:sx n="55" d="100"/>
          <a:sy n="55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2A7A-37AD-2F4B-AE41-3BB578F5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B20FF-A21C-D241-AAAC-32AD9288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1CAD-0A06-344B-A06E-1E450CFD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6A06-BEB1-E648-96D6-B1BE8A10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DC01-0501-3942-A224-713058BF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C9E0-A48C-5740-BA12-6E072CD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B9A5A-0422-3848-A509-16E0C822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5774-2BBF-994C-8B2F-39FF1AE4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9DD3-6BF6-BB4D-9C46-F34130BD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4EDB-3DD1-DB41-8AC0-56F5B3F1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8530F-0528-F74A-879E-D39B02ADE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0501-EF28-C34E-A850-65A2EE67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0AC9-B730-BF42-A3E9-8A561C59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B888-91C9-A84B-BEAA-8608B94A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580B-A612-3D48-9476-2D8E0915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539E-1EE0-ED4E-8998-9F25DAA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FEB5-F906-2C4F-A4A2-E19A7EC1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2BD2-5B4F-0345-95C9-82170B67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0282-CAD9-EF4B-A727-3EE38154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4F86-ECF7-B64F-AD31-45843A33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697D-96E7-914B-9CD4-490A6EE9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3B09-41CC-7C4A-BE51-26C99750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D252-3CCD-AA43-95F1-4CFAD590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AF7A-F7CC-2C46-B462-6537745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5349-C5D7-FF4A-9C02-DF92503A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5243-3BBA-6C44-BF88-A0342949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909F-C0E2-2B4F-B315-62B8B9A1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38B9-DB76-C749-8F6E-8367EF9E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5FBBC-A7C3-5B4B-823E-7653632B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85A7-BFF1-C140-A32F-15D5F289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0409-208A-2C4F-A5B1-46F41D2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3F25-B435-0943-80A4-E2F3F92D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297E-0D76-EA40-9AFB-00E399D6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46B3-1868-364F-8209-C7D042EB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764FC-A068-CE4A-B284-6A209470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0687E-1853-8248-9A54-291B4CF89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CAD1E-FAD1-B841-BF95-63AA44A7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BC647-246C-B443-99DB-A24CBDCF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E8FC2-AFAA-3F4B-A1EF-D8D7875A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14B0-0BB7-4B44-AD2F-C8AE407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C8023-200A-924E-BE60-BCB81285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311C-376C-DF46-9D3D-DCDDBB64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139B-D6E0-9448-B581-78F089A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9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02215-4481-084D-AD0A-E87F4FBA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EFB89-B70A-B041-A7D1-F8BA5C93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85EB-FDF1-A143-A2AD-9B82839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FC70-9728-E54D-95CD-48A7534E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E6EF-204E-9A49-A7CD-20F73B0E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0FD5-BEB1-D74E-8CF3-A3A0CCFB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1C92-DB40-A340-9CE3-D6779C8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FD5B-5A05-0940-8E8B-EE65C2AE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EEEF-BFB7-8B4D-95F0-97CDCD51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20CE-7505-094E-B502-4AAA86CC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DD45C-5837-1E4D-A063-AA7DCB67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C9864-BF00-8E43-9B17-8C2EBFB6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F0CAB-5ED2-3F44-8CA1-154EE3B2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2657-A77B-DE45-8DC2-6F6E315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FD2D-1113-9447-BD50-976B5D4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CD5C0-811D-3643-BC08-00752683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4597-4AF2-D646-968F-D14FD682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292F-DDF5-7C4D-9932-9F76B801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DEF-E510-A54D-8D14-25E3451D700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DD9E-7AD0-4D45-9FD7-23933E775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7857-ABE4-6D4A-82D3-9A351467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C233-394B-9E4E-B6CB-C99564A6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linu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6358-6EC0-A440-A1DD-218EB9BE4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Ahmad Wilda </a:t>
            </a:r>
            <a:r>
              <a:rPr lang="en-US" dirty="0" err="1"/>
              <a:t>Yulianto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99A75-E589-A34A-A956-71527FA4F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Intent, Fragment</a:t>
            </a:r>
          </a:p>
        </p:txBody>
      </p:sp>
    </p:spTree>
    <p:extLst>
      <p:ext uri="{BB962C8B-B14F-4D97-AF65-F5344CB8AC3E}">
        <p14:creationId xmlns:p14="http://schemas.microsoft.com/office/powerpoint/2010/main" val="84690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42BC-0A66-F24E-B5F0-AF37FCC1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</a:t>
            </a:r>
            <a:endParaRPr lang="en-US" dirty="0"/>
          </a:p>
        </p:txBody>
      </p:sp>
      <p:pic>
        <p:nvPicPr>
          <p:cNvPr id="4" name="Picture 2" descr="http://developer.android.com/images/fundamentals/fragments.png">
            <a:extLst>
              <a:ext uri="{FF2B5EF4-FFF2-40B4-BE49-F238E27FC236}">
                <a16:creationId xmlns:a16="http://schemas.microsoft.com/office/drawing/2014/main" id="{7B63AB30-10A5-C74B-A19A-1B70058D2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950244"/>
            <a:ext cx="7112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20529-2769-6344-B6BE-C1ACA5C8D040}"/>
              </a:ext>
            </a:extLst>
          </p:cNvPr>
          <p:cNvSpPr txBox="1"/>
          <p:nvPr/>
        </p:nvSpPr>
        <p:spPr>
          <a:xfrm>
            <a:off x="1879600" y="6052344"/>
            <a:ext cx="9240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Gambar 2: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UI yang </a:t>
            </a:r>
            <a:r>
              <a:rPr lang="en-US" dirty="0" err="1"/>
              <a:t>didefinisikan</a:t>
            </a:r>
            <a:r>
              <a:rPr lang="en-US" dirty="0"/>
              <a:t> oleh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tablet,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handset.</a:t>
            </a:r>
          </a:p>
        </p:txBody>
      </p:sp>
    </p:spTree>
    <p:extLst>
      <p:ext uri="{BB962C8B-B14F-4D97-AF65-F5344CB8AC3E}">
        <p14:creationId xmlns:p14="http://schemas.microsoft.com/office/powerpoint/2010/main" val="202652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02E9-3D86-2341-8E45-2D6924D5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0361-8E2F-6647-885E-91D65295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runtime.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UI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Misalnya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smartphone,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;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tablet, Anda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3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9BA6-27CB-AA4D-918B-5130B8B4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Fragmen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294E-1858-7C4B-BC3A-E6C1F7E4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dan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hostnya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dijeda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dan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62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B8E8-EE03-214A-9C66-05148A95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E360-23A7-1249-97B0-DF3B00A0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developer.android.com/images/fragment_lifecycle.png">
            <a:extLst>
              <a:ext uri="{FF2B5EF4-FFF2-40B4-BE49-F238E27FC236}">
                <a16:creationId xmlns:a16="http://schemas.microsoft.com/office/drawing/2014/main" id="{D83233E0-FA2C-2449-AEBC-B8F6A939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70"/>
          <a:stretch>
            <a:fillRect/>
          </a:stretch>
        </p:blipFill>
        <p:spPr bwMode="auto">
          <a:xfrm>
            <a:off x="1847850" y="365125"/>
            <a:ext cx="38227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developer.android.com/images/fragment_lifecycle.png">
            <a:extLst>
              <a:ext uri="{FF2B5EF4-FFF2-40B4-BE49-F238E27FC236}">
                <a16:creationId xmlns:a16="http://schemas.microsoft.com/office/drawing/2014/main" id="{1A5E051F-9135-EA49-BBF6-42BD7B9D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7"/>
          <a:stretch>
            <a:fillRect/>
          </a:stretch>
        </p:blipFill>
        <p:spPr bwMode="auto">
          <a:xfrm>
            <a:off x="6629400" y="365125"/>
            <a:ext cx="36322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79AF66B7-6544-384D-BC29-0AE0599D6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6130925"/>
            <a:ext cx="8063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rebuchet MS" panose="020B0703020202090204" pitchFamily="34" charset="0"/>
              </a:rPr>
              <a:t>Gambar 3. </a:t>
            </a:r>
            <a:r>
              <a:rPr lang="en-US" altLang="en-US" dirty="0" err="1">
                <a:latin typeface="Trebuchet MS" panose="020B0703020202090204" pitchFamily="34" charset="0"/>
              </a:rPr>
              <a:t>Siklus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hidup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sebuah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fragmen</a:t>
            </a:r>
            <a:r>
              <a:rPr lang="en-US" altLang="en-US" dirty="0">
                <a:latin typeface="Trebuchet MS" panose="020B0703020202090204" pitchFamily="34" charset="0"/>
              </a:rPr>
              <a:t> (</a:t>
            </a:r>
            <a:r>
              <a:rPr lang="en-US" altLang="en-US" dirty="0" err="1">
                <a:latin typeface="Trebuchet MS" panose="020B0703020202090204" pitchFamily="34" charset="0"/>
              </a:rPr>
              <a:t>saat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aktivitasnya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sedang</a:t>
            </a:r>
            <a:r>
              <a:rPr lang="en-US" altLang="en-US" dirty="0">
                <a:latin typeface="Trebuchet MS" panose="020B0703020202090204" pitchFamily="34" charset="0"/>
              </a:rPr>
              <a:t> </a:t>
            </a:r>
            <a:r>
              <a:rPr lang="en-US" altLang="en-US" dirty="0" err="1">
                <a:latin typeface="Trebuchet MS" panose="020B0703020202090204" pitchFamily="34" charset="0"/>
              </a:rPr>
              <a:t>berjalan</a:t>
            </a:r>
            <a:r>
              <a:rPr lang="en-US" altLang="en-US" dirty="0">
                <a:latin typeface="Trebuchet MS" panose="020B070302020209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835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8302-D544-7C40-8508-63C116A1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948A-EE9B-7F40-987D-DBC480FF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NotificationManager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(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bilah</a:t>
            </a:r>
            <a:r>
              <a:rPr lang="en-US" dirty="0"/>
              <a:t> status,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bilah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5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174F-84A4-5A4F-BFDF-10B61ACA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BD85-32D8-B04E-90D5-1D0806C6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https://git-scm.com/download/linux</a:t>
            </a:r>
            <a:endParaRPr lang="en-US" dirty="0"/>
          </a:p>
          <a:p>
            <a:r>
              <a:rPr lang="en-ID" dirty="0"/>
              <a:t># apt-get install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D0FD-230E-194F-8A0A-5F12C496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 Remote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DD6A-B815-E449-AE50-E7D6D667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pPr lvl="1"/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/username/</a:t>
            </a:r>
            <a:r>
              <a:rPr lang="en-US" dirty="0" err="1"/>
              <a:t>reponame.git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0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316F-E795-9949-A3DD-838F3F5F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Git upload </a:t>
            </a:r>
            <a:r>
              <a:rPr lang="en-US" dirty="0" err="1"/>
              <a:t>ke</a:t>
            </a:r>
            <a:r>
              <a:rPr lang="en-US" dirty="0"/>
              <a:t>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A098-E21D-0C41-B2E9-58B3FD7E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Pertama</a:t>
            </a:r>
            <a:r>
              <a:rPr lang="en-US" dirty="0"/>
              <a:t> kali: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/>
              <a:t> .</a:t>
            </a:r>
            <a:endParaRPr lang="en-US" dirty="0"/>
          </a:p>
          <a:p>
            <a:pPr lvl="1"/>
            <a:r>
              <a:rPr lang="en-US" dirty="0"/>
              <a:t>git add .</a:t>
            </a:r>
          </a:p>
          <a:p>
            <a:pPr lvl="1"/>
            <a:r>
              <a:rPr lang="en-US" dirty="0"/>
              <a:t>git commit –m “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remote add origin https://</a:t>
            </a:r>
            <a:r>
              <a:rPr lang="en-US" dirty="0" err="1"/>
              <a:t>github.com</a:t>
            </a:r>
            <a:r>
              <a:rPr lang="en-US" dirty="0"/>
              <a:t>/username/</a:t>
            </a:r>
            <a:r>
              <a:rPr lang="en-US" dirty="0" err="1"/>
              <a:t>reponame.git</a:t>
            </a:r>
            <a:endParaRPr lang="en-US" dirty="0"/>
          </a:p>
          <a:p>
            <a:pPr lvl="1"/>
            <a:r>
              <a:rPr lang="en-US" dirty="0"/>
              <a:t>git push --set-upstream origin master</a:t>
            </a:r>
          </a:p>
          <a:p>
            <a:pPr lvl="1"/>
            <a:endParaRPr lang="en-US" dirty="0"/>
          </a:p>
          <a:p>
            <a:r>
              <a:rPr lang="en-US" dirty="0" err="1"/>
              <a:t>Selanjutnya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git add .</a:t>
            </a:r>
          </a:p>
          <a:p>
            <a:pPr lvl="1"/>
            <a:r>
              <a:rPr lang="en-US" dirty="0"/>
              <a:t>git commit –m “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812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EF4-104D-4843-8620-6B6F6D6C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674A-EE8F-4443-B21B-85C41CD3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Intent </a:t>
            </a:r>
            <a:r>
              <a:rPr lang="en-ID" dirty="0" err="1"/>
              <a:t>i</a:t>
            </a:r>
            <a:r>
              <a:rPr lang="en-ID" dirty="0"/>
              <a:t> = </a:t>
            </a:r>
            <a:r>
              <a:rPr lang="en-ID" b="1" dirty="0"/>
              <a:t>new </a:t>
            </a:r>
            <a:r>
              <a:rPr lang="en-ID" dirty="0"/>
              <a:t>Intent(</a:t>
            </a:r>
            <a:r>
              <a:rPr lang="en-ID" dirty="0" err="1"/>
              <a:t>getBaseContext</a:t>
            </a:r>
            <a:r>
              <a:rPr lang="en-ID" dirty="0"/>
              <a:t>(), </a:t>
            </a:r>
            <a:r>
              <a:rPr lang="en-ID" dirty="0" err="1"/>
              <a:t>MainActivity.</a:t>
            </a:r>
            <a:r>
              <a:rPr lang="en-ID" b="1" dirty="0" err="1"/>
              <a:t>class</a:t>
            </a:r>
            <a:r>
              <a:rPr lang="en-ID" dirty="0"/>
              <a:t>);</a:t>
            </a:r>
            <a:br>
              <a:rPr lang="en-ID" dirty="0"/>
            </a:br>
            <a:r>
              <a:rPr lang="en-ID" dirty="0" err="1"/>
              <a:t>startActivity</a:t>
            </a: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);</a:t>
            </a:r>
            <a:br>
              <a:rPr lang="en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026-C45E-BA4E-85E2-F54FF4A8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AB24-4433-414B-AEDF-674B333A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Activity Splash Screen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Activity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153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297-1C72-6941-A3F8-0BB98C2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0707-3FD8-294E-B232-84F006F7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Utas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program, </a:t>
            </a:r>
            <a:r>
              <a:rPr lang="en-US" dirty="0" err="1"/>
              <a:t>dimana</a:t>
            </a:r>
            <a:r>
              <a:rPr lang="en-US" dirty="0"/>
              <a:t> Java VM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utas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utasnya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1996-663A-9D4C-BD5F-02B74641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" t="30919" r="49189" b="28308"/>
          <a:stretch/>
        </p:blipFill>
        <p:spPr>
          <a:xfrm>
            <a:off x="557278" y="481641"/>
            <a:ext cx="10796522" cy="56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3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ABC6-D21C-8C4C-B99A-CC51EA9E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EAFD-8D3A-DB42-9F58-BE292D0B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handler: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dan </a:t>
            </a:r>
            <a:r>
              <a:rPr lang="en-US" dirty="0" err="1"/>
              <a:t>rutin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dating.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Menjalankan</a:t>
            </a:r>
            <a:r>
              <a:rPr lang="en-US" dirty="0"/>
              <a:t> proses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sekarang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B2E3E6-49F4-0146-8895-A0B3A187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0" t="20174" r="35030" b="23179"/>
          <a:stretch/>
        </p:blipFill>
        <p:spPr>
          <a:xfrm>
            <a:off x="1015793" y="0"/>
            <a:ext cx="9257358" cy="61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6BD6-57EE-AC47-8194-399CCE3A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6BFC-A5A9-144C-B73C-A1860FF0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.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fragmen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FragmentManager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Activity.getFragmentManager</a:t>
            </a:r>
            <a:r>
              <a:rPr lang="en-US" dirty="0"/>
              <a:t> () dan </a:t>
            </a:r>
            <a:r>
              <a:rPr lang="en-US" dirty="0" err="1"/>
              <a:t>Fragment.getFragmentManager</a:t>
            </a:r>
            <a:r>
              <a:rPr lang="en-US" dirty="0"/>
              <a:t> ().</a:t>
            </a:r>
          </a:p>
        </p:txBody>
      </p:sp>
    </p:spTree>
    <p:extLst>
      <p:ext uri="{BB962C8B-B14F-4D97-AF65-F5344CB8AC3E}">
        <p14:creationId xmlns:p14="http://schemas.microsoft.com/office/powerpoint/2010/main" val="210375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392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Office Theme</vt:lpstr>
      <vt:lpstr>Ahmad Wilda Yulianto</vt:lpstr>
      <vt:lpstr>Instal Git</vt:lpstr>
      <vt:lpstr>Clone Repo Remote ke Lokal </vt:lpstr>
      <vt:lpstr>Perintah Git upload ke Remote</vt:lpstr>
      <vt:lpstr>Menghubungkan Antar Activity</vt:lpstr>
      <vt:lpstr>Splash Screen</vt:lpstr>
      <vt:lpstr>Thread</vt:lpstr>
      <vt:lpstr>Handler</vt:lpstr>
      <vt:lpstr>Fragmen</vt:lpstr>
      <vt:lpstr>Fragmen</vt:lpstr>
      <vt:lpstr>Menambah Fragmen Dinamis</vt:lpstr>
      <vt:lpstr>Siklus Hidup Fragmen</vt:lpstr>
      <vt:lpstr>PowerPoint Presentation</vt:lpstr>
      <vt:lpstr>Menampilkan Notifikasi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Ahmad Wilda Yulianto</dc:title>
  <dc:creator>Microsoft Office User</dc:creator>
  <cp:lastModifiedBy>Microsoft Office User</cp:lastModifiedBy>
  <cp:revision>11</cp:revision>
  <dcterms:created xsi:type="dcterms:W3CDTF">2019-10-21T06:36:47Z</dcterms:created>
  <dcterms:modified xsi:type="dcterms:W3CDTF">2019-10-25T03:30:56Z</dcterms:modified>
</cp:coreProperties>
</file>