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2" r:id="rId4"/>
    <p:sldId id="311" r:id="rId5"/>
    <p:sldId id="322" r:id="rId6"/>
    <p:sldId id="323" r:id="rId7"/>
    <p:sldId id="30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 autoAdjust="0"/>
    <p:restoredTop sz="94660"/>
  </p:normalViewPr>
  <p:slideViewPr>
    <p:cSldViewPr>
      <p:cViewPr varScale="1">
        <p:scale>
          <a:sx n="77" d="100"/>
          <a:sy n="77" d="100"/>
        </p:scale>
        <p:origin x="165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7D50-C5B5-46C4-97BB-8A19C1A5502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60735-6FCE-4CC2-8746-F80E547BF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60735-6FCE-4CC2-8746-F80E547BF0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D74-E07C-4957-A816-75802721ABEF}" type="datetime1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85800" y="14478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Pemrograman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Berorientasi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Objek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AA30-C35B-4B17-944B-FD749768574E}" type="datetime1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DB50-86C9-4006-8542-3E7AF84F9E98}" type="datetime1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36D2-CBBD-42FD-BCC3-E790AC0FA3E1}" type="datetime1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BCD3-0EAD-4F09-AE9C-3673F72A68F9}" type="datetime1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D45B-D8DE-4B9F-A43D-895ADCD319A7}" type="datetime1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0E4D-19BE-4921-9A0D-397F1EC4ADC0}" type="datetime1">
              <a:rPr lang="en-US" smtClean="0"/>
              <a:pPr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06AB-FDCB-41D0-9131-E2E128E02FC3}" type="datetime1">
              <a:rPr lang="en-US" smtClean="0"/>
              <a:pPr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A460-03B3-47BC-93C2-9C001CC2D073}" type="datetime1">
              <a:rPr lang="en-US" smtClean="0"/>
              <a:pPr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5439-C6DB-4AE1-893E-3913D65A9345}" type="datetime1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D1FF-EBE5-4232-BC0A-9AFDFD636486}" type="datetime1">
              <a:rPr lang="en-US" smtClean="0"/>
              <a:pPr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F3C58EB-D26B-463D-93E6-4D6AD9CCF44D}" type="datetime1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Pemrograman Berorientasi Objek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14 </a:t>
            </a:r>
            <a:r>
              <a:rPr lang="en-US"/>
              <a:t>Session 1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faster</a:t>
            </a:r>
          </a:p>
          <a:p>
            <a:r>
              <a:rPr lang="en-US" dirty="0"/>
              <a:t>Multithreading</a:t>
            </a:r>
          </a:p>
          <a:p>
            <a:r>
              <a:rPr lang="en-US" dirty="0"/>
              <a:t>Multithreading in Java</a:t>
            </a:r>
          </a:p>
          <a:p>
            <a:r>
              <a:rPr lang="en-US" dirty="0"/>
              <a:t>An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faster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long running program may caused by:</a:t>
            </a:r>
          </a:p>
          <a:p>
            <a:pPr lvl="1"/>
            <a:r>
              <a:rPr lang="en-US" dirty="0"/>
              <a:t>Tons of the incoming inputs.</a:t>
            </a:r>
          </a:p>
          <a:p>
            <a:pPr lvl="1"/>
            <a:r>
              <a:rPr lang="en-US" dirty="0"/>
              <a:t>Inefficient treatment (complex algorithm).</a:t>
            </a:r>
          </a:p>
          <a:p>
            <a:pPr lvl="1"/>
            <a:r>
              <a:rPr lang="en-US" dirty="0"/>
              <a:t>Serial execution.</a:t>
            </a:r>
          </a:p>
          <a:p>
            <a:r>
              <a:rPr lang="en-US" dirty="0"/>
              <a:t>Fixing the above last two problems will surely generate a blazing fast program.</a:t>
            </a:r>
          </a:p>
          <a:p>
            <a:pPr lvl="1"/>
            <a:r>
              <a:rPr lang="en-US" dirty="0"/>
              <a:t>Efficient algorithm and make it runs parallel.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program can be split into small tasks </a:t>
            </a:r>
            <a:r>
              <a:rPr lang="en-US"/>
              <a:t>for parallel </a:t>
            </a:r>
            <a:r>
              <a:rPr lang="en-US" dirty="0"/>
              <a:t>execution.</a:t>
            </a:r>
          </a:p>
          <a:p>
            <a:pPr lvl="1"/>
            <a:r>
              <a:rPr lang="en-US" dirty="0"/>
              <a:t>In the low level system (the OS) these workers are threads running on top of the CPUs.</a:t>
            </a:r>
          </a:p>
          <a:p>
            <a:pPr lvl="1"/>
            <a:r>
              <a:rPr lang="en-US" dirty="0"/>
              <a:t>Today’s CPU core can handle up to 4 threads.</a:t>
            </a:r>
          </a:p>
          <a:p>
            <a:r>
              <a:rPr lang="en-US" dirty="0"/>
              <a:t>This multithreading capability is supported and available in Java.</a:t>
            </a:r>
          </a:p>
          <a:p>
            <a:pPr lvl="1"/>
            <a:r>
              <a:rPr lang="en-US" dirty="0"/>
              <a:t>The problem is how to split things up?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 on the application level are mapped to the underlying CPU cores.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230" y="3810000"/>
            <a:ext cx="863800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Java, there are two possible options:</a:t>
            </a:r>
          </a:p>
          <a:p>
            <a:pPr lvl="1"/>
            <a:r>
              <a:rPr lang="en-US" dirty="0"/>
              <a:t>extending the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java.lang.Thread</a:t>
            </a:r>
            <a:r>
              <a:rPr lang="en-US" dirty="0"/>
              <a:t> or </a:t>
            </a:r>
          </a:p>
          <a:p>
            <a:pPr lvl="1"/>
            <a:r>
              <a:rPr lang="en-US" dirty="0"/>
              <a:t>implementing the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java.lang.Runnable</a:t>
            </a:r>
            <a:r>
              <a:rPr lang="en-US" dirty="0"/>
              <a:t> interface , this option is the most recommended.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application as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chat application running on at least two threads per party.</a:t>
            </a:r>
          </a:p>
          <a:p>
            <a:pPr lvl="1"/>
            <a:r>
              <a:rPr lang="en-US" dirty="0"/>
              <a:t>The server and the client side have two threads.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413" y="3352800"/>
            <a:ext cx="901858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Java Programming, Liang.</a:t>
            </a:r>
          </a:p>
          <a:p>
            <a:pPr lvl="1"/>
            <a:r>
              <a:rPr lang="en-US" dirty="0"/>
              <a:t>See chapter 32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Pemrograman Berorientasi Objek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SS">
      <a:dk1>
        <a:sysClr val="windowText" lastClr="000000"/>
      </a:dk1>
      <a:lt1>
        <a:sysClr val="window" lastClr="FFFFFF"/>
      </a:lt1>
      <a:dk2>
        <a:srgbClr val="00008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SS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240</Words>
  <Application>Microsoft Office PowerPoint</Application>
  <PresentationFormat>On-screen Show (4:3)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Courier New</vt:lpstr>
      <vt:lpstr>Office Theme</vt:lpstr>
      <vt:lpstr>Thread</vt:lpstr>
      <vt:lpstr>Outlines</vt:lpstr>
      <vt:lpstr>Running faster</vt:lpstr>
      <vt:lpstr>Multithreading</vt:lpstr>
      <vt:lpstr>Multithreading</vt:lpstr>
      <vt:lpstr>Multithreading in Java</vt:lpstr>
      <vt:lpstr>Chat application as an 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SDLC &amp; OO Paradigm</dc:title>
  <dc:creator>simaremare</dc:creator>
  <cp:lastModifiedBy>Teamsar Muliadi</cp:lastModifiedBy>
  <cp:revision>1797</cp:revision>
  <dcterms:created xsi:type="dcterms:W3CDTF">2006-08-16T00:00:00Z</dcterms:created>
  <dcterms:modified xsi:type="dcterms:W3CDTF">2019-11-20T00:16:56Z</dcterms:modified>
</cp:coreProperties>
</file>