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4"/>
    <p:sldMasterId id="2147483739" r:id="rId5"/>
  </p:sldMasterIdLst>
  <p:notesMasterIdLst>
    <p:notesMasterId r:id="rId21"/>
  </p:notesMasterIdLst>
  <p:handoutMasterIdLst>
    <p:handoutMasterId r:id="rId22"/>
  </p:handoutMasterIdLst>
  <p:sldIdLst>
    <p:sldId id="1113" r:id="rId6"/>
    <p:sldId id="260" r:id="rId7"/>
    <p:sldId id="1065" r:id="rId8"/>
    <p:sldId id="1066" r:id="rId9"/>
    <p:sldId id="1048" r:id="rId10"/>
    <p:sldId id="996" r:id="rId11"/>
    <p:sldId id="1122" r:id="rId12"/>
    <p:sldId id="1114" r:id="rId13"/>
    <p:sldId id="1049" r:id="rId14"/>
    <p:sldId id="1124" r:id="rId15"/>
    <p:sldId id="1115" r:id="rId16"/>
    <p:sldId id="1117" r:id="rId17"/>
    <p:sldId id="1118" r:id="rId18"/>
    <p:sldId id="1120" r:id="rId19"/>
    <p:sldId id="111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4B08F0-D8F5-4BF0-9446-CF8DB37C7485}">
          <p14:sldIdLst>
            <p14:sldId id="1113"/>
            <p14:sldId id="260"/>
            <p14:sldId id="1065"/>
            <p14:sldId id="1066"/>
            <p14:sldId id="1048"/>
            <p14:sldId id="996"/>
            <p14:sldId id="1122"/>
            <p14:sldId id="1114"/>
            <p14:sldId id="1049"/>
            <p14:sldId id="1124"/>
            <p14:sldId id="1115"/>
            <p14:sldId id="1117"/>
            <p14:sldId id="1118"/>
            <p14:sldId id="1120"/>
            <p14:sldId id="111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5E6BCE-DD53-4137-BB03-227EBA35771B}" v="1" dt="2020-08-10T05:21:20.9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94767" autoAdjust="0"/>
  </p:normalViewPr>
  <p:slideViewPr>
    <p:cSldViewPr snapToGrid="0">
      <p:cViewPr varScale="1">
        <p:scale>
          <a:sx n="51" d="100"/>
          <a:sy n="51" d="100"/>
        </p:scale>
        <p:origin x="67" y="2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is Darmawan" userId="S::louisda@metrodata.co.id::8586c3a4-81dc-4f3b-89a9-b3ba17316deb" providerId="AD" clId="Web-{AD5E6BCE-DD53-4137-BB03-227EBA35771B}"/>
    <pc:docChg chg="sldOrd">
      <pc:chgData name="Louis Darmawan" userId="S::louisda@metrodata.co.id::8586c3a4-81dc-4f3b-89a9-b3ba17316deb" providerId="AD" clId="Web-{AD5E6BCE-DD53-4137-BB03-227EBA35771B}" dt="2020-08-10T05:21:20.965" v="0"/>
      <pc:docMkLst>
        <pc:docMk/>
      </pc:docMkLst>
      <pc:sldChg chg="ord">
        <pc:chgData name="Louis Darmawan" userId="S::louisda@metrodata.co.id::8586c3a4-81dc-4f3b-89a9-b3ba17316deb" providerId="AD" clId="Web-{AD5E6BCE-DD53-4137-BB03-227EBA35771B}" dt="2020-08-10T05:21:20.965" v="0"/>
        <pc:sldMkLst>
          <pc:docMk/>
          <pc:sldMk cId="2757236896" sldId="106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B0EBEF-DC7F-43C3-932A-A171FB8F9E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a:extLst>
              <a:ext uri="{FF2B5EF4-FFF2-40B4-BE49-F238E27FC236}">
                <a16:creationId xmlns:a16="http://schemas.microsoft.com/office/drawing/2014/main" id="{7EC86CB0-38C4-4DEF-A055-65AA23D52DE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F75B52-E270-4F5E-84D8-B0AEEE0BC0C3}" type="datetimeFigureOut">
              <a:rPr lang="en-MY" smtClean="0"/>
              <a:t>10/5/2021</a:t>
            </a:fld>
            <a:endParaRPr lang="en-MY"/>
          </a:p>
        </p:txBody>
      </p:sp>
      <p:sp>
        <p:nvSpPr>
          <p:cNvPr id="4" name="Footer Placeholder 3">
            <a:extLst>
              <a:ext uri="{FF2B5EF4-FFF2-40B4-BE49-F238E27FC236}">
                <a16:creationId xmlns:a16="http://schemas.microsoft.com/office/drawing/2014/main" id="{E072D208-9415-4BE7-B6D9-FC1CB23BA3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5" name="Slide Number Placeholder 4">
            <a:extLst>
              <a:ext uri="{FF2B5EF4-FFF2-40B4-BE49-F238E27FC236}">
                <a16:creationId xmlns:a16="http://schemas.microsoft.com/office/drawing/2014/main" id="{F5F0BE4F-439F-48AE-9FA0-009FECE525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9DDBA8-06A0-4891-B501-B20292ECFBC4}" type="slidenum">
              <a:rPr lang="en-MY" smtClean="0"/>
              <a:t>‹#›</a:t>
            </a:fld>
            <a:endParaRPr lang="en-MY"/>
          </a:p>
        </p:txBody>
      </p:sp>
    </p:spTree>
    <p:extLst>
      <p:ext uri="{BB962C8B-B14F-4D97-AF65-F5344CB8AC3E}">
        <p14:creationId xmlns:p14="http://schemas.microsoft.com/office/powerpoint/2010/main" val="3731795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519861-360A-4E12-B82A-56793DAB563E}" type="datetimeFigureOut">
              <a:rPr lang="en-MY" smtClean="0"/>
              <a:t>10/5/2021</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0BE1AF-F7A9-4722-90AB-ACF988057308}" type="slidenum">
              <a:rPr lang="en-MY" smtClean="0"/>
              <a:t>‹#›</a:t>
            </a:fld>
            <a:endParaRPr lang="en-MY"/>
          </a:p>
        </p:txBody>
      </p:sp>
    </p:spTree>
    <p:extLst>
      <p:ext uri="{BB962C8B-B14F-4D97-AF65-F5344CB8AC3E}">
        <p14:creationId xmlns:p14="http://schemas.microsoft.com/office/powerpoint/2010/main" val="297283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57775" rtl="0" eaLnBrk="1" fontAlgn="auto" latinLnBrk="0" hangingPunct="1">
              <a:lnSpc>
                <a:spcPct val="100000"/>
              </a:lnSpc>
              <a:spcBef>
                <a:spcPts val="0"/>
              </a:spcBef>
              <a:spcAft>
                <a:spcPts val="0"/>
              </a:spcAft>
              <a:buClrTx/>
              <a:buSzTx/>
              <a:buFontTx/>
              <a:buNone/>
              <a:tabLst/>
              <a:defRPr/>
            </a:pPr>
            <a:fld id="{F7677457-DED6-2A4E-9D9E-23AEE620B852}"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657775"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4042636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57775" rtl="0" eaLnBrk="1" fontAlgn="auto" latinLnBrk="0" hangingPunct="1">
              <a:lnSpc>
                <a:spcPct val="100000"/>
              </a:lnSpc>
              <a:spcBef>
                <a:spcPts val="0"/>
              </a:spcBef>
              <a:spcAft>
                <a:spcPts val="0"/>
              </a:spcAft>
              <a:buClrTx/>
              <a:buSzTx/>
              <a:buFontTx/>
              <a:buNone/>
              <a:tabLst/>
              <a:defRPr/>
            </a:pPr>
            <a:fld id="{F7677457-DED6-2A4E-9D9E-23AEE620B852}"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657775"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491846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option 2-solid blue">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ndParaRPr>
          </a:p>
        </p:txBody>
      </p:sp>
      <p:sp>
        <p:nvSpPr>
          <p:cNvPr id="2" name="Title 1"/>
          <p:cNvSpPr>
            <a:spLocks noGrp="1"/>
          </p:cNvSpPr>
          <p:nvPr>
            <p:ph type="ctrTitle" hasCustomPrompt="1"/>
          </p:nvPr>
        </p:nvSpPr>
        <p:spPr>
          <a:xfrm>
            <a:off x="825767" y="1511808"/>
            <a:ext cx="7815072" cy="1380205"/>
          </a:xfrm>
        </p:spPr>
        <p:txBody>
          <a:bodyPr wrap="square" anchor="t" anchorCtr="0">
            <a:spAutoFit/>
          </a:bodyPr>
          <a:lstStyle>
            <a:lvl1pPr algn="l">
              <a:defRPr sz="4800">
                <a:solidFill>
                  <a:schemeClr val="bg1"/>
                </a:solidFill>
                <a:latin typeface="Arial Black" panose="020B0A04020102020204" pitchFamily="34" charset="0"/>
              </a:defRPr>
            </a:lvl1pPr>
          </a:lstStyle>
          <a:p>
            <a:r>
              <a:rPr lang="en-US" dirty="0"/>
              <a:t>ENTER COVER SLIDE TITLE HERE.</a:t>
            </a:r>
          </a:p>
        </p:txBody>
      </p:sp>
      <p:sp>
        <p:nvSpPr>
          <p:cNvPr id="3" name="Subtitle 2"/>
          <p:cNvSpPr>
            <a:spLocks noGrp="1"/>
          </p:cNvSpPr>
          <p:nvPr>
            <p:ph type="subTitle" idx="1" hasCustomPrompt="1"/>
          </p:nvPr>
        </p:nvSpPr>
        <p:spPr>
          <a:xfrm>
            <a:off x="825768" y="3084577"/>
            <a:ext cx="2361265" cy="461665"/>
          </a:xfrm>
        </p:spPr>
        <p:txBody>
          <a:bodyPr wrap="square">
            <a:spAutoFit/>
          </a:bodyPr>
          <a:lstStyle>
            <a:lvl1pPr marL="0" indent="0" algn="l">
              <a:lnSpc>
                <a:spcPct val="125000"/>
              </a:lnSpc>
              <a:spcBef>
                <a:spcPts val="0"/>
              </a:spcBef>
              <a:buNone/>
              <a:defRPr sz="12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First Last Name, Title Goes Here Oct 17, 2015</a:t>
            </a:r>
          </a:p>
        </p:txBody>
      </p:sp>
      <p:sp>
        <p:nvSpPr>
          <p:cNvPr id="6" name="Rectangle 5"/>
          <p:cNvSpPr/>
          <p:nvPr userDrawn="1"/>
        </p:nvSpPr>
        <p:spPr>
          <a:xfrm>
            <a:off x="0" y="6487133"/>
            <a:ext cx="4194875" cy="3708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84602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860884"/>
            <a:ext cx="7818664" cy="4064000"/>
          </a:xfrm>
        </p:spPr>
        <p:txBody>
          <a:bodyPr anchor="t" anchorCtr="0"/>
          <a:lstStyle>
            <a:lvl1pPr>
              <a:lnSpc>
                <a:spcPct val="80000"/>
              </a:lnSpc>
              <a:defRPr sz="6000" baseline="0">
                <a:latin typeface="Arial Black" panose="020B0A04020102020204" pitchFamily="34" charset="0"/>
              </a:defRPr>
            </a:lvl1pPr>
          </a:lstStyle>
          <a:p>
            <a:r>
              <a:rPr lang="en-US" dirty="0"/>
              <a:t>BIG HEADLINE ARIAL BLACK 45PT GOES HERE.</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95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Regular 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860884"/>
            <a:ext cx="7808988" cy="2701592"/>
          </a:xfrm>
        </p:spPr>
        <p:txBody>
          <a:bodyPr anchor="t" anchorCtr="0">
            <a:normAutofit/>
          </a:bodyPr>
          <a:lstStyle>
            <a:lvl1pPr>
              <a:lnSpc>
                <a:spcPct val="100000"/>
              </a:lnSpc>
              <a:defRPr sz="2933" b="0"/>
            </a:lvl1pPr>
          </a:lstStyle>
          <a:p>
            <a:r>
              <a:rPr lang="en-US" dirty="0"/>
              <a:t>“Regular quote goes here. Arial regular 22pt single. Regular quote goes here. Arial regular 22pt single. Regular quote goes here. Arial regular 22pt single.”</a:t>
            </a:r>
          </a:p>
        </p:txBody>
      </p:sp>
      <p:sp>
        <p:nvSpPr>
          <p:cNvPr id="3" name="Text Placeholder 2"/>
          <p:cNvSpPr>
            <a:spLocks noGrp="1"/>
          </p:cNvSpPr>
          <p:nvPr>
            <p:ph type="body" idx="1" hasCustomPrompt="1"/>
          </p:nvPr>
        </p:nvSpPr>
        <p:spPr>
          <a:xfrm>
            <a:off x="6318552" y="5646821"/>
            <a:ext cx="5061613" cy="432135"/>
          </a:xfrm>
        </p:spPr>
        <p:txBody>
          <a:bodyPr/>
          <a:lstStyle>
            <a:lvl1pPr marL="0" indent="0">
              <a:spcBef>
                <a:spcPts val="1067"/>
              </a:spcBef>
              <a:buNone/>
              <a:defRPr sz="1067" b="0" baseline="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a:spcBef>
                <a:spcPts val="800"/>
              </a:spcBef>
            </a:pPr>
            <a:r>
              <a:rPr lang="en-US" sz="933" b="1" dirty="0">
                <a:latin typeface="Arial" panose="020B0604020202020204" pitchFamily="34" charset="0"/>
                <a:cs typeface="Arial" panose="020B0604020202020204" pitchFamily="34" charset="0"/>
              </a:rPr>
              <a:t>Source: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ante </a:t>
            </a:r>
            <a:r>
              <a:rPr lang="en-US" sz="933" dirty="0" err="1">
                <a:latin typeface="Arial" panose="020B0604020202020204" pitchFamily="34" charset="0"/>
                <a:cs typeface="Arial" panose="020B0604020202020204" pitchFamily="34" charset="0"/>
              </a:rPr>
              <a:t>efficitur</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feugiat</a:t>
            </a:r>
            <a:r>
              <a:rPr lang="en-US" sz="933" dirty="0">
                <a:latin typeface="Arial" panose="020B0604020202020204" pitchFamily="34" charset="0"/>
                <a:cs typeface="Arial" panose="020B0604020202020204" pitchFamily="34" charset="0"/>
              </a:rPr>
              <a:t> ac </a:t>
            </a:r>
            <a:r>
              <a:rPr lang="en-US" sz="933" dirty="0" err="1">
                <a:latin typeface="Arial" panose="020B0604020202020204" pitchFamily="34" charset="0"/>
                <a:cs typeface="Arial" panose="020B0604020202020204" pitchFamily="34" charset="0"/>
              </a:rPr>
              <a:t>ac</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erat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Vestibulum</a:t>
            </a:r>
            <a:r>
              <a:rPr lang="en-US" sz="933" dirty="0">
                <a:latin typeface="Arial" panose="020B0604020202020204" pitchFamily="34" charset="0"/>
                <a:cs typeface="Arial" panose="020B0604020202020204" pitchFamily="34" charset="0"/>
              </a:rPr>
              <a:t> porta </a:t>
            </a:r>
            <a:r>
              <a:rPr lang="en-US" sz="933" dirty="0" err="1">
                <a:latin typeface="Arial" panose="020B0604020202020204" pitchFamily="34" charset="0"/>
                <a:cs typeface="Arial" panose="020B0604020202020204" pitchFamily="34" charset="0"/>
              </a:rPr>
              <a:t>enim</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eu</a:t>
            </a:r>
            <a:r>
              <a:rPr lang="en-US" sz="933" dirty="0">
                <a:latin typeface="Arial" panose="020B0604020202020204" pitchFamily="34" charset="0"/>
                <a:cs typeface="Arial" panose="020B0604020202020204" pitchFamily="34" charset="0"/>
              </a:rPr>
              <a:t> semper </a:t>
            </a:r>
            <a:r>
              <a:rPr lang="en-US" sz="933" dirty="0" err="1">
                <a:latin typeface="Arial" panose="020B0604020202020204" pitchFamily="34" charset="0"/>
                <a:cs typeface="Arial" panose="020B0604020202020204" pitchFamily="34" charset="0"/>
              </a:rPr>
              <a:t>hendrerit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t>
            </a:r>
          </a:p>
        </p:txBody>
      </p:sp>
      <p:cxnSp>
        <p:nvCxnSpPr>
          <p:cNvPr id="9" name="Straight Connector 8"/>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389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 Char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08875" y="5646821"/>
            <a:ext cx="5071291" cy="432135"/>
          </a:xfrm>
        </p:spPr>
        <p:txBody>
          <a:bodyPr/>
          <a:lstStyle>
            <a:lvl1pPr marL="0" indent="0">
              <a:spcBef>
                <a:spcPts val="1067"/>
              </a:spcBef>
              <a:buNone/>
              <a:defRPr sz="1067"/>
            </a:lvl1pPr>
          </a:lstStyle>
          <a:p>
            <a:pPr>
              <a:spcBef>
                <a:spcPts val="800"/>
              </a:spcBef>
            </a:pPr>
            <a:r>
              <a:rPr lang="en-US" sz="933" b="1" dirty="0">
                <a:latin typeface="Arial" panose="020B0604020202020204" pitchFamily="34" charset="0"/>
                <a:cs typeface="Arial" panose="020B0604020202020204" pitchFamily="34" charset="0"/>
              </a:rPr>
              <a:t>Source: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ante </a:t>
            </a:r>
            <a:r>
              <a:rPr lang="en-US" sz="933" dirty="0" err="1">
                <a:latin typeface="Arial" panose="020B0604020202020204" pitchFamily="34" charset="0"/>
                <a:cs typeface="Arial" panose="020B0604020202020204" pitchFamily="34" charset="0"/>
              </a:rPr>
              <a:t>efficitur</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feugiat</a:t>
            </a:r>
            <a:r>
              <a:rPr lang="en-US" sz="933" dirty="0">
                <a:latin typeface="Arial" panose="020B0604020202020204" pitchFamily="34" charset="0"/>
                <a:cs typeface="Arial" panose="020B0604020202020204" pitchFamily="34" charset="0"/>
              </a:rPr>
              <a:t> ac </a:t>
            </a:r>
            <a:r>
              <a:rPr lang="en-US" sz="933" dirty="0" err="1">
                <a:latin typeface="Arial" panose="020B0604020202020204" pitchFamily="34" charset="0"/>
                <a:cs typeface="Arial" panose="020B0604020202020204" pitchFamily="34" charset="0"/>
              </a:rPr>
              <a:t>ac</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erat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Vestibulum</a:t>
            </a:r>
            <a:r>
              <a:rPr lang="en-US" sz="933" dirty="0">
                <a:latin typeface="Arial" panose="020B0604020202020204" pitchFamily="34" charset="0"/>
                <a:cs typeface="Arial" panose="020B0604020202020204" pitchFamily="34" charset="0"/>
              </a:rPr>
              <a:t> porta </a:t>
            </a:r>
            <a:r>
              <a:rPr lang="en-US" sz="933" dirty="0" err="1">
                <a:latin typeface="Arial" panose="020B0604020202020204" pitchFamily="34" charset="0"/>
                <a:cs typeface="Arial" panose="020B0604020202020204" pitchFamily="34" charset="0"/>
              </a:rPr>
              <a:t>enim</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eu</a:t>
            </a:r>
            <a:r>
              <a:rPr lang="en-US" sz="933" dirty="0">
                <a:latin typeface="Arial" panose="020B0604020202020204" pitchFamily="34" charset="0"/>
                <a:cs typeface="Arial" panose="020B0604020202020204" pitchFamily="34" charset="0"/>
              </a:rPr>
              <a:t> semper </a:t>
            </a:r>
            <a:r>
              <a:rPr lang="en-US" sz="933" dirty="0" err="1">
                <a:latin typeface="Arial" panose="020B0604020202020204" pitchFamily="34" charset="0"/>
                <a:cs typeface="Arial" panose="020B0604020202020204" pitchFamily="34" charset="0"/>
              </a:rPr>
              <a:t>hendrerit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t>
            </a:r>
          </a:p>
        </p:txBody>
      </p:sp>
      <p:sp>
        <p:nvSpPr>
          <p:cNvPr id="2" name="Title 1"/>
          <p:cNvSpPr>
            <a:spLocks noGrp="1"/>
          </p:cNvSpPr>
          <p:nvPr>
            <p:ph type="title" hasCustomPrompt="1"/>
          </p:nvPr>
        </p:nvSpPr>
        <p:spPr/>
        <p:txBody>
          <a:bodyPr/>
          <a:lstStyle/>
          <a:p>
            <a:r>
              <a:rPr lang="en-US" dirty="0"/>
              <a:t>TITLE - ALL CAPS ARIAL BOLD 24PT</a:t>
            </a:r>
          </a:p>
        </p:txBody>
      </p:sp>
      <p:sp>
        <p:nvSpPr>
          <p:cNvPr id="3" name="Content Placeholder 2"/>
          <p:cNvSpPr>
            <a:spLocks noGrp="1"/>
          </p:cNvSpPr>
          <p:nvPr>
            <p:ph sz="half" idx="1" hasCustomPrompt="1"/>
          </p:nvPr>
        </p:nvSpPr>
        <p:spPr>
          <a:xfrm>
            <a:off x="812801" y="1854927"/>
            <a:ext cx="5089675" cy="4064967"/>
          </a:xfrm>
        </p:spPr>
        <p:txBody>
          <a:bodyPr/>
          <a:lstStyle>
            <a:lvl1pPr>
              <a:defRPr/>
            </a:lvl1pPr>
            <a:lvl5pPr>
              <a:defRPr/>
            </a:lvl5pPr>
          </a:lstStyle>
          <a:p>
            <a:pPr lvl="0"/>
            <a:r>
              <a:rPr lang="en-US" dirty="0"/>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687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7" name="Straight Connector 6"/>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924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5893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8" name="Rectangle 7"/>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ndParaRPr>
          </a:p>
        </p:txBody>
      </p:sp>
      <p:sp>
        <p:nvSpPr>
          <p:cNvPr id="2" name="Title 1"/>
          <p:cNvSpPr>
            <a:spLocks noGrp="1"/>
          </p:cNvSpPr>
          <p:nvPr>
            <p:ph type="title" hasCustomPrompt="1"/>
          </p:nvPr>
        </p:nvSpPr>
        <p:spPr>
          <a:xfrm>
            <a:off x="831851" y="1853491"/>
            <a:ext cx="7808988" cy="4064000"/>
          </a:xfrm>
        </p:spPr>
        <p:txBody>
          <a:bodyPr anchor="t" anchorCtr="0"/>
          <a:lstStyle>
            <a:lvl1pPr>
              <a:lnSpc>
                <a:spcPct val="80000"/>
              </a:lnSpc>
              <a:defRPr sz="6000" baseline="0">
                <a:solidFill>
                  <a:schemeClr val="bg1"/>
                </a:solidFill>
                <a:latin typeface="Arial Black" panose="020B0A04020102020204" pitchFamily="34" charset="0"/>
              </a:defRPr>
            </a:lvl1pPr>
          </a:lstStyle>
          <a:p>
            <a:r>
              <a:rPr lang="en-US" dirty="0"/>
              <a:t>ARIAL BLACK 45PT. SECTION DIVIDER</a:t>
            </a:r>
          </a:p>
        </p:txBody>
      </p:sp>
    </p:spTree>
    <p:extLst>
      <p:ext uri="{BB962C8B-B14F-4D97-AF65-F5344CB8AC3E}">
        <p14:creationId xmlns:p14="http://schemas.microsoft.com/office/powerpoint/2010/main" val="2688225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logo slide">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1" y="0"/>
            <a:ext cx="12192000"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77011" rtl="0" eaLnBrk="1" fontAlgn="auto" latinLnBrk="0" hangingPunct="1">
              <a:lnSpc>
                <a:spcPct val="100000"/>
              </a:lnSpc>
              <a:spcBef>
                <a:spcPts val="0"/>
              </a:spcBef>
              <a:spcAft>
                <a:spcPts val="0"/>
              </a:spcAft>
              <a:buClrTx/>
              <a:buSzTx/>
              <a:buFontTx/>
              <a:buNone/>
              <a:tabLst/>
              <a:defRPr/>
            </a:pPr>
            <a:endParaRPr kumimoji="0" lang="en-US" sz="1727"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A65815E5-305D-49A6-A41C-09622BE6E9EB}"/>
              </a:ext>
            </a:extLst>
          </p:cNvPr>
          <p:cNvPicPr>
            <a:picLocks noChangeAspect="1"/>
          </p:cNvPicPr>
          <p:nvPr userDrawn="1"/>
        </p:nvPicPr>
        <p:blipFill>
          <a:blip r:embed="rId2"/>
          <a:stretch>
            <a:fillRect/>
          </a:stretch>
        </p:blipFill>
        <p:spPr>
          <a:xfrm>
            <a:off x="121910" y="6139078"/>
            <a:ext cx="2027997" cy="589707"/>
          </a:xfrm>
          <a:prstGeom prst="rect">
            <a:avLst/>
          </a:prstGeom>
          <a:noFill/>
          <a:ln>
            <a:noFill/>
          </a:ln>
        </p:spPr>
      </p:pic>
    </p:spTree>
    <p:extLst>
      <p:ext uri="{BB962C8B-B14F-4D97-AF65-F5344CB8AC3E}">
        <p14:creationId xmlns:p14="http://schemas.microsoft.com/office/powerpoint/2010/main" val="2553748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option 2-solid blu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6B372A9-9D41-47C2-A32E-6B34FC89B96E}"/>
              </a:ext>
            </a:extLst>
          </p:cNvPr>
          <p:cNvSpPr/>
          <p:nvPr userDrawn="1"/>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77011" rtl="0" eaLnBrk="1" fontAlgn="auto" latinLnBrk="0" hangingPunct="1">
              <a:lnSpc>
                <a:spcPct val="100000"/>
              </a:lnSpc>
              <a:spcBef>
                <a:spcPts val="0"/>
              </a:spcBef>
              <a:spcAft>
                <a:spcPts val="0"/>
              </a:spcAft>
              <a:buClrTx/>
              <a:buSzTx/>
              <a:buFontTx/>
              <a:buNone/>
              <a:tabLst/>
              <a:defRPr/>
            </a:pPr>
            <a:endParaRPr kumimoji="0" lang="en-US" sz="1727"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2" name="Title 1"/>
          <p:cNvSpPr>
            <a:spLocks noGrp="1"/>
          </p:cNvSpPr>
          <p:nvPr>
            <p:ph type="ctrTitle" hasCustomPrompt="1"/>
          </p:nvPr>
        </p:nvSpPr>
        <p:spPr>
          <a:xfrm>
            <a:off x="825767" y="1844898"/>
            <a:ext cx="7815072" cy="1380205"/>
          </a:xfrm>
        </p:spPr>
        <p:txBody>
          <a:bodyPr wrap="square" anchor="t" anchorCtr="0">
            <a:spAutoFit/>
          </a:bodyPr>
          <a:lstStyle>
            <a:lvl1pPr algn="l">
              <a:defRPr sz="4800">
                <a:solidFill>
                  <a:schemeClr val="bg1"/>
                </a:solidFill>
                <a:latin typeface="Arial Black" panose="020B0A04020102020204" pitchFamily="34" charset="0"/>
              </a:defRPr>
            </a:lvl1pPr>
          </a:lstStyle>
          <a:p>
            <a:r>
              <a:rPr lang="en-US" dirty="0"/>
              <a:t>ENTER COVER SLIDE TITLE HERE.</a:t>
            </a:r>
          </a:p>
        </p:txBody>
      </p:sp>
      <p:sp>
        <p:nvSpPr>
          <p:cNvPr id="3" name="Subtitle 2"/>
          <p:cNvSpPr>
            <a:spLocks noGrp="1"/>
          </p:cNvSpPr>
          <p:nvPr>
            <p:ph type="subTitle" idx="1" hasCustomPrompt="1"/>
          </p:nvPr>
        </p:nvSpPr>
        <p:spPr>
          <a:xfrm>
            <a:off x="825768" y="3251943"/>
            <a:ext cx="2361265" cy="439031"/>
          </a:xfrm>
        </p:spPr>
        <p:txBody>
          <a:bodyPr wrap="square">
            <a:spAutoFit/>
          </a:bodyPr>
          <a:lstStyle>
            <a:lvl1pPr marL="0" indent="0" algn="l">
              <a:lnSpc>
                <a:spcPct val="125000"/>
              </a:lnSpc>
              <a:spcBef>
                <a:spcPts val="0"/>
              </a:spcBef>
              <a:buNone/>
              <a:defRPr sz="12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First Last Name, Title Goes Here Oct 17, 2015</a:t>
            </a:r>
          </a:p>
        </p:txBody>
      </p:sp>
      <p:grpSp>
        <p:nvGrpSpPr>
          <p:cNvPr id="6" name="Group 5">
            <a:extLst>
              <a:ext uri="{FF2B5EF4-FFF2-40B4-BE49-F238E27FC236}">
                <a16:creationId xmlns:a16="http://schemas.microsoft.com/office/drawing/2014/main" id="{1B660726-4B81-4664-A702-A3FF02E1B349}"/>
              </a:ext>
            </a:extLst>
          </p:cNvPr>
          <p:cNvGrpSpPr/>
          <p:nvPr userDrawn="1"/>
        </p:nvGrpSpPr>
        <p:grpSpPr>
          <a:xfrm>
            <a:off x="816601" y="6358962"/>
            <a:ext cx="2333000" cy="499039"/>
            <a:chOff x="612451" y="4769221"/>
            <a:chExt cx="1749750" cy="374279"/>
          </a:xfrm>
        </p:grpSpPr>
        <p:sp>
          <p:nvSpPr>
            <p:cNvPr id="8" name="bk object 16">
              <a:extLst>
                <a:ext uri="{FF2B5EF4-FFF2-40B4-BE49-F238E27FC236}">
                  <a16:creationId xmlns:a16="http://schemas.microsoft.com/office/drawing/2014/main" id="{0CE5AC1B-B316-42B5-97BA-8D07A8244A4B}"/>
                </a:ext>
              </a:extLst>
            </p:cNvPr>
            <p:cNvSpPr/>
            <p:nvPr/>
          </p:nvSpPr>
          <p:spPr>
            <a:xfrm>
              <a:off x="612451" y="4769221"/>
              <a:ext cx="1749750" cy="374279"/>
            </a:xfrm>
            <a:custGeom>
              <a:avLst/>
              <a:gdLst/>
              <a:ahLst/>
              <a:cxnLst/>
              <a:rect l="l" t="t" r="r" b="b"/>
              <a:pathLst>
                <a:path w="20104100" h="10890250">
                  <a:moveTo>
                    <a:pt x="0" y="10889720"/>
                  </a:moveTo>
                  <a:lnTo>
                    <a:pt x="20104100" y="10889720"/>
                  </a:lnTo>
                  <a:lnTo>
                    <a:pt x="20104100" y="0"/>
                  </a:lnTo>
                  <a:lnTo>
                    <a:pt x="0" y="0"/>
                  </a:lnTo>
                  <a:lnTo>
                    <a:pt x="0" y="10889720"/>
                  </a:lnTo>
                </a:path>
              </a:pathLst>
            </a:custGeom>
            <a:solidFill>
              <a:srgbClr val="000000"/>
            </a:solidFill>
          </p:spPr>
          <p:txBody>
            <a:bodyPr wrap="square" lIns="0" tIns="0" rIns="0" bIns="0" rtlCol="0"/>
            <a:lstStyle/>
            <a:p>
              <a:pPr marL="0" marR="0" lvl="0" indent="0" algn="l" defTabSz="912905" rtl="0" eaLnBrk="1" fontAlgn="auto" latinLnBrk="0" hangingPunct="1">
                <a:lnSpc>
                  <a:spcPct val="100000"/>
                </a:lnSpc>
                <a:spcBef>
                  <a:spcPts val="0"/>
                </a:spcBef>
                <a:spcAft>
                  <a:spcPts val="0"/>
                </a:spcAft>
                <a:buClrTx/>
                <a:buSzTx/>
                <a:buFontTx/>
                <a:buNone/>
                <a:tabLst/>
                <a:defRPr/>
              </a:pPr>
              <a:endParaRPr kumimoji="0" sz="933" b="0" i="0" u="none" strike="noStrike" kern="1200" cap="none" spc="0" normalizeH="0" baseline="0" noProof="0" dirty="0">
                <a:ln>
                  <a:noFill/>
                </a:ln>
                <a:solidFill>
                  <a:srgbClr val="292929"/>
                </a:solidFill>
                <a:effectLst/>
                <a:uLnTx/>
                <a:uFillTx/>
                <a:latin typeface="Arial" panose="020B0604020202020204" pitchFamily="34" charset="0"/>
                <a:ea typeface="+mn-ea"/>
                <a:cs typeface="Arial" panose="020B0604020202020204" pitchFamily="34" charset="0"/>
              </a:endParaRPr>
            </a:p>
          </p:txBody>
        </p:sp>
        <p:pic>
          <p:nvPicPr>
            <p:cNvPr id="9" name="Picture 8">
              <a:extLst>
                <a:ext uri="{FF2B5EF4-FFF2-40B4-BE49-F238E27FC236}">
                  <a16:creationId xmlns:a16="http://schemas.microsoft.com/office/drawing/2014/main" id="{3CF72B34-967C-4474-913A-4998B6B27B49}"/>
                </a:ext>
              </a:extLst>
            </p:cNvPr>
            <p:cNvPicPr>
              <a:picLocks noChangeAspect="1"/>
            </p:cNvPicPr>
            <p:nvPr/>
          </p:nvPicPr>
          <p:blipFill>
            <a:blip r:embed="rId2"/>
            <a:stretch>
              <a:fillRect/>
            </a:stretch>
          </p:blipFill>
          <p:spPr>
            <a:xfrm>
              <a:off x="751636" y="4902052"/>
              <a:ext cx="1481147" cy="108617"/>
            </a:xfrm>
            <a:prstGeom prst="rect">
              <a:avLst/>
            </a:prstGeom>
          </p:spPr>
        </p:pic>
      </p:grpSp>
    </p:spTree>
    <p:extLst>
      <p:ext uri="{BB962C8B-B14F-4D97-AF65-F5344CB8AC3E}">
        <p14:creationId xmlns:p14="http://schemas.microsoft.com/office/powerpoint/2010/main" val="19852254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9" name="Rectangle 8"/>
          <p:cNvSpPr/>
          <p:nvPr userDrawn="1"/>
        </p:nvSpPr>
        <p:spPr>
          <a:xfrm>
            <a:off x="1" y="1"/>
            <a:ext cx="12192000" cy="63274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77011" rtl="0" eaLnBrk="1" fontAlgn="auto" latinLnBrk="0" hangingPunct="1">
              <a:lnSpc>
                <a:spcPct val="100000"/>
              </a:lnSpc>
              <a:spcBef>
                <a:spcPts val="0"/>
              </a:spcBef>
              <a:spcAft>
                <a:spcPts val="0"/>
              </a:spcAft>
              <a:buClrTx/>
              <a:buSzTx/>
              <a:buFontTx/>
              <a:buNone/>
              <a:tabLst/>
              <a:defRPr/>
            </a:pPr>
            <a:endParaRPr kumimoji="0" lang="en-US" sz="1727"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11" name="TextBox 10"/>
          <p:cNvSpPr txBox="1"/>
          <p:nvPr userDrawn="1"/>
        </p:nvSpPr>
        <p:spPr>
          <a:xfrm>
            <a:off x="827733" y="896726"/>
            <a:ext cx="7965507" cy="492443"/>
          </a:xfrm>
          <a:prstGeom prst="rect">
            <a:avLst/>
          </a:prstGeom>
          <a:noFill/>
        </p:spPr>
        <p:txBody>
          <a:bodyPr wrap="square" lIns="0" tIns="0" rIns="0" bIns="0" rtlCol="0">
            <a:spAutoFit/>
          </a:bodyPr>
          <a:lstStyle/>
          <a:p>
            <a:pPr marL="0" marR="0" lvl="0" indent="0" algn="l" defTabSz="877011" rtl="0" eaLnBrk="1" fontAlgn="auto" latinLnBrk="0" hangingPunct="1">
              <a:lnSpc>
                <a:spcPct val="100000"/>
              </a:lnSpc>
              <a:spcBef>
                <a:spcPts val="1067"/>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Safe Harbor Statement</a:t>
            </a:r>
            <a:endParaRPr kumimoji="0" lang="en-US" sz="3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7" name="TextBox 6">
            <a:extLst>
              <a:ext uri="{FF2B5EF4-FFF2-40B4-BE49-F238E27FC236}">
                <a16:creationId xmlns:a16="http://schemas.microsoft.com/office/drawing/2014/main" id="{9220F807-09DA-4D9B-B686-8C55BBE09AF7}"/>
              </a:ext>
            </a:extLst>
          </p:cNvPr>
          <p:cNvSpPr txBox="1"/>
          <p:nvPr userDrawn="1"/>
        </p:nvSpPr>
        <p:spPr>
          <a:xfrm>
            <a:off x="827733" y="1861492"/>
            <a:ext cx="7965507" cy="2036968"/>
          </a:xfrm>
          <a:prstGeom prst="rect">
            <a:avLst/>
          </a:prstGeom>
          <a:noFill/>
        </p:spPr>
        <p:txBody>
          <a:bodyPr wrap="square" lIns="0" tIns="0" rIns="0" bIns="0" rtlCol="0">
            <a:spAutoFit/>
          </a:bodyPr>
          <a:lstStyle/>
          <a:p>
            <a:pPr marL="0" marR="0" lvl="0" indent="0" algn="l" defTabSz="877011" rtl="0" eaLnBrk="1" fontAlgn="auto" latinLnBrk="0" hangingPunct="1">
              <a:lnSpc>
                <a:spcPct val="120000"/>
              </a:lnSpc>
              <a:spcBef>
                <a:spcPts val="1067"/>
              </a:spcBef>
              <a:spcAft>
                <a:spcPts val="0"/>
              </a:spcAft>
              <a:buClrTx/>
              <a:buSzTx/>
              <a:buFontTx/>
              <a:buNone/>
              <a:tabLst/>
              <a:defRPr/>
            </a:pPr>
            <a:r>
              <a:rPr kumimoji="0" lang="en-US" sz="1867" b="0" i="0" u="none" strike="noStrike" kern="1200" cap="none" spc="0" normalizeH="0" baseline="0" noProof="0" dirty="0">
                <a:ln>
                  <a:noFill/>
                </a:ln>
                <a:solidFill>
                  <a:prstClr val="white"/>
                </a:solidFill>
                <a:effectLst/>
                <a:uLnTx/>
                <a:uFillTx/>
                <a:latin typeface="Arial"/>
                <a:ea typeface="+mn-ea"/>
                <a:cs typeface="Aria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11553195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ogo slide">
    <p:spTree>
      <p:nvGrpSpPr>
        <p:cNvPr id="1" name=""/>
        <p:cNvGrpSpPr/>
        <p:nvPr/>
      </p:nvGrpSpPr>
      <p:grpSpPr>
        <a:xfrm>
          <a:off x="0" y="0"/>
          <a:ext cx="0" cy="0"/>
          <a:chOff x="0" y="0"/>
          <a:chExt cx="0" cy="0"/>
        </a:xfrm>
      </p:grpSpPr>
      <p:sp>
        <p:nvSpPr>
          <p:cNvPr id="9" name="Rectangle 8"/>
          <p:cNvSpPr/>
          <p:nvPr userDrawn="1"/>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77011" rtl="0" eaLnBrk="1" fontAlgn="auto" latinLnBrk="0" hangingPunct="1">
              <a:lnSpc>
                <a:spcPct val="100000"/>
              </a:lnSpc>
              <a:spcBef>
                <a:spcPts val="0"/>
              </a:spcBef>
              <a:spcAft>
                <a:spcPts val="0"/>
              </a:spcAft>
              <a:buClrTx/>
              <a:buSzTx/>
              <a:buFontTx/>
              <a:buNone/>
              <a:tabLst/>
              <a:defRPr/>
            </a:pPr>
            <a:endParaRPr kumimoji="0" lang="en-US" sz="1727"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A65815E5-305D-49A6-A41C-09622BE6E9EB}"/>
              </a:ext>
            </a:extLst>
          </p:cNvPr>
          <p:cNvPicPr>
            <a:picLocks noChangeAspect="1"/>
          </p:cNvPicPr>
          <p:nvPr userDrawn="1"/>
        </p:nvPicPr>
        <p:blipFill>
          <a:blip r:embed="rId2"/>
          <a:stretch>
            <a:fillRect/>
          </a:stretch>
        </p:blipFill>
        <p:spPr>
          <a:xfrm>
            <a:off x="3991006" y="2513758"/>
            <a:ext cx="4413189" cy="1383797"/>
          </a:xfrm>
          <a:prstGeom prst="rect">
            <a:avLst/>
          </a:prstGeom>
        </p:spPr>
      </p:pic>
    </p:spTree>
    <p:extLst>
      <p:ext uri="{BB962C8B-B14F-4D97-AF65-F5344CB8AC3E}">
        <p14:creationId xmlns:p14="http://schemas.microsoft.com/office/powerpoint/2010/main" val="3125481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sclaimer">
    <p:spTree>
      <p:nvGrpSpPr>
        <p:cNvPr id="1" name=""/>
        <p:cNvGrpSpPr/>
        <p:nvPr/>
      </p:nvGrpSpPr>
      <p:grpSpPr>
        <a:xfrm>
          <a:off x="0" y="0"/>
          <a:ext cx="0" cy="0"/>
          <a:chOff x="0" y="0"/>
          <a:chExt cx="0" cy="0"/>
        </a:xfrm>
      </p:grpSpPr>
      <p:sp>
        <p:nvSpPr>
          <p:cNvPr id="9" name="Rectangle 8"/>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ndParaRPr>
          </a:p>
        </p:txBody>
      </p:sp>
      <p:sp>
        <p:nvSpPr>
          <p:cNvPr id="11" name="TextBox 10"/>
          <p:cNvSpPr txBox="1"/>
          <p:nvPr userDrawn="1"/>
        </p:nvSpPr>
        <p:spPr>
          <a:xfrm>
            <a:off x="827733" y="955909"/>
            <a:ext cx="7965507" cy="2901179"/>
          </a:xfrm>
          <a:prstGeom prst="rect">
            <a:avLst/>
          </a:prstGeom>
          <a:noFill/>
        </p:spPr>
        <p:txBody>
          <a:bodyPr wrap="square" lIns="0" tIns="0" rIns="0" bIns="0" rtlCol="0">
            <a:spAutoFit/>
          </a:bodyPr>
          <a:lstStyle/>
          <a:p>
            <a:pPr>
              <a:spcBef>
                <a:spcPts val="1067"/>
              </a:spcBef>
            </a:pPr>
            <a:r>
              <a:rPr lang="en-US" sz="3200" dirty="0">
                <a:solidFill>
                  <a:schemeClr val="bg1"/>
                </a:solidFill>
                <a:latin typeface="Arial" panose="020B0604020202020204" pitchFamily="34" charset="0"/>
                <a:cs typeface="Arial" panose="020B0604020202020204" pitchFamily="34" charset="0"/>
              </a:rPr>
              <a:t>Safe Harbor Statement</a:t>
            </a:r>
            <a:br>
              <a:rPr lang="en-US" sz="3200" dirty="0">
                <a:solidFill>
                  <a:schemeClr val="bg1"/>
                </a:solidFill>
                <a:latin typeface="Arial" panose="020B0604020202020204" pitchFamily="34" charset="0"/>
                <a:cs typeface="Arial" panose="020B0604020202020204" pitchFamily="34" charset="0"/>
              </a:rPr>
            </a:br>
            <a:endParaRPr lang="en-US" sz="3200" dirty="0">
              <a:solidFill>
                <a:schemeClr val="bg1"/>
              </a:solidFill>
              <a:latin typeface="Arial" panose="020B0604020202020204" pitchFamily="34" charset="0"/>
              <a:cs typeface="Arial" panose="020B0604020202020204" pitchFamily="34" charset="0"/>
            </a:endParaRPr>
          </a:p>
          <a:p>
            <a:pPr>
              <a:spcBef>
                <a:spcPts val="1500"/>
              </a:spcBef>
            </a:pPr>
            <a:r>
              <a:rPr lang="en-US" sz="1867" dirty="0">
                <a:solidFill>
                  <a:schemeClr val="bg1"/>
                </a:solidFill>
                <a:latin typeface="Arial"/>
                <a:cs typeface="Aria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7101386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Title – Initial Caps Arial Bold 24pt</a:t>
            </a:r>
          </a:p>
        </p:txBody>
      </p:sp>
      <p:sp>
        <p:nvSpPr>
          <p:cNvPr id="3" name="Content Placeholder 2"/>
          <p:cNvSpPr>
            <a:spLocks noGrp="1"/>
          </p:cNvSpPr>
          <p:nvPr>
            <p:ph idx="1" hasCustomPrompt="1"/>
          </p:nvPr>
        </p:nvSpPr>
        <p:spPr/>
        <p:txBody>
          <a:bodyPr/>
          <a:lstStyle>
            <a:lvl1pPr>
              <a:defRPr/>
            </a:lvl1pPr>
          </a:lstStyle>
          <a:p>
            <a:pPr lvl="0"/>
            <a:r>
              <a:rPr lang="en-US" dirty="0"/>
              <a:t>Bullet point Arial regular 14pt</a:t>
            </a:r>
          </a:p>
        </p:txBody>
      </p:sp>
      <p:cxnSp>
        <p:nvCxnSpPr>
          <p:cNvPr id="5" name="Straight Connector 4">
            <a:extLst>
              <a:ext uri="{FF2B5EF4-FFF2-40B4-BE49-F238E27FC236}">
                <a16:creationId xmlns:a16="http://schemas.microsoft.com/office/drawing/2014/main" id="{8EEF5447-A744-45F9-A557-DE7F56825F38}"/>
              </a:ext>
            </a:extLst>
          </p:cNvPr>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5566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08875" y="1854927"/>
            <a:ext cx="5071291" cy="4064967"/>
          </a:xfrm>
        </p:spPr>
        <p:txBody>
          <a:bodyPr/>
          <a:lstStyle>
            <a:lvl1pPr>
              <a:defRPr/>
            </a:lvl1pPr>
          </a:lstStyle>
          <a:p>
            <a:pPr lvl="0"/>
            <a:r>
              <a:rPr lang="en-US" dirty="0"/>
              <a:t>Bullet point Arial regular 14pt</a:t>
            </a:r>
          </a:p>
        </p:txBody>
      </p:sp>
      <p:sp>
        <p:nvSpPr>
          <p:cNvPr id="2" name="Title 1"/>
          <p:cNvSpPr>
            <a:spLocks noGrp="1"/>
          </p:cNvSpPr>
          <p:nvPr>
            <p:ph type="title" hasCustomPrompt="1"/>
          </p:nvPr>
        </p:nvSpPr>
        <p:spPr/>
        <p:txBody>
          <a:bodyPr/>
          <a:lstStyle>
            <a:lvl1pPr>
              <a:defRPr/>
            </a:lvl1pPr>
          </a:lstStyle>
          <a:p>
            <a:r>
              <a:rPr lang="en-US" dirty="0"/>
              <a:t>Title – Initial Caps Arial Bold 24pt</a:t>
            </a:r>
          </a:p>
        </p:txBody>
      </p:sp>
      <p:sp>
        <p:nvSpPr>
          <p:cNvPr id="3" name="Content Placeholder 2"/>
          <p:cNvSpPr>
            <a:spLocks noGrp="1"/>
          </p:cNvSpPr>
          <p:nvPr>
            <p:ph sz="half" idx="1" hasCustomPrompt="1"/>
          </p:nvPr>
        </p:nvSpPr>
        <p:spPr>
          <a:xfrm>
            <a:off x="812801" y="1854927"/>
            <a:ext cx="5089675" cy="4064967"/>
          </a:xfrm>
        </p:spPr>
        <p:txBody>
          <a:bodyPr/>
          <a:lstStyle>
            <a:lvl1pPr>
              <a:defRPr/>
            </a:lvl1pPr>
            <a:lvl5pPr>
              <a:defRPr/>
            </a:lvl5pPr>
          </a:lstStyle>
          <a:p>
            <a:pPr lvl="0"/>
            <a:r>
              <a:rPr lang="en-US" dirty="0"/>
              <a:t>Bullet point Arial regular 14pt</a:t>
            </a:r>
          </a:p>
        </p:txBody>
      </p:sp>
      <p:cxnSp>
        <p:nvCxnSpPr>
          <p:cNvPr id="6" name="Straight Connector 5">
            <a:extLst>
              <a:ext uri="{FF2B5EF4-FFF2-40B4-BE49-F238E27FC236}">
                <a16:creationId xmlns:a16="http://schemas.microsoft.com/office/drawing/2014/main" id="{EB23D636-D24E-4BF5-A6B0-D0094B6D7BDE}"/>
              </a:ext>
            </a:extLst>
          </p:cNvPr>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232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line +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18552" y="1854927"/>
            <a:ext cx="5061613" cy="4064967"/>
          </a:xfrm>
        </p:spPr>
        <p:txBody>
          <a:bodyPr/>
          <a:lstStyle>
            <a:lvl1pPr>
              <a:defRPr/>
            </a:lvl1pPr>
          </a:lstStyle>
          <a:p>
            <a:pPr lvl="0"/>
            <a:r>
              <a:rPr lang="en-US" dirty="0"/>
              <a:t>Bullet point Arial regular 14pt</a:t>
            </a:r>
          </a:p>
        </p:txBody>
      </p:sp>
      <p:sp>
        <p:nvSpPr>
          <p:cNvPr id="2" name="Title 1"/>
          <p:cNvSpPr>
            <a:spLocks noGrp="1"/>
          </p:cNvSpPr>
          <p:nvPr>
            <p:ph type="title" hasCustomPrompt="1"/>
          </p:nvPr>
        </p:nvSpPr>
        <p:spPr/>
        <p:txBody>
          <a:bodyPr/>
          <a:lstStyle>
            <a:lvl1pPr>
              <a:defRPr/>
            </a:lvl1pPr>
          </a:lstStyle>
          <a:p>
            <a:r>
              <a:rPr lang="en-US" dirty="0"/>
              <a:t>Title – Initial Caps Arial Bold 24pt</a:t>
            </a:r>
          </a:p>
        </p:txBody>
      </p:sp>
      <p:sp>
        <p:nvSpPr>
          <p:cNvPr id="3" name="Content Placeholder 2"/>
          <p:cNvSpPr>
            <a:spLocks noGrp="1"/>
          </p:cNvSpPr>
          <p:nvPr>
            <p:ph sz="half" idx="1" hasCustomPrompt="1"/>
          </p:nvPr>
        </p:nvSpPr>
        <p:spPr>
          <a:xfrm>
            <a:off x="812801" y="1854927"/>
            <a:ext cx="4925180" cy="4064967"/>
          </a:xfrm>
        </p:spPr>
        <p:txBody>
          <a:bodyPr rIns="137160">
            <a:normAutofit/>
          </a:bodyPr>
          <a:lstStyle>
            <a:lvl1pPr marL="0" indent="0">
              <a:lnSpc>
                <a:spcPct val="80000"/>
              </a:lnSpc>
              <a:spcBef>
                <a:spcPts val="0"/>
              </a:spcBef>
              <a:buNone/>
              <a:defRPr sz="6000" b="0">
                <a:latin typeface="Arial Black" panose="020B0A04020102020204" pitchFamily="34" charset="0"/>
              </a:defRPr>
            </a:lvl1pPr>
            <a:lvl5pPr>
              <a:defRPr/>
            </a:lvl5pPr>
          </a:lstStyle>
          <a:p>
            <a:pPr lvl="0"/>
            <a:r>
              <a:rPr lang="en-US" dirty="0"/>
              <a:t>ARIAL BLACK 45PT HEADLINE</a:t>
            </a:r>
          </a:p>
        </p:txBody>
      </p:sp>
      <p:cxnSp>
        <p:nvCxnSpPr>
          <p:cNvPr id="7" name="Straight Connector 6">
            <a:extLst>
              <a:ext uri="{FF2B5EF4-FFF2-40B4-BE49-F238E27FC236}">
                <a16:creationId xmlns:a16="http://schemas.microsoft.com/office/drawing/2014/main" id="{9C6A60FD-6A12-46EC-A38B-0E684CF9AF58}"/>
              </a:ext>
            </a:extLst>
          </p:cNvPr>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5708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477837" y="1854927"/>
            <a:ext cx="3243763" cy="4064967"/>
          </a:xfrm>
        </p:spPr>
        <p:txBody>
          <a:bodyPr>
            <a:normAutofit/>
          </a:bodyPr>
          <a:lstStyle>
            <a:lvl1pPr>
              <a:defRPr sz="1600"/>
            </a:lvl1pPr>
            <a:lvl2pPr>
              <a:defRPr sz="1333"/>
            </a:lvl2pPr>
            <a:lvl3pPr>
              <a:defRPr sz="1333"/>
            </a:lvl3pPr>
            <a:lvl4pPr>
              <a:defRPr sz="1333"/>
            </a:lvl4pPr>
            <a:lvl5pPr>
              <a:defRPr sz="1333"/>
            </a:lvl5pPr>
          </a:lstStyle>
          <a:p>
            <a:pPr lvl="0"/>
            <a:r>
              <a:rPr lang="en-US" dirty="0"/>
              <a:t>Bullet point Arial regular 12pt</a:t>
            </a:r>
          </a:p>
        </p:txBody>
      </p:sp>
      <p:sp>
        <p:nvSpPr>
          <p:cNvPr id="2" name="Title 1"/>
          <p:cNvSpPr>
            <a:spLocks noGrp="1"/>
          </p:cNvSpPr>
          <p:nvPr>
            <p:ph type="title" hasCustomPrompt="1"/>
          </p:nvPr>
        </p:nvSpPr>
        <p:spPr/>
        <p:txBody>
          <a:bodyPr/>
          <a:lstStyle>
            <a:lvl1pPr>
              <a:defRPr/>
            </a:lvl1pPr>
          </a:lstStyle>
          <a:p>
            <a:r>
              <a:rPr lang="en-US" dirty="0"/>
              <a:t>Title – Initial Caps Arial Bold 24pt</a:t>
            </a:r>
          </a:p>
        </p:txBody>
      </p:sp>
      <p:sp>
        <p:nvSpPr>
          <p:cNvPr id="3" name="Content Placeholder 2"/>
          <p:cNvSpPr>
            <a:spLocks noGrp="1"/>
          </p:cNvSpPr>
          <p:nvPr>
            <p:ph sz="half" idx="1" hasCustomPrompt="1"/>
          </p:nvPr>
        </p:nvSpPr>
        <p:spPr>
          <a:xfrm>
            <a:off x="812801" y="1854927"/>
            <a:ext cx="3251199" cy="4064967"/>
          </a:xfrm>
        </p:spPr>
        <p:txBody>
          <a:bodyPr>
            <a:normAutofit/>
          </a:bodyPr>
          <a:lstStyle>
            <a:lvl1pPr>
              <a:defRPr sz="1600" baseline="0"/>
            </a:lvl1pPr>
            <a:lvl2pPr>
              <a:defRPr sz="1333"/>
            </a:lvl2pPr>
            <a:lvl3pPr>
              <a:defRPr sz="1333"/>
            </a:lvl3pPr>
            <a:lvl4pPr>
              <a:defRPr sz="1333"/>
            </a:lvl4pPr>
            <a:lvl5pPr>
              <a:defRPr sz="1333"/>
            </a:lvl5pPr>
          </a:lstStyle>
          <a:p>
            <a:pPr lvl="0"/>
            <a:r>
              <a:rPr lang="en-US" dirty="0"/>
              <a:t>Bullet point Arial regular 12pt</a:t>
            </a:r>
          </a:p>
        </p:txBody>
      </p:sp>
      <p:sp>
        <p:nvSpPr>
          <p:cNvPr id="8" name="Content Placeholder 3"/>
          <p:cNvSpPr>
            <a:spLocks noGrp="1"/>
          </p:cNvSpPr>
          <p:nvPr>
            <p:ph sz="half" idx="13" hasCustomPrompt="1"/>
          </p:nvPr>
        </p:nvSpPr>
        <p:spPr>
          <a:xfrm>
            <a:off x="8143895" y="1854927"/>
            <a:ext cx="3236271" cy="4064967"/>
          </a:xfrm>
        </p:spPr>
        <p:txBody>
          <a:bodyPr>
            <a:normAutofit/>
          </a:bodyPr>
          <a:lstStyle>
            <a:lvl1pPr>
              <a:defRPr sz="1600"/>
            </a:lvl1pPr>
            <a:lvl2pPr>
              <a:defRPr sz="1333"/>
            </a:lvl2pPr>
            <a:lvl3pPr>
              <a:defRPr sz="1333"/>
            </a:lvl3pPr>
            <a:lvl4pPr>
              <a:defRPr sz="1333"/>
            </a:lvl4pPr>
            <a:lvl5pPr>
              <a:defRPr sz="1333"/>
            </a:lvl5pPr>
            <a:lvl6pPr marL="2285943" indent="0">
              <a:buNone/>
              <a:defRPr/>
            </a:lvl6pPr>
          </a:lstStyle>
          <a:p>
            <a:pPr lvl="0"/>
            <a:r>
              <a:rPr lang="en-US" dirty="0"/>
              <a:t>Bullet point Arial regular 12pt</a:t>
            </a:r>
          </a:p>
        </p:txBody>
      </p:sp>
      <p:cxnSp>
        <p:nvCxnSpPr>
          <p:cNvPr id="10" name="Straight Connector 9"/>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6496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 Initial Caps Arial Bold 24pt</a:t>
            </a:r>
          </a:p>
        </p:txBody>
      </p:sp>
      <p:sp>
        <p:nvSpPr>
          <p:cNvPr id="3" name="Content Placeholder 2"/>
          <p:cNvSpPr>
            <a:spLocks noGrp="1"/>
          </p:cNvSpPr>
          <p:nvPr>
            <p:ph sz="half" idx="1" hasCustomPrompt="1"/>
          </p:nvPr>
        </p:nvSpPr>
        <p:spPr>
          <a:xfrm>
            <a:off x="812800" y="1854927"/>
            <a:ext cx="2351315" cy="4064967"/>
          </a:xfrm>
        </p:spPr>
        <p:txBody>
          <a:bodyPr>
            <a:normAutofit/>
          </a:bodyPr>
          <a:lstStyle>
            <a:lvl1pPr>
              <a:defRPr sz="1600" baseline="0"/>
            </a:lvl1pPr>
            <a:lvl2pPr>
              <a:defRPr sz="1333"/>
            </a:lvl2pPr>
            <a:lvl5pPr>
              <a:defRPr/>
            </a:lvl5pPr>
          </a:lstStyle>
          <a:p>
            <a:pPr lvl="0"/>
            <a:r>
              <a:rPr lang="en-US" dirty="0"/>
              <a:t>Bullet point Arial12pt</a:t>
            </a:r>
          </a:p>
        </p:txBody>
      </p:sp>
      <p:sp>
        <p:nvSpPr>
          <p:cNvPr id="9" name="Content Placeholder 2"/>
          <p:cNvSpPr>
            <a:spLocks noGrp="1"/>
          </p:cNvSpPr>
          <p:nvPr>
            <p:ph sz="half" idx="13" hasCustomPrompt="1"/>
          </p:nvPr>
        </p:nvSpPr>
        <p:spPr>
          <a:xfrm>
            <a:off x="3565557" y="1854927"/>
            <a:ext cx="2346596" cy="4064967"/>
          </a:xfrm>
        </p:spPr>
        <p:txBody>
          <a:bodyPr>
            <a:normAutofit/>
          </a:bodyPr>
          <a:lstStyle>
            <a:lvl1pPr>
              <a:defRPr sz="1600" baseline="0"/>
            </a:lvl1pPr>
            <a:lvl2pPr>
              <a:defRPr sz="1333"/>
            </a:lvl2pPr>
            <a:lvl5pPr>
              <a:defRPr/>
            </a:lvl5pPr>
          </a:lstStyle>
          <a:p>
            <a:pPr lvl="0"/>
            <a:r>
              <a:rPr lang="en-US" dirty="0"/>
              <a:t>Bullet point Arial12pt</a:t>
            </a:r>
          </a:p>
        </p:txBody>
      </p:sp>
      <p:sp>
        <p:nvSpPr>
          <p:cNvPr id="10" name="Content Placeholder 2"/>
          <p:cNvSpPr>
            <a:spLocks noGrp="1"/>
          </p:cNvSpPr>
          <p:nvPr>
            <p:ph sz="half" idx="14" hasCustomPrompt="1"/>
          </p:nvPr>
        </p:nvSpPr>
        <p:spPr>
          <a:xfrm>
            <a:off x="6320974" y="1854927"/>
            <a:ext cx="2329541" cy="4064967"/>
          </a:xfrm>
        </p:spPr>
        <p:txBody>
          <a:bodyPr>
            <a:normAutofit/>
          </a:bodyPr>
          <a:lstStyle>
            <a:lvl1pPr>
              <a:defRPr sz="1600" baseline="0"/>
            </a:lvl1pPr>
            <a:lvl2pPr>
              <a:defRPr sz="1333"/>
            </a:lvl2pPr>
            <a:lvl5pPr>
              <a:defRPr/>
            </a:lvl5pPr>
          </a:lstStyle>
          <a:p>
            <a:pPr lvl="0"/>
            <a:r>
              <a:rPr lang="en-US" dirty="0"/>
              <a:t>Bullet point Arial12pt</a:t>
            </a:r>
          </a:p>
        </p:txBody>
      </p:sp>
      <p:sp>
        <p:nvSpPr>
          <p:cNvPr id="11" name="Content Placeholder 2"/>
          <p:cNvSpPr>
            <a:spLocks noGrp="1"/>
          </p:cNvSpPr>
          <p:nvPr>
            <p:ph sz="half" idx="15" hasCustomPrompt="1"/>
          </p:nvPr>
        </p:nvSpPr>
        <p:spPr>
          <a:xfrm>
            <a:off x="9049658" y="1854927"/>
            <a:ext cx="2330508" cy="4064967"/>
          </a:xfrm>
        </p:spPr>
        <p:txBody>
          <a:bodyPr>
            <a:normAutofit/>
          </a:bodyPr>
          <a:lstStyle>
            <a:lvl1pPr>
              <a:defRPr sz="1600" baseline="0"/>
            </a:lvl1pPr>
            <a:lvl2pPr>
              <a:defRPr sz="1333"/>
            </a:lvl2pPr>
            <a:lvl5pPr>
              <a:defRPr/>
            </a:lvl5pPr>
          </a:lstStyle>
          <a:p>
            <a:pPr lvl="0"/>
            <a:r>
              <a:rPr lang="en-US" dirty="0"/>
              <a:t>Bullet point Arial12pt</a:t>
            </a:r>
          </a:p>
        </p:txBody>
      </p:sp>
      <p:cxnSp>
        <p:nvCxnSpPr>
          <p:cNvPr id="13" name="Straight Connector 12"/>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0106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 Initial Caps Arial Bold 24pt</a:t>
            </a:r>
          </a:p>
        </p:txBody>
      </p:sp>
      <p:sp>
        <p:nvSpPr>
          <p:cNvPr id="3" name="Content Placeholder 2"/>
          <p:cNvSpPr>
            <a:spLocks noGrp="1"/>
          </p:cNvSpPr>
          <p:nvPr>
            <p:ph sz="half" idx="1" hasCustomPrompt="1"/>
          </p:nvPr>
        </p:nvSpPr>
        <p:spPr>
          <a:xfrm>
            <a:off x="812801" y="1854927"/>
            <a:ext cx="5079999" cy="4064967"/>
          </a:xfrm>
        </p:spPr>
        <p:txBody>
          <a:bodyPr/>
          <a:lstStyle>
            <a:lvl1pPr>
              <a:defRPr/>
            </a:lvl1pPr>
            <a:lvl5pPr>
              <a:defRPr/>
            </a:lvl5pPr>
          </a:lstStyle>
          <a:p>
            <a:pPr lvl="0"/>
            <a:r>
              <a:rPr lang="en-US" dirty="0"/>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208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860884"/>
            <a:ext cx="7818664" cy="4064000"/>
          </a:xfrm>
        </p:spPr>
        <p:txBody>
          <a:bodyPr anchor="t" anchorCtr="0"/>
          <a:lstStyle>
            <a:lvl1pPr>
              <a:lnSpc>
                <a:spcPct val="80000"/>
              </a:lnSpc>
              <a:defRPr sz="6000" baseline="0">
                <a:latin typeface="Arial Black" panose="020B0A04020102020204" pitchFamily="34" charset="0"/>
              </a:defRPr>
            </a:lvl1pPr>
          </a:lstStyle>
          <a:p>
            <a:r>
              <a:rPr lang="en-US" dirty="0"/>
              <a:t>BIG HEADLINE ARIAL BLACK 45PT GOES HERE.</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7181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Regular 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860884"/>
            <a:ext cx="7808988" cy="2701592"/>
          </a:xfrm>
        </p:spPr>
        <p:txBody>
          <a:bodyPr anchor="t" anchorCtr="0">
            <a:normAutofit/>
          </a:bodyPr>
          <a:lstStyle>
            <a:lvl1pPr>
              <a:lnSpc>
                <a:spcPct val="100000"/>
              </a:lnSpc>
              <a:defRPr sz="2933" b="0"/>
            </a:lvl1pPr>
          </a:lstStyle>
          <a:p>
            <a:r>
              <a:rPr lang="en-US" dirty="0"/>
              <a:t>“Regular quote goes here. Arial regular 22pt single. Regular quote goes here. Arial regular 22pt single. Regular quote goes here. Arial regular 22pt single.”</a:t>
            </a:r>
          </a:p>
        </p:txBody>
      </p:sp>
      <p:sp>
        <p:nvSpPr>
          <p:cNvPr id="3" name="Text Placeholder 2"/>
          <p:cNvSpPr>
            <a:spLocks noGrp="1"/>
          </p:cNvSpPr>
          <p:nvPr>
            <p:ph type="body" idx="1" hasCustomPrompt="1"/>
          </p:nvPr>
        </p:nvSpPr>
        <p:spPr>
          <a:xfrm>
            <a:off x="6318552" y="5646821"/>
            <a:ext cx="5061613" cy="432135"/>
          </a:xfrm>
        </p:spPr>
        <p:txBody>
          <a:bodyPr/>
          <a:lstStyle>
            <a:lvl1pPr marL="0" indent="0">
              <a:spcBef>
                <a:spcPts val="1067"/>
              </a:spcBef>
              <a:buNone/>
              <a:defRPr sz="1067" b="0" baseline="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a:spcBef>
                <a:spcPts val="800"/>
              </a:spcBef>
            </a:pPr>
            <a:r>
              <a:rPr lang="en-US" sz="933" b="1" dirty="0">
                <a:latin typeface="Arial" panose="020B0604020202020204" pitchFamily="34" charset="0"/>
                <a:cs typeface="Arial" panose="020B0604020202020204" pitchFamily="34" charset="0"/>
              </a:rPr>
              <a:t>Source: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ante </a:t>
            </a:r>
            <a:r>
              <a:rPr lang="en-US" sz="933" dirty="0" err="1">
                <a:latin typeface="Arial" panose="020B0604020202020204" pitchFamily="34" charset="0"/>
                <a:cs typeface="Arial" panose="020B0604020202020204" pitchFamily="34" charset="0"/>
              </a:rPr>
              <a:t>efficitur</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feugiat</a:t>
            </a:r>
            <a:r>
              <a:rPr lang="en-US" sz="933" dirty="0">
                <a:latin typeface="Arial" panose="020B0604020202020204" pitchFamily="34" charset="0"/>
                <a:cs typeface="Arial" panose="020B0604020202020204" pitchFamily="34" charset="0"/>
              </a:rPr>
              <a:t> ac </a:t>
            </a:r>
            <a:r>
              <a:rPr lang="en-US" sz="933" dirty="0" err="1">
                <a:latin typeface="Arial" panose="020B0604020202020204" pitchFamily="34" charset="0"/>
                <a:cs typeface="Arial" panose="020B0604020202020204" pitchFamily="34" charset="0"/>
              </a:rPr>
              <a:t>ac</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erat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Vestibulum</a:t>
            </a:r>
            <a:r>
              <a:rPr lang="en-US" sz="933" dirty="0">
                <a:latin typeface="Arial" panose="020B0604020202020204" pitchFamily="34" charset="0"/>
                <a:cs typeface="Arial" panose="020B0604020202020204" pitchFamily="34" charset="0"/>
              </a:rPr>
              <a:t> porta </a:t>
            </a:r>
            <a:r>
              <a:rPr lang="en-US" sz="933" dirty="0" err="1">
                <a:latin typeface="Arial" panose="020B0604020202020204" pitchFamily="34" charset="0"/>
                <a:cs typeface="Arial" panose="020B0604020202020204" pitchFamily="34" charset="0"/>
              </a:rPr>
              <a:t>enim</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eu</a:t>
            </a:r>
            <a:r>
              <a:rPr lang="en-US" sz="933" dirty="0">
                <a:latin typeface="Arial" panose="020B0604020202020204" pitchFamily="34" charset="0"/>
                <a:cs typeface="Arial" panose="020B0604020202020204" pitchFamily="34" charset="0"/>
              </a:rPr>
              <a:t> semper </a:t>
            </a:r>
            <a:r>
              <a:rPr lang="en-US" sz="933" dirty="0" err="1">
                <a:latin typeface="Arial" panose="020B0604020202020204" pitchFamily="34" charset="0"/>
                <a:cs typeface="Arial" panose="020B0604020202020204" pitchFamily="34" charset="0"/>
              </a:rPr>
              <a:t>hendrerit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t>
            </a:r>
          </a:p>
        </p:txBody>
      </p:sp>
      <p:cxnSp>
        <p:nvCxnSpPr>
          <p:cNvPr id="9" name="Straight Connector 8"/>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595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 Char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18041" y="5646821"/>
            <a:ext cx="5071291" cy="432135"/>
          </a:xfrm>
        </p:spPr>
        <p:txBody>
          <a:bodyPr/>
          <a:lstStyle>
            <a:lvl1pPr marL="0" indent="0">
              <a:spcBef>
                <a:spcPts val="1067"/>
              </a:spcBef>
              <a:buNone/>
              <a:defRPr sz="1067"/>
            </a:lvl1pPr>
          </a:lstStyle>
          <a:p>
            <a:pPr>
              <a:spcBef>
                <a:spcPts val="800"/>
              </a:spcBef>
            </a:pPr>
            <a:r>
              <a:rPr lang="en-US" sz="933" b="1" dirty="0">
                <a:latin typeface="Arial" panose="020B0604020202020204" pitchFamily="34" charset="0"/>
                <a:cs typeface="Arial" panose="020B0604020202020204" pitchFamily="34" charset="0"/>
              </a:rPr>
              <a:t>Source: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ante </a:t>
            </a:r>
            <a:r>
              <a:rPr lang="en-US" sz="933" dirty="0" err="1">
                <a:latin typeface="Arial" panose="020B0604020202020204" pitchFamily="34" charset="0"/>
                <a:cs typeface="Arial" panose="020B0604020202020204" pitchFamily="34" charset="0"/>
              </a:rPr>
              <a:t>efficitur</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feugiat</a:t>
            </a:r>
            <a:r>
              <a:rPr lang="en-US" sz="933" dirty="0">
                <a:latin typeface="Arial" panose="020B0604020202020204" pitchFamily="34" charset="0"/>
                <a:cs typeface="Arial" panose="020B0604020202020204" pitchFamily="34" charset="0"/>
              </a:rPr>
              <a:t> ac </a:t>
            </a:r>
            <a:r>
              <a:rPr lang="en-US" sz="933" dirty="0" err="1">
                <a:latin typeface="Arial" panose="020B0604020202020204" pitchFamily="34" charset="0"/>
                <a:cs typeface="Arial" panose="020B0604020202020204" pitchFamily="34" charset="0"/>
              </a:rPr>
              <a:t>ac</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erat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Vestibulum</a:t>
            </a:r>
            <a:r>
              <a:rPr lang="en-US" sz="933" dirty="0">
                <a:latin typeface="Arial" panose="020B0604020202020204" pitchFamily="34" charset="0"/>
                <a:cs typeface="Arial" panose="020B0604020202020204" pitchFamily="34" charset="0"/>
              </a:rPr>
              <a:t> porta </a:t>
            </a:r>
            <a:r>
              <a:rPr lang="en-US" sz="933" dirty="0" err="1">
                <a:latin typeface="Arial" panose="020B0604020202020204" pitchFamily="34" charset="0"/>
                <a:cs typeface="Arial" panose="020B0604020202020204" pitchFamily="34" charset="0"/>
              </a:rPr>
              <a:t>enim</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eu</a:t>
            </a:r>
            <a:r>
              <a:rPr lang="en-US" sz="933" dirty="0">
                <a:latin typeface="Arial" panose="020B0604020202020204" pitchFamily="34" charset="0"/>
                <a:cs typeface="Arial" panose="020B0604020202020204" pitchFamily="34" charset="0"/>
              </a:rPr>
              <a:t> semper </a:t>
            </a:r>
            <a:r>
              <a:rPr lang="en-US" sz="933" dirty="0" err="1">
                <a:latin typeface="Arial" panose="020B0604020202020204" pitchFamily="34" charset="0"/>
                <a:cs typeface="Arial" panose="020B0604020202020204" pitchFamily="34" charset="0"/>
              </a:rPr>
              <a:t>hendrerit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t>
            </a:r>
          </a:p>
        </p:txBody>
      </p:sp>
      <p:sp>
        <p:nvSpPr>
          <p:cNvPr id="2" name="Title 1"/>
          <p:cNvSpPr>
            <a:spLocks noGrp="1"/>
          </p:cNvSpPr>
          <p:nvPr>
            <p:ph type="title" hasCustomPrompt="1"/>
          </p:nvPr>
        </p:nvSpPr>
        <p:spPr/>
        <p:txBody>
          <a:bodyPr/>
          <a:lstStyle>
            <a:lvl1pPr>
              <a:defRPr/>
            </a:lvl1pPr>
          </a:lstStyle>
          <a:p>
            <a:r>
              <a:rPr lang="en-US" dirty="0"/>
              <a:t>Title – Initial Caps Arial Bold 24pt</a:t>
            </a:r>
          </a:p>
        </p:txBody>
      </p:sp>
      <p:sp>
        <p:nvSpPr>
          <p:cNvPr id="3" name="Content Placeholder 2"/>
          <p:cNvSpPr>
            <a:spLocks noGrp="1"/>
          </p:cNvSpPr>
          <p:nvPr>
            <p:ph sz="half" idx="1" hasCustomPrompt="1"/>
          </p:nvPr>
        </p:nvSpPr>
        <p:spPr>
          <a:xfrm>
            <a:off x="812801" y="1854927"/>
            <a:ext cx="5089675" cy="4064967"/>
          </a:xfrm>
        </p:spPr>
        <p:txBody>
          <a:bodyPr/>
          <a:lstStyle>
            <a:lvl1pPr>
              <a:defRPr/>
            </a:lvl1pPr>
            <a:lvl5pPr>
              <a:defRPr/>
            </a:lvl5pPr>
          </a:lstStyle>
          <a:p>
            <a:pPr lvl="0"/>
            <a:r>
              <a:rPr lang="en-US" dirty="0"/>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1869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 Initial Caps Arial Bold 24pt</a:t>
            </a:r>
          </a:p>
        </p:txBody>
      </p:sp>
      <p:cxnSp>
        <p:nvCxnSpPr>
          <p:cNvPr id="7" name="Straight Connector 6"/>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80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brand logo slide">
    <p:spTree>
      <p:nvGrpSpPr>
        <p:cNvPr id="1" name=""/>
        <p:cNvGrpSpPr/>
        <p:nvPr/>
      </p:nvGrpSpPr>
      <p:grpSpPr>
        <a:xfrm>
          <a:off x="0" y="0"/>
          <a:ext cx="0" cy="0"/>
          <a:chOff x="0" y="0"/>
          <a:chExt cx="0" cy="0"/>
        </a:xfrm>
      </p:grpSpPr>
      <p:sp>
        <p:nvSpPr>
          <p:cNvPr id="9" name="Rectangle 8"/>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ndParaRPr>
          </a:p>
        </p:txBody>
      </p:sp>
      <p:sp>
        <p:nvSpPr>
          <p:cNvPr id="4" name="Rectangle 3"/>
          <p:cNvSpPr/>
          <p:nvPr userDrawn="1"/>
        </p:nvSpPr>
        <p:spPr>
          <a:xfrm>
            <a:off x="-1" y="6487133"/>
            <a:ext cx="12192001" cy="3708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75966" y="2183985"/>
            <a:ext cx="10410189" cy="1706880"/>
          </a:xfrm>
          <a:prstGeom prst="rect">
            <a:avLst/>
          </a:prstGeom>
        </p:spPr>
      </p:pic>
    </p:spTree>
    <p:extLst>
      <p:ext uri="{BB962C8B-B14F-4D97-AF65-F5344CB8AC3E}">
        <p14:creationId xmlns:p14="http://schemas.microsoft.com/office/powerpoint/2010/main" val="10420244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71159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853491"/>
            <a:ext cx="7808988" cy="4064000"/>
          </a:xfrm>
        </p:spPr>
        <p:txBody>
          <a:bodyPr anchor="t" anchorCtr="0"/>
          <a:lstStyle>
            <a:lvl1pPr>
              <a:lnSpc>
                <a:spcPct val="80000"/>
              </a:lnSpc>
              <a:defRPr sz="6000" baseline="0">
                <a:solidFill>
                  <a:schemeClr val="bg1"/>
                </a:solidFill>
                <a:latin typeface="Arial Black" panose="020B0A04020102020204" pitchFamily="34" charset="0"/>
              </a:defRPr>
            </a:lvl1pPr>
          </a:lstStyle>
          <a:p>
            <a:r>
              <a:rPr lang="en-US" dirty="0"/>
              <a:t>ARIAL BLACK 45PT. SECTION DIVIDER</a:t>
            </a:r>
          </a:p>
        </p:txBody>
      </p:sp>
    </p:spTree>
    <p:extLst>
      <p:ext uri="{BB962C8B-B14F-4D97-AF65-F5344CB8AC3E}">
        <p14:creationId xmlns:p14="http://schemas.microsoft.com/office/powerpoint/2010/main" val="36031010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hart Background">
    <p:spTree>
      <p:nvGrpSpPr>
        <p:cNvPr id="1" name=""/>
        <p:cNvGrpSpPr/>
        <p:nvPr/>
      </p:nvGrpSpPr>
      <p:grpSpPr>
        <a:xfrm>
          <a:off x="0" y="0"/>
          <a:ext cx="0" cy="0"/>
          <a:chOff x="0" y="0"/>
          <a:chExt cx="0" cy="0"/>
        </a:xfrm>
      </p:grpSpPr>
      <p:sp>
        <p:nvSpPr>
          <p:cNvPr id="10" name="Rectangle 9"/>
          <p:cNvSpPr/>
          <p:nvPr userDrawn="1"/>
        </p:nvSpPr>
        <p:spPr>
          <a:xfrm>
            <a:off x="0" y="1365504"/>
            <a:ext cx="12192000" cy="4754880"/>
          </a:xfrm>
          <a:prstGeom prst="rect">
            <a:avLst/>
          </a:prstGeom>
          <a:solidFill>
            <a:srgbClr val="B9C7D4">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Title 1"/>
          <p:cNvSpPr>
            <a:spLocks noGrp="1"/>
          </p:cNvSpPr>
          <p:nvPr>
            <p:ph type="title"/>
          </p:nvPr>
        </p:nvSpPr>
        <p:spPr>
          <a:xfrm>
            <a:off x="670560" y="381000"/>
            <a:ext cx="10911840" cy="844296"/>
          </a:xfrm>
        </p:spPr>
        <p:txBody>
          <a:bodyPr anchor="b" anchorCtr="0"/>
          <a:lstStyle>
            <a:lvl1pPr>
              <a:defRPr/>
            </a:lvl1pPr>
          </a:lstStyle>
          <a:p>
            <a:r>
              <a:rPr lang="en-US"/>
              <a:t>Click to edit Master title style</a:t>
            </a:r>
          </a:p>
        </p:txBody>
      </p:sp>
      <p:sp>
        <p:nvSpPr>
          <p:cNvPr id="13" name="TextBox 12"/>
          <p:cNvSpPr txBox="1"/>
          <p:nvPr userDrawn="1"/>
        </p:nvSpPr>
        <p:spPr>
          <a:xfrm>
            <a:off x="959147" y="6370203"/>
            <a:ext cx="1140056" cy="215444"/>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NetSuite Inc. 2015</a:t>
            </a:r>
          </a:p>
        </p:txBody>
      </p:sp>
    </p:spTree>
    <p:extLst>
      <p:ext uri="{BB962C8B-B14F-4D97-AF65-F5344CB8AC3E}">
        <p14:creationId xmlns:p14="http://schemas.microsoft.com/office/powerpoint/2010/main" val="41312648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Disclaimer">
    <p:spTree>
      <p:nvGrpSpPr>
        <p:cNvPr id="1" name=""/>
        <p:cNvGrpSpPr/>
        <p:nvPr/>
      </p:nvGrpSpPr>
      <p:grpSpPr>
        <a:xfrm>
          <a:off x="0" y="0"/>
          <a:ext cx="0" cy="0"/>
          <a:chOff x="0" y="0"/>
          <a:chExt cx="0" cy="0"/>
        </a:xfrm>
      </p:grpSpPr>
      <p:sp>
        <p:nvSpPr>
          <p:cNvPr id="9" name="Rectangle 8"/>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panose="020B0604020202020204" pitchFamily="34" charset="0"/>
            </a:endParaRPr>
          </a:p>
        </p:txBody>
      </p:sp>
      <p:sp>
        <p:nvSpPr>
          <p:cNvPr id="4" name="TextBox 3"/>
          <p:cNvSpPr txBox="1"/>
          <p:nvPr userDrawn="1"/>
        </p:nvSpPr>
        <p:spPr>
          <a:xfrm>
            <a:off x="827733" y="955909"/>
            <a:ext cx="7965507" cy="2901179"/>
          </a:xfrm>
          <a:prstGeom prst="rect">
            <a:avLst/>
          </a:prstGeom>
          <a:noFill/>
        </p:spPr>
        <p:txBody>
          <a:bodyPr wrap="square" lIns="0" tIns="0" rIns="0" bIns="0" rtlCol="0">
            <a:spAutoFit/>
          </a:bodyPr>
          <a:lstStyle/>
          <a:p>
            <a:pPr>
              <a:spcBef>
                <a:spcPts val="1067"/>
              </a:spcBef>
            </a:pPr>
            <a:r>
              <a:rPr lang="en-US" sz="3200">
                <a:solidFill>
                  <a:schemeClr val="bg1"/>
                </a:solidFill>
                <a:latin typeface="Arial" panose="020B0604020202020204" pitchFamily="34" charset="0"/>
                <a:cs typeface="Arial" panose="020B0604020202020204" pitchFamily="34" charset="0"/>
              </a:rPr>
              <a:t>Safe Harbor Statement</a:t>
            </a:r>
            <a:br>
              <a:rPr lang="en-US" sz="3200">
                <a:solidFill>
                  <a:schemeClr val="bg1"/>
                </a:solidFill>
                <a:latin typeface="Arial" panose="020B0604020202020204" pitchFamily="34" charset="0"/>
                <a:cs typeface="Arial" panose="020B0604020202020204" pitchFamily="34" charset="0"/>
              </a:rPr>
            </a:br>
            <a:endParaRPr lang="en-US" sz="3200">
              <a:solidFill>
                <a:schemeClr val="bg1"/>
              </a:solidFill>
              <a:latin typeface="Arial" panose="020B0604020202020204" pitchFamily="34" charset="0"/>
              <a:cs typeface="Arial" panose="020B0604020202020204" pitchFamily="34" charset="0"/>
            </a:endParaRPr>
          </a:p>
          <a:p>
            <a:pPr>
              <a:spcBef>
                <a:spcPts val="1500"/>
              </a:spcBef>
            </a:pPr>
            <a:r>
              <a:rPr lang="en-US" sz="1867">
                <a:solidFill>
                  <a:schemeClr val="bg1"/>
                </a:solidFill>
                <a:latin typeface="Arial"/>
                <a:cs typeface="Aria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37846289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08875" y="1854927"/>
            <a:ext cx="5071291" cy="4064967"/>
          </a:xfrm>
        </p:spPr>
        <p:txBody>
          <a:bodyPr/>
          <a:lstStyle>
            <a:lvl1pPr>
              <a:defRPr/>
            </a:lvl1pPr>
          </a:lstStyle>
          <a:p>
            <a:pPr lvl="0"/>
            <a:r>
              <a:rPr lang="en-US"/>
              <a:t>Bullet point Arial regular 14pt</a:t>
            </a:r>
          </a:p>
        </p:txBody>
      </p:sp>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1" y="1854927"/>
            <a:ext cx="5089675" cy="4064967"/>
          </a:xfrm>
        </p:spPr>
        <p:txBody>
          <a:bodyPr/>
          <a:lstStyle>
            <a:lvl1pPr>
              <a:defRPr/>
            </a:lvl1pPr>
            <a:lvl5pPr>
              <a:defRPr/>
            </a:lvl5pPr>
          </a:lstStyle>
          <a:p>
            <a:pPr lvl="0"/>
            <a:r>
              <a:rPr lang="en-US"/>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4787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Headline +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18552" y="1854927"/>
            <a:ext cx="5061613" cy="4064967"/>
          </a:xfrm>
        </p:spPr>
        <p:txBody>
          <a:bodyPr/>
          <a:lstStyle>
            <a:lvl1pPr>
              <a:defRPr/>
            </a:lvl1pPr>
          </a:lstStyle>
          <a:p>
            <a:pPr lvl="0"/>
            <a:r>
              <a:rPr lang="en-US"/>
              <a:t>Bullet point Arial regular 14pt</a:t>
            </a:r>
          </a:p>
        </p:txBody>
      </p:sp>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1" y="1854927"/>
            <a:ext cx="4925180" cy="4064967"/>
          </a:xfrm>
        </p:spPr>
        <p:txBody>
          <a:bodyPr rIns="137160">
            <a:normAutofit/>
          </a:bodyPr>
          <a:lstStyle>
            <a:lvl1pPr marL="0" indent="0">
              <a:lnSpc>
                <a:spcPct val="80000"/>
              </a:lnSpc>
              <a:spcBef>
                <a:spcPts val="0"/>
              </a:spcBef>
              <a:buNone/>
              <a:defRPr sz="6000" b="0">
                <a:latin typeface="Arial Black" panose="020B0A04020102020204" pitchFamily="34" charset="0"/>
              </a:defRPr>
            </a:lvl1pPr>
            <a:lvl5pPr>
              <a:defRPr/>
            </a:lvl5pPr>
          </a:lstStyle>
          <a:p>
            <a:pPr lvl="0"/>
            <a:r>
              <a:rPr lang="en-US"/>
              <a:t>ARIAL BLACK 45PT HEADLINE</a:t>
            </a:r>
          </a:p>
        </p:txBody>
      </p:sp>
      <p:cxnSp>
        <p:nvCxnSpPr>
          <p:cNvPr id="10" name="Straight Connector 9"/>
          <p:cNvCxnSpPr/>
          <p:nvPr userDrawn="1"/>
        </p:nvCxnSpPr>
        <p:spPr>
          <a:xfrm>
            <a:off x="5890381" y="1854927"/>
            <a:ext cx="0" cy="35299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8352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477837" y="1854927"/>
            <a:ext cx="3243763" cy="4064967"/>
          </a:xfrm>
        </p:spPr>
        <p:txBody>
          <a:bodyPr>
            <a:normAutofit/>
          </a:bodyPr>
          <a:lstStyle>
            <a:lvl1pPr>
              <a:defRPr sz="1600"/>
            </a:lvl1pPr>
            <a:lvl2pPr>
              <a:defRPr sz="1333"/>
            </a:lvl2pPr>
            <a:lvl3pPr>
              <a:defRPr sz="1333"/>
            </a:lvl3pPr>
            <a:lvl4pPr>
              <a:defRPr sz="1333"/>
            </a:lvl4pPr>
            <a:lvl5pPr>
              <a:defRPr sz="1333"/>
            </a:lvl5pPr>
          </a:lstStyle>
          <a:p>
            <a:pPr lvl="0"/>
            <a:r>
              <a:rPr lang="en-US"/>
              <a:t>Bullet point Arial regular 12pt</a:t>
            </a:r>
          </a:p>
        </p:txBody>
      </p:sp>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1" y="1854927"/>
            <a:ext cx="3251199" cy="4064967"/>
          </a:xfrm>
        </p:spPr>
        <p:txBody>
          <a:bodyPr>
            <a:normAutofit/>
          </a:bodyPr>
          <a:lstStyle>
            <a:lvl1pPr>
              <a:defRPr sz="1600" baseline="0"/>
            </a:lvl1pPr>
            <a:lvl2pPr>
              <a:defRPr sz="1333"/>
            </a:lvl2pPr>
            <a:lvl3pPr>
              <a:defRPr sz="1333"/>
            </a:lvl3pPr>
            <a:lvl4pPr>
              <a:defRPr sz="1333"/>
            </a:lvl4pPr>
            <a:lvl5pPr>
              <a:defRPr sz="1333"/>
            </a:lvl5pPr>
          </a:lstStyle>
          <a:p>
            <a:pPr lvl="0"/>
            <a:r>
              <a:rPr lang="en-US"/>
              <a:t>Bullet point Arial regular 12pt</a:t>
            </a:r>
          </a:p>
        </p:txBody>
      </p:sp>
      <p:sp>
        <p:nvSpPr>
          <p:cNvPr id="8" name="Content Placeholder 3"/>
          <p:cNvSpPr>
            <a:spLocks noGrp="1"/>
          </p:cNvSpPr>
          <p:nvPr>
            <p:ph sz="half" idx="13" hasCustomPrompt="1"/>
          </p:nvPr>
        </p:nvSpPr>
        <p:spPr>
          <a:xfrm>
            <a:off x="8143895" y="1854927"/>
            <a:ext cx="3236271" cy="4064967"/>
          </a:xfrm>
        </p:spPr>
        <p:txBody>
          <a:bodyPr>
            <a:normAutofit/>
          </a:bodyPr>
          <a:lstStyle>
            <a:lvl1pPr>
              <a:defRPr sz="1600"/>
            </a:lvl1pPr>
            <a:lvl2pPr>
              <a:defRPr sz="1333"/>
            </a:lvl2pPr>
            <a:lvl3pPr>
              <a:defRPr sz="1333"/>
            </a:lvl3pPr>
            <a:lvl4pPr>
              <a:defRPr sz="1333"/>
            </a:lvl4pPr>
            <a:lvl5pPr>
              <a:defRPr sz="1333"/>
            </a:lvl5pPr>
            <a:lvl6pPr marL="2285943" indent="0">
              <a:buNone/>
              <a:defRPr/>
            </a:lvl6pPr>
          </a:lstStyle>
          <a:p>
            <a:pPr lvl="0"/>
            <a:r>
              <a:rPr lang="en-US"/>
              <a:t>Bullet point Arial regular 12pt</a:t>
            </a:r>
          </a:p>
        </p:txBody>
      </p:sp>
      <p:cxnSp>
        <p:nvCxnSpPr>
          <p:cNvPr id="10" name="Straight Connector 9"/>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8648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0" y="1854927"/>
            <a:ext cx="2351315" cy="4064967"/>
          </a:xfrm>
        </p:spPr>
        <p:txBody>
          <a:bodyPr>
            <a:normAutofit/>
          </a:bodyPr>
          <a:lstStyle>
            <a:lvl1pPr>
              <a:defRPr sz="1600" baseline="0"/>
            </a:lvl1pPr>
            <a:lvl2pPr>
              <a:defRPr sz="1333"/>
            </a:lvl2pPr>
            <a:lvl5pPr>
              <a:defRPr/>
            </a:lvl5pPr>
          </a:lstStyle>
          <a:p>
            <a:pPr lvl="0"/>
            <a:r>
              <a:rPr lang="en-US"/>
              <a:t>Bullet point Arial12pt</a:t>
            </a:r>
          </a:p>
        </p:txBody>
      </p:sp>
      <p:sp>
        <p:nvSpPr>
          <p:cNvPr id="9" name="Content Placeholder 2"/>
          <p:cNvSpPr>
            <a:spLocks noGrp="1"/>
          </p:cNvSpPr>
          <p:nvPr>
            <p:ph sz="half" idx="13" hasCustomPrompt="1"/>
          </p:nvPr>
        </p:nvSpPr>
        <p:spPr>
          <a:xfrm>
            <a:off x="3565557" y="1854927"/>
            <a:ext cx="2346596" cy="4064967"/>
          </a:xfrm>
        </p:spPr>
        <p:txBody>
          <a:bodyPr>
            <a:normAutofit/>
          </a:bodyPr>
          <a:lstStyle>
            <a:lvl1pPr>
              <a:defRPr sz="1600" baseline="0"/>
            </a:lvl1pPr>
            <a:lvl2pPr>
              <a:defRPr sz="1333"/>
            </a:lvl2pPr>
            <a:lvl5pPr>
              <a:defRPr/>
            </a:lvl5pPr>
          </a:lstStyle>
          <a:p>
            <a:pPr lvl="0"/>
            <a:r>
              <a:rPr lang="en-US"/>
              <a:t>Bullet point Arial12pt</a:t>
            </a:r>
          </a:p>
        </p:txBody>
      </p:sp>
      <p:sp>
        <p:nvSpPr>
          <p:cNvPr id="10" name="Content Placeholder 2"/>
          <p:cNvSpPr>
            <a:spLocks noGrp="1"/>
          </p:cNvSpPr>
          <p:nvPr>
            <p:ph sz="half" idx="14" hasCustomPrompt="1"/>
          </p:nvPr>
        </p:nvSpPr>
        <p:spPr>
          <a:xfrm>
            <a:off x="6320974" y="1854927"/>
            <a:ext cx="2329541" cy="4064967"/>
          </a:xfrm>
        </p:spPr>
        <p:txBody>
          <a:bodyPr>
            <a:normAutofit/>
          </a:bodyPr>
          <a:lstStyle>
            <a:lvl1pPr>
              <a:defRPr sz="1600" baseline="0"/>
            </a:lvl1pPr>
            <a:lvl2pPr>
              <a:defRPr sz="1333"/>
            </a:lvl2pPr>
            <a:lvl5pPr>
              <a:defRPr/>
            </a:lvl5pPr>
          </a:lstStyle>
          <a:p>
            <a:pPr lvl="0"/>
            <a:r>
              <a:rPr lang="en-US"/>
              <a:t>Bullet point Arial12pt</a:t>
            </a:r>
          </a:p>
        </p:txBody>
      </p:sp>
      <p:sp>
        <p:nvSpPr>
          <p:cNvPr id="11" name="Content Placeholder 2"/>
          <p:cNvSpPr>
            <a:spLocks noGrp="1"/>
          </p:cNvSpPr>
          <p:nvPr>
            <p:ph sz="half" idx="15" hasCustomPrompt="1"/>
          </p:nvPr>
        </p:nvSpPr>
        <p:spPr>
          <a:xfrm>
            <a:off x="9049658" y="1854927"/>
            <a:ext cx="2330508" cy="4064967"/>
          </a:xfrm>
        </p:spPr>
        <p:txBody>
          <a:bodyPr>
            <a:normAutofit/>
          </a:bodyPr>
          <a:lstStyle>
            <a:lvl1pPr>
              <a:defRPr sz="1600" baseline="0"/>
            </a:lvl1pPr>
            <a:lvl2pPr>
              <a:defRPr sz="1333"/>
            </a:lvl2pPr>
            <a:lvl5pPr>
              <a:defRPr/>
            </a:lvl5pPr>
          </a:lstStyle>
          <a:p>
            <a:pPr lvl="0"/>
            <a:r>
              <a:rPr lang="en-US"/>
              <a:t>Bullet point Arial12pt</a:t>
            </a:r>
          </a:p>
        </p:txBody>
      </p:sp>
      <p:cxnSp>
        <p:nvCxnSpPr>
          <p:cNvPr id="13" name="Straight Connector 12"/>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0904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ontent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1" y="1854927"/>
            <a:ext cx="5079999" cy="4064967"/>
          </a:xfrm>
        </p:spPr>
        <p:txBody>
          <a:bodyPr/>
          <a:lstStyle>
            <a:lvl1pPr>
              <a:defRPr/>
            </a:lvl1pPr>
            <a:lvl5pPr>
              <a:defRPr/>
            </a:lvl5pPr>
          </a:lstStyle>
          <a:p>
            <a:pPr lvl="0"/>
            <a:r>
              <a:rPr lang="en-US"/>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2725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ontent + Char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08875" y="5646821"/>
            <a:ext cx="5071291" cy="432135"/>
          </a:xfrm>
        </p:spPr>
        <p:txBody>
          <a:bodyPr/>
          <a:lstStyle>
            <a:lvl1pPr marL="0" indent="0">
              <a:spcBef>
                <a:spcPts val="1067"/>
              </a:spcBef>
              <a:buNone/>
              <a:defRPr sz="1067"/>
            </a:lvl1pPr>
          </a:lstStyle>
          <a:p>
            <a:pPr>
              <a:spcBef>
                <a:spcPts val="800"/>
              </a:spcBef>
            </a:pPr>
            <a:r>
              <a:rPr lang="en-US" sz="933" b="1">
                <a:latin typeface="Arial" panose="020B0604020202020204" pitchFamily="34" charset="0"/>
                <a:cs typeface="Arial" panose="020B0604020202020204" pitchFamily="34" charset="0"/>
              </a:rPr>
              <a:t>Source: </a:t>
            </a:r>
            <a:r>
              <a:rPr lang="en-US" sz="933" err="1">
                <a:latin typeface="Arial" panose="020B0604020202020204" pitchFamily="34" charset="0"/>
                <a:cs typeface="Arial" panose="020B0604020202020204" pitchFamily="34" charset="0"/>
              </a:rPr>
              <a:t>Aenean</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ut</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metus</a:t>
            </a:r>
            <a:r>
              <a:rPr lang="en-US" sz="933">
                <a:latin typeface="Arial" panose="020B0604020202020204" pitchFamily="34" charset="0"/>
                <a:cs typeface="Arial" panose="020B0604020202020204" pitchFamily="34" charset="0"/>
              </a:rPr>
              <a:t> vitae ante </a:t>
            </a:r>
            <a:r>
              <a:rPr lang="en-US" sz="933" err="1">
                <a:latin typeface="Arial" panose="020B0604020202020204" pitchFamily="34" charset="0"/>
                <a:cs typeface="Arial" panose="020B0604020202020204" pitchFamily="34" charset="0"/>
              </a:rPr>
              <a:t>efficitur</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feugiat</a:t>
            </a:r>
            <a:r>
              <a:rPr lang="en-US" sz="933">
                <a:latin typeface="Arial" panose="020B0604020202020204" pitchFamily="34" charset="0"/>
                <a:cs typeface="Arial" panose="020B0604020202020204" pitchFamily="34" charset="0"/>
              </a:rPr>
              <a:t> ac </a:t>
            </a:r>
            <a:r>
              <a:rPr lang="en-US" sz="933" err="1">
                <a:latin typeface="Arial" panose="020B0604020202020204" pitchFamily="34" charset="0"/>
                <a:cs typeface="Arial" panose="020B0604020202020204" pitchFamily="34" charset="0"/>
              </a:rPr>
              <a:t>ac</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erat</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Vestibulum</a:t>
            </a:r>
            <a:r>
              <a:rPr lang="en-US" sz="933">
                <a:latin typeface="Arial" panose="020B0604020202020204" pitchFamily="34" charset="0"/>
                <a:cs typeface="Arial" panose="020B0604020202020204" pitchFamily="34" charset="0"/>
              </a:rPr>
              <a:t> porta </a:t>
            </a:r>
            <a:r>
              <a:rPr lang="en-US" sz="933" err="1">
                <a:latin typeface="Arial" panose="020B0604020202020204" pitchFamily="34" charset="0"/>
                <a:cs typeface="Arial" panose="020B0604020202020204" pitchFamily="34" charset="0"/>
              </a:rPr>
              <a:t>enim</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eu</a:t>
            </a:r>
            <a:r>
              <a:rPr lang="en-US" sz="933">
                <a:latin typeface="Arial" panose="020B0604020202020204" pitchFamily="34" charset="0"/>
                <a:cs typeface="Arial" panose="020B0604020202020204" pitchFamily="34" charset="0"/>
              </a:rPr>
              <a:t> semper </a:t>
            </a:r>
            <a:r>
              <a:rPr lang="en-US" sz="933" err="1">
                <a:latin typeface="Arial" panose="020B0604020202020204" pitchFamily="34" charset="0"/>
                <a:cs typeface="Arial" panose="020B0604020202020204" pitchFamily="34" charset="0"/>
              </a:rPr>
              <a:t>hendrerit</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Aenean</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ut</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metus</a:t>
            </a:r>
            <a:r>
              <a:rPr lang="en-US" sz="933">
                <a:latin typeface="Arial" panose="020B0604020202020204" pitchFamily="34" charset="0"/>
                <a:cs typeface="Arial" panose="020B0604020202020204" pitchFamily="34" charset="0"/>
              </a:rPr>
              <a:t> vitae. </a:t>
            </a:r>
          </a:p>
        </p:txBody>
      </p:sp>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1" y="1854927"/>
            <a:ext cx="5089675" cy="4064967"/>
          </a:xfrm>
        </p:spPr>
        <p:txBody>
          <a:bodyPr/>
          <a:lstStyle>
            <a:lvl1pPr>
              <a:defRPr/>
            </a:lvl1pPr>
            <a:lvl5pPr>
              <a:defRPr/>
            </a:lvl5pPr>
          </a:lstStyle>
          <a:p>
            <a:pPr lvl="0"/>
            <a:r>
              <a:rPr lang="en-US"/>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353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TITLE - ALL CAPS ARIAL BOLD 24PT</a:t>
            </a:r>
          </a:p>
        </p:txBody>
      </p:sp>
      <p:sp>
        <p:nvSpPr>
          <p:cNvPr id="3" name="Content Placeholder 2"/>
          <p:cNvSpPr>
            <a:spLocks noGrp="1"/>
          </p:cNvSpPr>
          <p:nvPr>
            <p:ph idx="1" hasCustomPrompt="1"/>
          </p:nvPr>
        </p:nvSpPr>
        <p:spPr/>
        <p:txBody>
          <a:bodyPr/>
          <a:lstStyle>
            <a:lvl1pPr>
              <a:defRPr/>
            </a:lvl1pPr>
          </a:lstStyle>
          <a:p>
            <a:pPr lvl="0"/>
            <a:r>
              <a:rPr lang="en-US" dirty="0"/>
              <a:t>Bullet point Arial regular 14pt</a:t>
            </a:r>
          </a:p>
        </p:txBody>
      </p:sp>
      <p:cxnSp>
        <p:nvCxnSpPr>
          <p:cNvPr id="7" name="Straight Connector 6"/>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04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Disclaimer">
    <p:spTree>
      <p:nvGrpSpPr>
        <p:cNvPr id="1" name=""/>
        <p:cNvGrpSpPr/>
        <p:nvPr/>
      </p:nvGrpSpPr>
      <p:grpSpPr>
        <a:xfrm>
          <a:off x="0" y="0"/>
          <a:ext cx="0" cy="0"/>
          <a:chOff x="0" y="0"/>
          <a:chExt cx="0" cy="0"/>
        </a:xfrm>
      </p:grpSpPr>
      <p:sp>
        <p:nvSpPr>
          <p:cNvPr id="9" name="Rectangle 8"/>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panose="020B0604020202020204" pitchFamily="34" charset="0"/>
            </a:endParaRPr>
          </a:p>
        </p:txBody>
      </p:sp>
      <p:sp>
        <p:nvSpPr>
          <p:cNvPr id="4" name="TextBox 3"/>
          <p:cNvSpPr txBox="1"/>
          <p:nvPr userDrawn="1"/>
        </p:nvSpPr>
        <p:spPr>
          <a:xfrm>
            <a:off x="827733" y="955909"/>
            <a:ext cx="7965507" cy="2901179"/>
          </a:xfrm>
          <a:prstGeom prst="rect">
            <a:avLst/>
          </a:prstGeom>
          <a:noFill/>
        </p:spPr>
        <p:txBody>
          <a:bodyPr wrap="square" lIns="0" tIns="0" rIns="0" bIns="0" rtlCol="0">
            <a:spAutoFit/>
          </a:bodyPr>
          <a:lstStyle/>
          <a:p>
            <a:pPr>
              <a:spcBef>
                <a:spcPts val="1067"/>
              </a:spcBef>
            </a:pPr>
            <a:r>
              <a:rPr lang="en-US" sz="3200">
                <a:solidFill>
                  <a:schemeClr val="bg1"/>
                </a:solidFill>
                <a:latin typeface="Arial" panose="020B0604020202020204" pitchFamily="34" charset="0"/>
                <a:cs typeface="Arial" panose="020B0604020202020204" pitchFamily="34" charset="0"/>
              </a:rPr>
              <a:t>Safe Harbor Statement</a:t>
            </a:r>
            <a:br>
              <a:rPr lang="en-US" sz="3200">
                <a:solidFill>
                  <a:schemeClr val="bg1"/>
                </a:solidFill>
                <a:latin typeface="Arial" panose="020B0604020202020204" pitchFamily="34" charset="0"/>
                <a:cs typeface="Arial" panose="020B0604020202020204" pitchFamily="34" charset="0"/>
              </a:rPr>
            </a:br>
            <a:endParaRPr lang="en-US" sz="3200">
              <a:solidFill>
                <a:schemeClr val="bg1"/>
              </a:solidFill>
              <a:latin typeface="Arial" panose="020B0604020202020204" pitchFamily="34" charset="0"/>
              <a:cs typeface="Arial" panose="020B0604020202020204" pitchFamily="34" charset="0"/>
            </a:endParaRPr>
          </a:p>
          <a:p>
            <a:pPr>
              <a:spcBef>
                <a:spcPts val="1500"/>
              </a:spcBef>
            </a:pPr>
            <a:r>
              <a:rPr lang="en-US" sz="1867">
                <a:solidFill>
                  <a:schemeClr val="bg1"/>
                </a:solidFill>
                <a:latin typeface="Arial"/>
                <a:cs typeface="Aria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5" name="Rectangle 4"/>
          <p:cNvSpPr/>
          <p:nvPr userDrawn="1"/>
        </p:nvSpPr>
        <p:spPr>
          <a:xfrm>
            <a:off x="0" y="6487133"/>
            <a:ext cx="4194875" cy="3708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4306252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Three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477837" y="1854928"/>
            <a:ext cx="3243763" cy="4064967"/>
          </a:xfrm>
        </p:spPr>
        <p:txBody>
          <a:bodyPr>
            <a:normAutofit/>
          </a:bodyPr>
          <a:lstStyle>
            <a:lvl1pPr>
              <a:defRPr sz="1600"/>
            </a:lvl1pPr>
            <a:lvl2pPr>
              <a:defRPr sz="1333"/>
            </a:lvl2pPr>
            <a:lvl3pPr>
              <a:defRPr sz="1333"/>
            </a:lvl3pPr>
            <a:lvl4pPr>
              <a:defRPr sz="1333"/>
            </a:lvl4pPr>
            <a:lvl5pPr>
              <a:defRPr sz="1333"/>
            </a:lvl5pPr>
          </a:lstStyle>
          <a:p>
            <a:pPr lvl="0"/>
            <a:r>
              <a:rPr lang="en-US"/>
              <a:t>Bullet point Arial regular 12pt</a:t>
            </a:r>
          </a:p>
        </p:txBody>
      </p:sp>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2" y="1854928"/>
            <a:ext cx="3251199" cy="4064967"/>
          </a:xfrm>
        </p:spPr>
        <p:txBody>
          <a:bodyPr>
            <a:normAutofit/>
          </a:bodyPr>
          <a:lstStyle>
            <a:lvl1pPr>
              <a:defRPr sz="1600" baseline="0"/>
            </a:lvl1pPr>
            <a:lvl2pPr>
              <a:defRPr sz="1333"/>
            </a:lvl2pPr>
            <a:lvl3pPr>
              <a:defRPr sz="1333"/>
            </a:lvl3pPr>
            <a:lvl4pPr>
              <a:defRPr sz="1333"/>
            </a:lvl4pPr>
            <a:lvl5pPr>
              <a:defRPr sz="1333"/>
            </a:lvl5pPr>
          </a:lstStyle>
          <a:p>
            <a:pPr lvl="0"/>
            <a:r>
              <a:rPr lang="en-US"/>
              <a:t>Bullet point Arial regular 12pt</a:t>
            </a:r>
          </a:p>
        </p:txBody>
      </p:sp>
      <p:sp>
        <p:nvSpPr>
          <p:cNvPr id="8" name="Content Placeholder 3"/>
          <p:cNvSpPr>
            <a:spLocks noGrp="1"/>
          </p:cNvSpPr>
          <p:nvPr>
            <p:ph sz="half" idx="13" hasCustomPrompt="1"/>
          </p:nvPr>
        </p:nvSpPr>
        <p:spPr>
          <a:xfrm>
            <a:off x="8143897" y="1854928"/>
            <a:ext cx="3236271" cy="4064967"/>
          </a:xfrm>
        </p:spPr>
        <p:txBody>
          <a:bodyPr>
            <a:normAutofit/>
          </a:bodyPr>
          <a:lstStyle>
            <a:lvl1pPr>
              <a:defRPr sz="1600"/>
            </a:lvl1pPr>
            <a:lvl2pPr>
              <a:defRPr sz="1333"/>
            </a:lvl2pPr>
            <a:lvl3pPr>
              <a:defRPr sz="1333"/>
            </a:lvl3pPr>
            <a:lvl4pPr>
              <a:defRPr sz="1333"/>
            </a:lvl4pPr>
            <a:lvl5pPr>
              <a:defRPr sz="1333"/>
            </a:lvl5pPr>
            <a:lvl6pPr marL="2285886" indent="0">
              <a:buNone/>
              <a:defRPr/>
            </a:lvl6pPr>
          </a:lstStyle>
          <a:p>
            <a:pPr lvl="0"/>
            <a:r>
              <a:rPr lang="en-US"/>
              <a:t>Bullet point Arial regular 12pt</a:t>
            </a:r>
          </a:p>
        </p:txBody>
      </p:sp>
      <p:cxnSp>
        <p:nvCxnSpPr>
          <p:cNvPr id="10" name="Straight Connector 9"/>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7904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Section Divider">
    <p:bg>
      <p:bgPr>
        <a:blipFill dpi="0" rotWithShape="1">
          <a:blip r:embed="rId2">
            <a:alphaModFix amt="91000"/>
            <a:extLst>
              <a:ext uri="{BEBA8EAE-BF5A-486C-A8C5-ECC9F3942E4B}">
                <a14:imgProps xmlns:a14="http://schemas.microsoft.com/office/drawing/2010/main">
                  <a14:imgLayer r:embed="rId3">
                    <a14:imgEffect>
                      <a14:brightnessContrast bright="-6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102859"/>
            <a:ext cx="10263779" cy="4064000"/>
          </a:xfrm>
        </p:spPr>
        <p:txBody>
          <a:bodyPr anchor="t" anchorCtr="0"/>
          <a:lstStyle>
            <a:lvl1pPr algn="ctr">
              <a:lnSpc>
                <a:spcPct val="80000"/>
              </a:lnSpc>
              <a:defRPr sz="6000" baseline="0">
                <a:solidFill>
                  <a:schemeClr val="bg1"/>
                </a:solidFill>
                <a:latin typeface="Arial Black" panose="020B0A04020102020204" pitchFamily="34" charset="0"/>
              </a:defRPr>
            </a:lvl1pPr>
          </a:lstStyle>
          <a:p>
            <a:r>
              <a:rPr lang="en-US"/>
              <a:t>APPENDIX:</a:t>
            </a:r>
            <a:br>
              <a:rPr lang="en-US"/>
            </a:br>
            <a:br>
              <a:rPr lang="en-US"/>
            </a:br>
            <a:r>
              <a:rPr lang="en-US"/>
              <a:t>SUITESUCCESS ADD-ONS</a:t>
            </a:r>
          </a:p>
        </p:txBody>
      </p:sp>
    </p:spTree>
    <p:extLst>
      <p:ext uri="{BB962C8B-B14F-4D97-AF65-F5344CB8AC3E}">
        <p14:creationId xmlns:p14="http://schemas.microsoft.com/office/powerpoint/2010/main" val="23834334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8" name="Rectangle 7"/>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panose="020B0604020202020204" pitchFamily="34" charset="0"/>
            </a:endParaRPr>
          </a:p>
        </p:txBody>
      </p:sp>
      <p:sp>
        <p:nvSpPr>
          <p:cNvPr id="2" name="Title 1"/>
          <p:cNvSpPr>
            <a:spLocks noGrp="1"/>
          </p:cNvSpPr>
          <p:nvPr>
            <p:ph type="title" hasCustomPrompt="1"/>
          </p:nvPr>
        </p:nvSpPr>
        <p:spPr>
          <a:xfrm>
            <a:off x="831851" y="1853491"/>
            <a:ext cx="7808988" cy="4064000"/>
          </a:xfrm>
        </p:spPr>
        <p:txBody>
          <a:bodyPr anchor="t" anchorCtr="0"/>
          <a:lstStyle>
            <a:lvl1pPr>
              <a:lnSpc>
                <a:spcPct val="80000"/>
              </a:lnSpc>
              <a:defRPr sz="6000" baseline="0">
                <a:solidFill>
                  <a:schemeClr val="bg1"/>
                </a:solidFill>
                <a:latin typeface="Arial Black" panose="020B0A04020102020204" pitchFamily="34" charset="0"/>
              </a:defRPr>
            </a:lvl1pPr>
          </a:lstStyle>
          <a:p>
            <a:r>
              <a:rPr lang="en-US"/>
              <a:t>ARIAL BLACK 45PT. SECTION DIVIDER</a:t>
            </a:r>
          </a:p>
        </p:txBody>
      </p:sp>
    </p:spTree>
    <p:extLst>
      <p:ext uri="{BB962C8B-B14F-4D97-AF65-F5344CB8AC3E}">
        <p14:creationId xmlns:p14="http://schemas.microsoft.com/office/powerpoint/2010/main" val="40568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Disclaimer">
    <p:spTree>
      <p:nvGrpSpPr>
        <p:cNvPr id="1" name=""/>
        <p:cNvGrpSpPr/>
        <p:nvPr/>
      </p:nvGrpSpPr>
      <p:grpSpPr>
        <a:xfrm>
          <a:off x="0" y="0"/>
          <a:ext cx="0" cy="0"/>
          <a:chOff x="0" y="0"/>
          <a:chExt cx="0" cy="0"/>
        </a:xfrm>
      </p:grpSpPr>
      <p:sp>
        <p:nvSpPr>
          <p:cNvPr id="9" name="Rectangle 8"/>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6989"/>
            <a:endParaRPr lang="en-US" sz="1727">
              <a:solidFill>
                <a:prstClr val="white"/>
              </a:solidFill>
              <a:latin typeface="Arial" panose="020B0604020202020204" pitchFamily="34" charset="0"/>
            </a:endParaRPr>
          </a:p>
        </p:txBody>
      </p:sp>
      <p:sp>
        <p:nvSpPr>
          <p:cNvPr id="4" name="TextBox 3"/>
          <p:cNvSpPr txBox="1"/>
          <p:nvPr userDrawn="1"/>
        </p:nvSpPr>
        <p:spPr>
          <a:xfrm>
            <a:off x="827733" y="955909"/>
            <a:ext cx="7965507" cy="2901179"/>
          </a:xfrm>
          <a:prstGeom prst="rect">
            <a:avLst/>
          </a:prstGeom>
          <a:noFill/>
        </p:spPr>
        <p:txBody>
          <a:bodyPr wrap="square" lIns="0" tIns="0" rIns="0" bIns="0" rtlCol="0">
            <a:spAutoFit/>
          </a:bodyPr>
          <a:lstStyle/>
          <a:p>
            <a:pPr defTabSz="876989">
              <a:spcBef>
                <a:spcPts val="1067"/>
              </a:spcBef>
            </a:pPr>
            <a:r>
              <a:rPr lang="en-US" sz="3200">
                <a:solidFill>
                  <a:prstClr val="white"/>
                </a:solidFill>
                <a:latin typeface="Arial" panose="020B0604020202020204" pitchFamily="34" charset="0"/>
                <a:cs typeface="Arial" panose="020B0604020202020204" pitchFamily="34" charset="0"/>
              </a:rPr>
              <a:t>Safe Harbor Statement</a:t>
            </a:r>
            <a:br>
              <a:rPr lang="en-US" sz="3200">
                <a:solidFill>
                  <a:prstClr val="white"/>
                </a:solidFill>
                <a:latin typeface="Arial" panose="020B0604020202020204" pitchFamily="34" charset="0"/>
                <a:cs typeface="Arial" panose="020B0604020202020204" pitchFamily="34" charset="0"/>
              </a:rPr>
            </a:br>
            <a:endParaRPr lang="en-US" sz="3200">
              <a:solidFill>
                <a:prstClr val="white"/>
              </a:solidFill>
              <a:latin typeface="Arial" panose="020B0604020202020204" pitchFamily="34" charset="0"/>
              <a:cs typeface="Arial" panose="020B0604020202020204" pitchFamily="34" charset="0"/>
            </a:endParaRPr>
          </a:p>
          <a:p>
            <a:pPr defTabSz="876989">
              <a:spcBef>
                <a:spcPts val="1500"/>
              </a:spcBef>
            </a:pPr>
            <a:r>
              <a:rPr lang="en-US" sz="1867">
                <a:solidFill>
                  <a:prstClr val="white"/>
                </a:solidFill>
                <a:latin typeface="Arial"/>
                <a:cs typeface="Aria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5" name="Rectangle 4"/>
          <p:cNvSpPr/>
          <p:nvPr userDrawn="1"/>
        </p:nvSpPr>
        <p:spPr>
          <a:xfrm>
            <a:off x="1" y="6487133"/>
            <a:ext cx="4194875" cy="3708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6989"/>
            <a:endParaRPr lang="en-US" sz="1727">
              <a:solidFill>
                <a:prstClr val="white"/>
              </a:solidFill>
            </a:endParaRPr>
          </a:p>
        </p:txBody>
      </p:sp>
    </p:spTree>
    <p:extLst>
      <p:ext uri="{BB962C8B-B14F-4D97-AF65-F5344CB8AC3E}">
        <p14:creationId xmlns:p14="http://schemas.microsoft.com/office/powerpoint/2010/main" val="19402359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Section Divider">
    <p:spTree>
      <p:nvGrpSpPr>
        <p:cNvPr id="1" name=""/>
        <p:cNvGrpSpPr/>
        <p:nvPr/>
      </p:nvGrpSpPr>
      <p:grpSpPr>
        <a:xfrm>
          <a:off x="0" y="0"/>
          <a:ext cx="0" cy="0"/>
          <a:chOff x="0" y="0"/>
          <a:chExt cx="0" cy="0"/>
        </a:xfrm>
      </p:grpSpPr>
      <p:sp>
        <p:nvSpPr>
          <p:cNvPr id="8" name="Rectangle 7"/>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6989"/>
            <a:endParaRPr lang="en-US" sz="1727">
              <a:solidFill>
                <a:prstClr val="white"/>
              </a:solidFill>
              <a:latin typeface="Arial" panose="020B0604020202020204" pitchFamily="34" charset="0"/>
            </a:endParaRPr>
          </a:p>
        </p:txBody>
      </p:sp>
      <p:sp>
        <p:nvSpPr>
          <p:cNvPr id="2" name="Title 1"/>
          <p:cNvSpPr>
            <a:spLocks noGrp="1"/>
          </p:cNvSpPr>
          <p:nvPr>
            <p:ph type="title" hasCustomPrompt="1"/>
          </p:nvPr>
        </p:nvSpPr>
        <p:spPr>
          <a:xfrm>
            <a:off x="831851" y="1853491"/>
            <a:ext cx="7808988" cy="4064000"/>
          </a:xfrm>
        </p:spPr>
        <p:txBody>
          <a:bodyPr anchor="t" anchorCtr="0"/>
          <a:lstStyle>
            <a:lvl1pPr>
              <a:lnSpc>
                <a:spcPct val="80000"/>
              </a:lnSpc>
              <a:defRPr sz="6000" baseline="0">
                <a:solidFill>
                  <a:schemeClr val="bg1"/>
                </a:solidFill>
                <a:latin typeface="Arial Black" panose="020B0A04020102020204" pitchFamily="34" charset="0"/>
              </a:defRPr>
            </a:lvl1pPr>
          </a:lstStyle>
          <a:p>
            <a:r>
              <a:rPr lang="en-US"/>
              <a:t>ARIAL BLACK 45PT. SECTION DIVIDER</a:t>
            </a:r>
          </a:p>
        </p:txBody>
      </p:sp>
    </p:spTree>
    <p:extLst>
      <p:ext uri="{BB962C8B-B14F-4D97-AF65-F5344CB8AC3E}">
        <p14:creationId xmlns:p14="http://schemas.microsoft.com/office/powerpoint/2010/main" val="177896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08875" y="1854927"/>
            <a:ext cx="5071291" cy="4064967"/>
          </a:xfrm>
        </p:spPr>
        <p:txBody>
          <a:bodyPr/>
          <a:lstStyle>
            <a:lvl1pPr>
              <a:defRPr/>
            </a:lvl1pPr>
          </a:lstStyle>
          <a:p>
            <a:pPr lvl="0"/>
            <a:r>
              <a:rPr lang="en-US" dirty="0"/>
              <a:t>Bullet point Arial regular 14pt</a:t>
            </a:r>
          </a:p>
        </p:txBody>
      </p:sp>
      <p:sp>
        <p:nvSpPr>
          <p:cNvPr id="2" name="Title 1"/>
          <p:cNvSpPr>
            <a:spLocks noGrp="1"/>
          </p:cNvSpPr>
          <p:nvPr>
            <p:ph type="title" hasCustomPrompt="1"/>
          </p:nvPr>
        </p:nvSpPr>
        <p:spPr/>
        <p:txBody>
          <a:bodyPr/>
          <a:lstStyle/>
          <a:p>
            <a:r>
              <a:rPr lang="en-US" dirty="0"/>
              <a:t>TITLE - ALL CAPS ARIAL BOLD 24PT</a:t>
            </a:r>
          </a:p>
        </p:txBody>
      </p:sp>
      <p:sp>
        <p:nvSpPr>
          <p:cNvPr id="3" name="Content Placeholder 2"/>
          <p:cNvSpPr>
            <a:spLocks noGrp="1"/>
          </p:cNvSpPr>
          <p:nvPr>
            <p:ph sz="half" idx="1" hasCustomPrompt="1"/>
          </p:nvPr>
        </p:nvSpPr>
        <p:spPr>
          <a:xfrm>
            <a:off x="812801" y="1854927"/>
            <a:ext cx="5089675" cy="4064967"/>
          </a:xfrm>
        </p:spPr>
        <p:txBody>
          <a:bodyPr/>
          <a:lstStyle>
            <a:lvl1pPr>
              <a:defRPr/>
            </a:lvl1pPr>
            <a:lvl5pPr>
              <a:defRPr/>
            </a:lvl5pPr>
          </a:lstStyle>
          <a:p>
            <a:pPr lvl="0"/>
            <a:r>
              <a:rPr lang="en-US" dirty="0"/>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777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18552" y="1854927"/>
            <a:ext cx="5061613" cy="4064967"/>
          </a:xfrm>
        </p:spPr>
        <p:txBody>
          <a:bodyPr/>
          <a:lstStyle>
            <a:lvl1pPr>
              <a:defRPr/>
            </a:lvl1pPr>
          </a:lstStyle>
          <a:p>
            <a:pPr lvl="0"/>
            <a:r>
              <a:rPr lang="en-US" dirty="0"/>
              <a:t>Bullet point Arial regular 14pt</a:t>
            </a:r>
          </a:p>
        </p:txBody>
      </p:sp>
      <p:sp>
        <p:nvSpPr>
          <p:cNvPr id="2" name="Title 1"/>
          <p:cNvSpPr>
            <a:spLocks noGrp="1"/>
          </p:cNvSpPr>
          <p:nvPr>
            <p:ph type="title" hasCustomPrompt="1"/>
          </p:nvPr>
        </p:nvSpPr>
        <p:spPr/>
        <p:txBody>
          <a:bodyPr/>
          <a:lstStyle/>
          <a:p>
            <a:r>
              <a:rPr lang="en-US" dirty="0"/>
              <a:t>TITLE - ALL CAPS ARIAL BOLD 24PT</a:t>
            </a:r>
          </a:p>
        </p:txBody>
      </p:sp>
      <p:sp>
        <p:nvSpPr>
          <p:cNvPr id="3" name="Content Placeholder 2"/>
          <p:cNvSpPr>
            <a:spLocks noGrp="1"/>
          </p:cNvSpPr>
          <p:nvPr>
            <p:ph sz="half" idx="1" hasCustomPrompt="1"/>
          </p:nvPr>
        </p:nvSpPr>
        <p:spPr>
          <a:xfrm>
            <a:off x="812801" y="1854927"/>
            <a:ext cx="4925180" cy="4064967"/>
          </a:xfrm>
        </p:spPr>
        <p:txBody>
          <a:bodyPr rIns="137160">
            <a:normAutofit/>
          </a:bodyPr>
          <a:lstStyle>
            <a:lvl1pPr marL="0" indent="0">
              <a:lnSpc>
                <a:spcPct val="80000"/>
              </a:lnSpc>
              <a:spcBef>
                <a:spcPts val="0"/>
              </a:spcBef>
              <a:buNone/>
              <a:defRPr sz="6000" b="0">
                <a:latin typeface="Arial Black" panose="020B0A04020102020204" pitchFamily="34" charset="0"/>
              </a:defRPr>
            </a:lvl1pPr>
            <a:lvl5pPr>
              <a:defRPr/>
            </a:lvl5pPr>
          </a:lstStyle>
          <a:p>
            <a:pPr lvl="0"/>
            <a:r>
              <a:rPr lang="en-US" dirty="0"/>
              <a:t>ARIAL BLACK 45PT HEADLINE</a:t>
            </a:r>
          </a:p>
        </p:txBody>
      </p:sp>
      <p:cxnSp>
        <p:nvCxnSpPr>
          <p:cNvPr id="10" name="Straight Connector 9"/>
          <p:cNvCxnSpPr/>
          <p:nvPr userDrawn="1"/>
        </p:nvCxnSpPr>
        <p:spPr>
          <a:xfrm>
            <a:off x="5890381" y="1854927"/>
            <a:ext cx="0" cy="35299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911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477837" y="1854927"/>
            <a:ext cx="3243763" cy="4064967"/>
          </a:xfrm>
        </p:spPr>
        <p:txBody>
          <a:bodyPr>
            <a:normAutofit/>
          </a:bodyPr>
          <a:lstStyle>
            <a:lvl1pPr>
              <a:defRPr sz="1600"/>
            </a:lvl1pPr>
            <a:lvl2pPr>
              <a:defRPr sz="1333"/>
            </a:lvl2pPr>
            <a:lvl3pPr>
              <a:defRPr sz="1333"/>
            </a:lvl3pPr>
            <a:lvl4pPr>
              <a:defRPr sz="1333"/>
            </a:lvl4pPr>
            <a:lvl5pPr>
              <a:defRPr sz="1333"/>
            </a:lvl5pPr>
          </a:lstStyle>
          <a:p>
            <a:pPr lvl="0"/>
            <a:r>
              <a:rPr lang="en-US" dirty="0"/>
              <a:t>Bullet point Arial regular 12pt</a:t>
            </a:r>
          </a:p>
        </p:txBody>
      </p:sp>
      <p:sp>
        <p:nvSpPr>
          <p:cNvPr id="2" name="Title 1"/>
          <p:cNvSpPr>
            <a:spLocks noGrp="1"/>
          </p:cNvSpPr>
          <p:nvPr>
            <p:ph type="title" hasCustomPrompt="1"/>
          </p:nvPr>
        </p:nvSpPr>
        <p:spPr/>
        <p:txBody>
          <a:bodyPr/>
          <a:lstStyle/>
          <a:p>
            <a:r>
              <a:rPr lang="en-US" dirty="0"/>
              <a:t>TITLE - ALL CAPS ARIAL BOLD 24PT</a:t>
            </a:r>
          </a:p>
        </p:txBody>
      </p:sp>
      <p:sp>
        <p:nvSpPr>
          <p:cNvPr id="3" name="Content Placeholder 2"/>
          <p:cNvSpPr>
            <a:spLocks noGrp="1"/>
          </p:cNvSpPr>
          <p:nvPr>
            <p:ph sz="half" idx="1" hasCustomPrompt="1"/>
          </p:nvPr>
        </p:nvSpPr>
        <p:spPr>
          <a:xfrm>
            <a:off x="812801" y="1854927"/>
            <a:ext cx="3251199" cy="4064967"/>
          </a:xfrm>
        </p:spPr>
        <p:txBody>
          <a:bodyPr>
            <a:normAutofit/>
          </a:bodyPr>
          <a:lstStyle>
            <a:lvl1pPr>
              <a:defRPr sz="1600" baseline="0"/>
            </a:lvl1pPr>
            <a:lvl2pPr>
              <a:defRPr sz="1333"/>
            </a:lvl2pPr>
            <a:lvl3pPr>
              <a:defRPr sz="1333"/>
            </a:lvl3pPr>
            <a:lvl4pPr>
              <a:defRPr sz="1333"/>
            </a:lvl4pPr>
            <a:lvl5pPr>
              <a:defRPr sz="1333"/>
            </a:lvl5pPr>
          </a:lstStyle>
          <a:p>
            <a:pPr lvl="0"/>
            <a:r>
              <a:rPr lang="en-US" dirty="0"/>
              <a:t>Bullet point Arial regular 12pt</a:t>
            </a:r>
          </a:p>
        </p:txBody>
      </p:sp>
      <p:sp>
        <p:nvSpPr>
          <p:cNvPr id="8" name="Content Placeholder 3"/>
          <p:cNvSpPr>
            <a:spLocks noGrp="1"/>
          </p:cNvSpPr>
          <p:nvPr>
            <p:ph sz="half" idx="13" hasCustomPrompt="1"/>
          </p:nvPr>
        </p:nvSpPr>
        <p:spPr>
          <a:xfrm>
            <a:off x="8143895" y="1854927"/>
            <a:ext cx="3236271" cy="4064967"/>
          </a:xfrm>
        </p:spPr>
        <p:txBody>
          <a:bodyPr>
            <a:normAutofit/>
          </a:bodyPr>
          <a:lstStyle>
            <a:lvl1pPr>
              <a:defRPr sz="1600"/>
            </a:lvl1pPr>
            <a:lvl2pPr>
              <a:defRPr sz="1333"/>
            </a:lvl2pPr>
            <a:lvl3pPr>
              <a:defRPr sz="1333"/>
            </a:lvl3pPr>
            <a:lvl4pPr>
              <a:defRPr sz="1333"/>
            </a:lvl4pPr>
            <a:lvl5pPr>
              <a:defRPr sz="1333"/>
            </a:lvl5pPr>
            <a:lvl6pPr marL="2285943" indent="0">
              <a:buNone/>
              <a:defRPr/>
            </a:lvl6pPr>
          </a:lstStyle>
          <a:p>
            <a:pPr lvl="0"/>
            <a:r>
              <a:rPr lang="en-US" dirty="0"/>
              <a:t>Bullet point Arial regular 12pt</a:t>
            </a:r>
          </a:p>
        </p:txBody>
      </p:sp>
      <p:cxnSp>
        <p:nvCxnSpPr>
          <p:cNvPr id="10" name="Straight Connector 9"/>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65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TITLE - ALL CAPS ARIAL BOLD 24PT</a:t>
            </a:r>
          </a:p>
        </p:txBody>
      </p:sp>
      <p:sp>
        <p:nvSpPr>
          <p:cNvPr id="3" name="Content Placeholder 2"/>
          <p:cNvSpPr>
            <a:spLocks noGrp="1"/>
          </p:cNvSpPr>
          <p:nvPr>
            <p:ph sz="half" idx="1" hasCustomPrompt="1"/>
          </p:nvPr>
        </p:nvSpPr>
        <p:spPr>
          <a:xfrm>
            <a:off x="812800" y="1854927"/>
            <a:ext cx="2351315" cy="4064967"/>
          </a:xfrm>
        </p:spPr>
        <p:txBody>
          <a:bodyPr>
            <a:normAutofit/>
          </a:bodyPr>
          <a:lstStyle>
            <a:lvl1pPr>
              <a:defRPr sz="1600" baseline="0"/>
            </a:lvl1pPr>
            <a:lvl2pPr>
              <a:defRPr sz="1333"/>
            </a:lvl2pPr>
            <a:lvl5pPr>
              <a:defRPr/>
            </a:lvl5pPr>
          </a:lstStyle>
          <a:p>
            <a:pPr lvl="0"/>
            <a:r>
              <a:rPr lang="en-US" dirty="0"/>
              <a:t>Bullet point Arial12pt</a:t>
            </a:r>
          </a:p>
        </p:txBody>
      </p:sp>
      <p:sp>
        <p:nvSpPr>
          <p:cNvPr id="9" name="Content Placeholder 2"/>
          <p:cNvSpPr>
            <a:spLocks noGrp="1"/>
          </p:cNvSpPr>
          <p:nvPr>
            <p:ph sz="half" idx="13" hasCustomPrompt="1"/>
          </p:nvPr>
        </p:nvSpPr>
        <p:spPr>
          <a:xfrm>
            <a:off x="3565557" y="1854927"/>
            <a:ext cx="2346596" cy="4064967"/>
          </a:xfrm>
        </p:spPr>
        <p:txBody>
          <a:bodyPr>
            <a:normAutofit/>
          </a:bodyPr>
          <a:lstStyle>
            <a:lvl1pPr>
              <a:defRPr sz="1600" baseline="0"/>
            </a:lvl1pPr>
            <a:lvl2pPr>
              <a:defRPr sz="1333"/>
            </a:lvl2pPr>
            <a:lvl5pPr>
              <a:defRPr/>
            </a:lvl5pPr>
          </a:lstStyle>
          <a:p>
            <a:pPr lvl="0"/>
            <a:r>
              <a:rPr lang="en-US" dirty="0"/>
              <a:t>Bullet point Arial12pt</a:t>
            </a:r>
          </a:p>
        </p:txBody>
      </p:sp>
      <p:sp>
        <p:nvSpPr>
          <p:cNvPr id="10" name="Content Placeholder 2"/>
          <p:cNvSpPr>
            <a:spLocks noGrp="1"/>
          </p:cNvSpPr>
          <p:nvPr>
            <p:ph sz="half" idx="14" hasCustomPrompt="1"/>
          </p:nvPr>
        </p:nvSpPr>
        <p:spPr>
          <a:xfrm>
            <a:off x="6320974" y="1854927"/>
            <a:ext cx="2329541" cy="4064967"/>
          </a:xfrm>
        </p:spPr>
        <p:txBody>
          <a:bodyPr>
            <a:normAutofit/>
          </a:bodyPr>
          <a:lstStyle>
            <a:lvl1pPr>
              <a:defRPr sz="1600" baseline="0"/>
            </a:lvl1pPr>
            <a:lvl2pPr>
              <a:defRPr sz="1333"/>
            </a:lvl2pPr>
            <a:lvl5pPr>
              <a:defRPr/>
            </a:lvl5pPr>
          </a:lstStyle>
          <a:p>
            <a:pPr lvl="0"/>
            <a:r>
              <a:rPr lang="en-US" dirty="0"/>
              <a:t>Bullet point Arial12pt</a:t>
            </a:r>
          </a:p>
        </p:txBody>
      </p:sp>
      <p:sp>
        <p:nvSpPr>
          <p:cNvPr id="11" name="Content Placeholder 2"/>
          <p:cNvSpPr>
            <a:spLocks noGrp="1"/>
          </p:cNvSpPr>
          <p:nvPr>
            <p:ph sz="half" idx="15" hasCustomPrompt="1"/>
          </p:nvPr>
        </p:nvSpPr>
        <p:spPr>
          <a:xfrm>
            <a:off x="9049658" y="1854927"/>
            <a:ext cx="2330508" cy="4064967"/>
          </a:xfrm>
        </p:spPr>
        <p:txBody>
          <a:bodyPr>
            <a:normAutofit/>
          </a:bodyPr>
          <a:lstStyle>
            <a:lvl1pPr>
              <a:defRPr sz="1600" baseline="0"/>
            </a:lvl1pPr>
            <a:lvl2pPr>
              <a:defRPr sz="1333"/>
            </a:lvl2pPr>
            <a:lvl5pPr>
              <a:defRPr/>
            </a:lvl5pPr>
          </a:lstStyle>
          <a:p>
            <a:pPr lvl="0"/>
            <a:r>
              <a:rPr lang="en-US" dirty="0"/>
              <a:t>Bullet point Arial12pt</a:t>
            </a:r>
          </a:p>
        </p:txBody>
      </p:sp>
      <p:cxnSp>
        <p:nvCxnSpPr>
          <p:cNvPr id="13" name="Straight Connector 12"/>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224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TITLE - ALL CAPS ARIAL BOLD 24PT</a:t>
            </a:r>
          </a:p>
        </p:txBody>
      </p:sp>
      <p:sp>
        <p:nvSpPr>
          <p:cNvPr id="3" name="Content Placeholder 2"/>
          <p:cNvSpPr>
            <a:spLocks noGrp="1"/>
          </p:cNvSpPr>
          <p:nvPr>
            <p:ph sz="half" idx="1" hasCustomPrompt="1"/>
          </p:nvPr>
        </p:nvSpPr>
        <p:spPr>
          <a:xfrm>
            <a:off x="812801" y="1854927"/>
            <a:ext cx="5079999" cy="4064967"/>
          </a:xfrm>
        </p:spPr>
        <p:txBody>
          <a:bodyPr/>
          <a:lstStyle>
            <a:lvl1pPr>
              <a:defRPr/>
            </a:lvl1pPr>
            <a:lvl5pPr>
              <a:defRPr/>
            </a:lvl5pPr>
          </a:lstStyle>
          <a:p>
            <a:pPr lvl="0"/>
            <a:r>
              <a:rPr lang="en-US" dirty="0"/>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6041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29" Type="http://schemas.openxmlformats.org/officeDocument/2006/relationships/slideLayout" Target="../slideLayouts/slideLayout45.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31" Type="http://schemas.openxmlformats.org/officeDocument/2006/relationships/image" Target="../media/image4.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bk object 16"/>
          <p:cNvSpPr/>
          <p:nvPr userDrawn="1"/>
        </p:nvSpPr>
        <p:spPr>
          <a:xfrm>
            <a:off x="0" y="6358961"/>
            <a:ext cx="12192000" cy="511820"/>
          </a:xfrm>
          <a:custGeom>
            <a:avLst/>
            <a:gdLst/>
            <a:ahLst/>
            <a:cxnLst/>
            <a:rect l="l" t="t" r="r" b="b"/>
            <a:pathLst>
              <a:path w="20104100" h="10890250">
                <a:moveTo>
                  <a:pt x="0" y="10889720"/>
                </a:moveTo>
                <a:lnTo>
                  <a:pt x="20104100" y="10889720"/>
                </a:lnTo>
                <a:lnTo>
                  <a:pt x="20104100" y="0"/>
                </a:lnTo>
                <a:lnTo>
                  <a:pt x="0" y="0"/>
                </a:lnTo>
                <a:lnTo>
                  <a:pt x="0" y="10889720"/>
                </a:lnTo>
              </a:path>
            </a:pathLst>
          </a:custGeom>
          <a:solidFill>
            <a:srgbClr val="000000"/>
          </a:solidFill>
        </p:spPr>
        <p:txBody>
          <a:bodyPr wrap="square" lIns="0" tIns="0" rIns="0" bIns="0" rtlCol="0"/>
          <a:lstStyle/>
          <a:p>
            <a:pPr defTabSz="912905"/>
            <a:endParaRPr sz="933" dirty="0">
              <a:solidFill>
                <a:srgbClr val="292929"/>
              </a:solidFill>
              <a:latin typeface="Arial" panose="020B0604020202020204" pitchFamily="34" charset="0"/>
              <a:cs typeface="Arial" panose="020B0604020202020204" pitchFamily="34" charset="0"/>
            </a:endParaRPr>
          </a:p>
        </p:txBody>
      </p:sp>
      <p:sp>
        <p:nvSpPr>
          <p:cNvPr id="2" name="Title Placeholder 1"/>
          <p:cNvSpPr>
            <a:spLocks noGrp="1"/>
          </p:cNvSpPr>
          <p:nvPr>
            <p:ph type="title"/>
          </p:nvPr>
        </p:nvSpPr>
        <p:spPr>
          <a:xfrm>
            <a:off x="812800" y="470567"/>
            <a:ext cx="10567365" cy="917404"/>
          </a:xfrm>
          <a:prstGeom prst="rect">
            <a:avLst/>
          </a:prstGeom>
        </p:spPr>
        <p:txBody>
          <a:bodyPr vert="horz" lIns="0" tIns="0" rIns="0" bIns="0" rtlCol="0" anchor="b" anchorCtr="0">
            <a:normAutofit/>
          </a:bodyPr>
          <a:lstStyle/>
          <a:p>
            <a:r>
              <a:rPr lang="en-US" dirty="0"/>
              <a:t>CLICK TO ENTER SLIDE TITLE</a:t>
            </a:r>
          </a:p>
        </p:txBody>
      </p:sp>
      <p:sp>
        <p:nvSpPr>
          <p:cNvPr id="3" name="Text Placeholder 2"/>
          <p:cNvSpPr>
            <a:spLocks noGrp="1"/>
          </p:cNvSpPr>
          <p:nvPr>
            <p:ph type="body" idx="1"/>
          </p:nvPr>
        </p:nvSpPr>
        <p:spPr>
          <a:xfrm>
            <a:off x="812800" y="1854928"/>
            <a:ext cx="7823200" cy="4063273"/>
          </a:xfrm>
          <a:prstGeom prst="rect">
            <a:avLst/>
          </a:prstGeom>
        </p:spPr>
        <p:txBody>
          <a:bodyPr vert="horz" lIns="0" tIns="0" rIns="0" bIns="0" rtlCol="0">
            <a:normAutofit/>
          </a:bodyPr>
          <a:lstStyle/>
          <a:p>
            <a:pPr lvl="0"/>
            <a:r>
              <a:rPr lang="en-US" dirty="0"/>
              <a:t>Bullet point Arial regular 14pt</a:t>
            </a:r>
          </a:p>
          <a:p>
            <a:pPr lvl="0"/>
            <a:endParaRPr lang="en-US" dirty="0"/>
          </a:p>
          <a:p>
            <a:pPr lvl="0"/>
            <a:endParaRPr lang="en-US" dirty="0"/>
          </a:p>
        </p:txBody>
      </p:sp>
      <p:grpSp>
        <p:nvGrpSpPr>
          <p:cNvPr id="4" name="Group 3"/>
          <p:cNvGrpSpPr/>
          <p:nvPr userDrawn="1"/>
        </p:nvGrpSpPr>
        <p:grpSpPr>
          <a:xfrm>
            <a:off x="-383894" y="1701801"/>
            <a:ext cx="313225" cy="4656071"/>
            <a:chOff x="-287921" y="1276350"/>
            <a:chExt cx="234919" cy="3492053"/>
          </a:xfrm>
        </p:grpSpPr>
        <p:cxnSp>
          <p:nvCxnSpPr>
            <p:cNvPr id="22" name="Straight Connector 21"/>
            <p:cNvCxnSpPr/>
            <p:nvPr userDrawn="1"/>
          </p:nvCxnSpPr>
          <p:spPr>
            <a:xfrm>
              <a:off x="-287810" y="4438650"/>
              <a:ext cx="234808"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287810" y="1389290"/>
              <a:ext cx="234808"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287921" y="1276350"/>
              <a:ext cx="233825" cy="0"/>
            </a:xfrm>
            <a:prstGeom prst="line">
              <a:avLst/>
            </a:prstGeom>
            <a:ln w="127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287921" y="4768403"/>
              <a:ext cx="234919"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287921" y="4743450"/>
              <a:ext cx="234919"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userDrawn="1"/>
        </p:nvGrpSpPr>
        <p:grpSpPr>
          <a:xfrm>
            <a:off x="812800" y="-271215"/>
            <a:ext cx="10567365" cy="240987"/>
            <a:chOff x="609600" y="-180741"/>
            <a:chExt cx="7925524" cy="4949961"/>
          </a:xfrm>
        </p:grpSpPr>
        <p:cxnSp>
          <p:nvCxnSpPr>
            <p:cNvPr id="34" name="Straight Connector 33"/>
            <p:cNvCxnSpPr/>
            <p:nvPr userDrawn="1"/>
          </p:nvCxnSpPr>
          <p:spPr>
            <a:xfrm>
              <a:off x="60960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442036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472868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647700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678180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8535124"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3041758"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3354178"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2362471"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668905"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5787964"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6100384"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667691"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980111"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7158983"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7471403"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grpSp>
      <p:sp>
        <p:nvSpPr>
          <p:cNvPr id="31" name="Footer Placeholder 4"/>
          <p:cNvSpPr txBox="1">
            <a:spLocks/>
          </p:cNvSpPr>
          <p:nvPr userDrawn="1"/>
        </p:nvSpPr>
        <p:spPr>
          <a:xfrm>
            <a:off x="812800" y="6534417"/>
            <a:ext cx="5181600" cy="143565"/>
          </a:xfrm>
          <a:prstGeom prst="rect">
            <a:avLst/>
          </a:prstGeom>
        </p:spPr>
        <p:txBody>
          <a:bodyPr vert="horz" wrap="square" lIns="0" tIns="0" rIns="0" bIns="0" rtlCol="0" anchor="ctr">
            <a:spAutoFit/>
          </a:bodyPr>
          <a:lstStyle>
            <a:defPPr>
              <a:defRPr lang="en-US"/>
            </a:defPPr>
            <a:lvl1pPr marL="0" algn="l" defTabSz="657775" rtl="0" eaLnBrk="1" latinLnBrk="0" hangingPunct="1">
              <a:defRPr sz="700" kern="1200">
                <a:solidFill>
                  <a:schemeClr val="bg1">
                    <a:lumMod val="50000"/>
                  </a:schemeClr>
                </a:solidFill>
                <a:latin typeface="Arial" panose="020B0604020202020204" pitchFamily="34" charset="0"/>
                <a:ea typeface="+mn-ea"/>
                <a:cs typeface="Arial" panose="020B0604020202020204" pitchFamily="34" charset="0"/>
              </a:defRPr>
            </a:lvl1pPr>
            <a:lvl2pPr marL="328888" algn="l" defTabSz="657775" rtl="0" eaLnBrk="1" latinLnBrk="0" hangingPunct="1">
              <a:defRPr sz="1295" kern="1200">
                <a:solidFill>
                  <a:schemeClr val="tx1"/>
                </a:solidFill>
                <a:latin typeface="+mn-lt"/>
                <a:ea typeface="+mn-ea"/>
                <a:cs typeface="+mn-cs"/>
              </a:defRPr>
            </a:lvl2pPr>
            <a:lvl3pPr marL="657775" algn="l" defTabSz="657775" rtl="0" eaLnBrk="1" latinLnBrk="0" hangingPunct="1">
              <a:defRPr sz="1295" kern="1200">
                <a:solidFill>
                  <a:schemeClr val="tx1"/>
                </a:solidFill>
                <a:latin typeface="+mn-lt"/>
                <a:ea typeface="+mn-ea"/>
                <a:cs typeface="+mn-cs"/>
              </a:defRPr>
            </a:lvl3pPr>
            <a:lvl4pPr marL="986663" algn="l" defTabSz="657775" rtl="0" eaLnBrk="1" latinLnBrk="0" hangingPunct="1">
              <a:defRPr sz="1295" kern="1200">
                <a:solidFill>
                  <a:schemeClr val="tx1"/>
                </a:solidFill>
                <a:latin typeface="+mn-lt"/>
                <a:ea typeface="+mn-ea"/>
                <a:cs typeface="+mn-cs"/>
              </a:defRPr>
            </a:lvl4pPr>
            <a:lvl5pPr marL="1315551" algn="l" defTabSz="657775" rtl="0" eaLnBrk="1" latinLnBrk="0" hangingPunct="1">
              <a:defRPr sz="1295" kern="1200">
                <a:solidFill>
                  <a:schemeClr val="tx1"/>
                </a:solidFill>
                <a:latin typeface="+mn-lt"/>
                <a:ea typeface="+mn-ea"/>
                <a:cs typeface="+mn-cs"/>
              </a:defRPr>
            </a:lvl5pPr>
            <a:lvl6pPr marL="1644439" algn="l" defTabSz="657775" rtl="0" eaLnBrk="1" latinLnBrk="0" hangingPunct="1">
              <a:defRPr sz="1295" kern="1200">
                <a:solidFill>
                  <a:schemeClr val="tx1"/>
                </a:solidFill>
                <a:latin typeface="+mn-lt"/>
                <a:ea typeface="+mn-ea"/>
                <a:cs typeface="+mn-cs"/>
              </a:defRPr>
            </a:lvl6pPr>
            <a:lvl7pPr marL="1973326" algn="l" defTabSz="657775" rtl="0" eaLnBrk="1" latinLnBrk="0" hangingPunct="1">
              <a:defRPr sz="1295" kern="1200">
                <a:solidFill>
                  <a:schemeClr val="tx1"/>
                </a:solidFill>
                <a:latin typeface="+mn-lt"/>
                <a:ea typeface="+mn-ea"/>
                <a:cs typeface="+mn-cs"/>
              </a:defRPr>
            </a:lvl7pPr>
            <a:lvl8pPr marL="2302214" algn="l" defTabSz="657775" rtl="0" eaLnBrk="1" latinLnBrk="0" hangingPunct="1">
              <a:defRPr sz="1295" kern="1200">
                <a:solidFill>
                  <a:schemeClr val="tx1"/>
                </a:solidFill>
                <a:latin typeface="+mn-lt"/>
                <a:ea typeface="+mn-ea"/>
                <a:cs typeface="+mn-cs"/>
              </a:defRPr>
            </a:lvl8pPr>
            <a:lvl9pPr marL="2631102" algn="l" defTabSz="657775" rtl="0" eaLnBrk="1" latinLnBrk="0" hangingPunct="1">
              <a:defRPr sz="1295" kern="1200">
                <a:solidFill>
                  <a:schemeClr val="tx1"/>
                </a:solidFill>
                <a:latin typeface="+mn-lt"/>
                <a:ea typeface="+mn-ea"/>
                <a:cs typeface="+mn-cs"/>
              </a:defRPr>
            </a:lvl9pPr>
          </a:lstStyle>
          <a:p>
            <a:r>
              <a:rPr lang="en-US" sz="933" kern="1200" dirty="0">
                <a:solidFill>
                  <a:schemeClr val="bg1">
                    <a:lumMod val="50000"/>
                  </a:schemeClr>
                </a:solidFill>
                <a:latin typeface="Arial" panose="020B0604020202020204" pitchFamily="34" charset="0"/>
                <a:ea typeface="+mn-ea"/>
                <a:cs typeface="Arial" panose="020B0604020202020204" pitchFamily="34" charset="0"/>
              </a:rPr>
              <a:t>Copyright © 2017, Oracle and/or its affiliates. All rights reserved.</a:t>
            </a:r>
            <a:endParaRPr lang="en-US" sz="933" dirty="0"/>
          </a:p>
        </p:txBody>
      </p:sp>
      <p:sp>
        <p:nvSpPr>
          <p:cNvPr id="32" name="Slide Number Placeholder 5"/>
          <p:cNvSpPr txBox="1">
            <a:spLocks/>
          </p:cNvSpPr>
          <p:nvPr userDrawn="1"/>
        </p:nvSpPr>
        <p:spPr>
          <a:xfrm>
            <a:off x="307567" y="6534417"/>
            <a:ext cx="367765" cy="143565"/>
          </a:xfrm>
          <a:prstGeom prst="rect">
            <a:avLst/>
          </a:prstGeom>
        </p:spPr>
        <p:txBody>
          <a:bodyPr vert="horz" wrap="square" lIns="0" tIns="0" rIns="0" bIns="0" rtlCol="0" anchor="ctr">
            <a:spAutoFit/>
          </a:bodyPr>
          <a:lstStyle>
            <a:defPPr>
              <a:defRPr lang="en-US"/>
            </a:defPPr>
            <a:lvl1pPr marL="0" algn="l" defTabSz="657775" rtl="0" eaLnBrk="1" latinLnBrk="0" hangingPunct="1">
              <a:defRPr sz="700" kern="1200">
                <a:solidFill>
                  <a:schemeClr val="bg1">
                    <a:lumMod val="50000"/>
                  </a:schemeClr>
                </a:solidFill>
                <a:latin typeface="Arial" panose="020B0604020202020204" pitchFamily="34" charset="0"/>
                <a:ea typeface="+mn-ea"/>
                <a:cs typeface="Arial" panose="020B0604020202020204" pitchFamily="34" charset="0"/>
              </a:defRPr>
            </a:lvl1pPr>
            <a:lvl2pPr marL="328888" algn="l" defTabSz="657775" rtl="0" eaLnBrk="1" latinLnBrk="0" hangingPunct="1">
              <a:defRPr sz="1295" kern="1200">
                <a:solidFill>
                  <a:schemeClr val="tx1"/>
                </a:solidFill>
                <a:latin typeface="+mn-lt"/>
                <a:ea typeface="+mn-ea"/>
                <a:cs typeface="+mn-cs"/>
              </a:defRPr>
            </a:lvl2pPr>
            <a:lvl3pPr marL="657775" algn="l" defTabSz="657775" rtl="0" eaLnBrk="1" latinLnBrk="0" hangingPunct="1">
              <a:defRPr sz="1295" kern="1200">
                <a:solidFill>
                  <a:schemeClr val="tx1"/>
                </a:solidFill>
                <a:latin typeface="+mn-lt"/>
                <a:ea typeface="+mn-ea"/>
                <a:cs typeface="+mn-cs"/>
              </a:defRPr>
            </a:lvl3pPr>
            <a:lvl4pPr marL="986663" algn="l" defTabSz="657775" rtl="0" eaLnBrk="1" latinLnBrk="0" hangingPunct="1">
              <a:defRPr sz="1295" kern="1200">
                <a:solidFill>
                  <a:schemeClr val="tx1"/>
                </a:solidFill>
                <a:latin typeface="+mn-lt"/>
                <a:ea typeface="+mn-ea"/>
                <a:cs typeface="+mn-cs"/>
              </a:defRPr>
            </a:lvl4pPr>
            <a:lvl5pPr marL="1315551" algn="l" defTabSz="657775" rtl="0" eaLnBrk="1" latinLnBrk="0" hangingPunct="1">
              <a:defRPr sz="1295" kern="1200">
                <a:solidFill>
                  <a:schemeClr val="tx1"/>
                </a:solidFill>
                <a:latin typeface="+mn-lt"/>
                <a:ea typeface="+mn-ea"/>
                <a:cs typeface="+mn-cs"/>
              </a:defRPr>
            </a:lvl5pPr>
            <a:lvl6pPr marL="1644439" algn="l" defTabSz="657775" rtl="0" eaLnBrk="1" latinLnBrk="0" hangingPunct="1">
              <a:defRPr sz="1295" kern="1200">
                <a:solidFill>
                  <a:schemeClr val="tx1"/>
                </a:solidFill>
                <a:latin typeface="+mn-lt"/>
                <a:ea typeface="+mn-ea"/>
                <a:cs typeface="+mn-cs"/>
              </a:defRPr>
            </a:lvl6pPr>
            <a:lvl7pPr marL="1973326" algn="l" defTabSz="657775" rtl="0" eaLnBrk="1" latinLnBrk="0" hangingPunct="1">
              <a:defRPr sz="1295" kern="1200">
                <a:solidFill>
                  <a:schemeClr val="tx1"/>
                </a:solidFill>
                <a:latin typeface="+mn-lt"/>
                <a:ea typeface="+mn-ea"/>
                <a:cs typeface="+mn-cs"/>
              </a:defRPr>
            </a:lvl7pPr>
            <a:lvl8pPr marL="2302214" algn="l" defTabSz="657775" rtl="0" eaLnBrk="1" latinLnBrk="0" hangingPunct="1">
              <a:defRPr sz="1295" kern="1200">
                <a:solidFill>
                  <a:schemeClr val="tx1"/>
                </a:solidFill>
                <a:latin typeface="+mn-lt"/>
                <a:ea typeface="+mn-ea"/>
                <a:cs typeface="+mn-cs"/>
              </a:defRPr>
            </a:lvl8pPr>
            <a:lvl9pPr marL="2631102" algn="l" defTabSz="657775" rtl="0" eaLnBrk="1" latinLnBrk="0" hangingPunct="1">
              <a:defRPr sz="1295" kern="1200">
                <a:solidFill>
                  <a:schemeClr val="tx1"/>
                </a:solidFill>
                <a:latin typeface="+mn-lt"/>
                <a:ea typeface="+mn-ea"/>
                <a:cs typeface="+mn-cs"/>
              </a:defRPr>
            </a:lvl9pPr>
          </a:lstStyle>
          <a:p>
            <a:fld id="{48F63A3B-78C7-47BE-AE5E-E10140E04643}" type="slidenum">
              <a:rPr lang="en-US" sz="933" smtClean="0"/>
              <a:pPr/>
              <a:t>‹#›</a:t>
            </a:fld>
            <a:endParaRPr lang="en-US" sz="933" dirty="0"/>
          </a:p>
        </p:txBody>
      </p:sp>
      <p:pic>
        <p:nvPicPr>
          <p:cNvPr id="36" name="Picture 35" descr="O+Netsuite-clrrev.png"/>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9961871" y="6468850"/>
            <a:ext cx="2064283" cy="336637"/>
          </a:xfrm>
          <a:prstGeom prst="rect">
            <a:avLst/>
          </a:prstGeom>
        </p:spPr>
      </p:pic>
    </p:spTree>
    <p:extLst>
      <p:ext uri="{BB962C8B-B14F-4D97-AF65-F5344CB8AC3E}">
        <p14:creationId xmlns:p14="http://schemas.microsoft.com/office/powerpoint/2010/main" val="166651434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801" r:id="rId16"/>
  </p:sldLayoutIdLst>
  <p:hf sldNum="0" hdr="0" ftr="0" dt="0"/>
  <p:txStyles>
    <p:titleStyle>
      <a:lvl1pPr algn="l" defTabSz="914377"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150280" marR="0" indent="-150280" algn="l" defTabSz="914377" rtl="0" eaLnBrk="1" fontAlgn="auto" latinLnBrk="0" hangingPunct="1">
        <a:lnSpc>
          <a:spcPct val="100000"/>
        </a:lnSpc>
        <a:spcBef>
          <a:spcPts val="1333"/>
        </a:spcBef>
        <a:spcAft>
          <a:spcPts val="0"/>
        </a:spcAft>
        <a:buClrTx/>
        <a:buSzTx/>
        <a:buFont typeface="Arial" panose="020B0604020202020204" pitchFamily="34" charset="0"/>
        <a:buChar char="•"/>
        <a:tabLst/>
        <a:defRPr sz="1867" kern="1200">
          <a:solidFill>
            <a:schemeClr val="tx1"/>
          </a:solidFill>
          <a:latin typeface="Arial" panose="020B0604020202020204" pitchFamily="34" charset="0"/>
          <a:ea typeface="+mn-ea"/>
          <a:cs typeface="Arial" panose="020B0604020202020204" pitchFamily="34" charset="0"/>
        </a:defRPr>
      </a:lvl1pPr>
      <a:lvl2pPr marL="304792" indent="-150280"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5089" indent="-230712"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4393" indent="-232828"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k object 16"/>
          <p:cNvSpPr/>
          <p:nvPr userDrawn="1"/>
        </p:nvSpPr>
        <p:spPr>
          <a:xfrm>
            <a:off x="0" y="6358962"/>
            <a:ext cx="12192000" cy="499039"/>
          </a:xfrm>
          <a:custGeom>
            <a:avLst/>
            <a:gdLst/>
            <a:ahLst/>
            <a:cxnLst/>
            <a:rect l="l" t="t" r="r" b="b"/>
            <a:pathLst>
              <a:path w="20104100" h="10890250">
                <a:moveTo>
                  <a:pt x="0" y="10889720"/>
                </a:moveTo>
                <a:lnTo>
                  <a:pt x="20104100" y="10889720"/>
                </a:lnTo>
                <a:lnTo>
                  <a:pt x="20104100" y="0"/>
                </a:lnTo>
                <a:lnTo>
                  <a:pt x="0" y="0"/>
                </a:lnTo>
                <a:lnTo>
                  <a:pt x="0" y="10889720"/>
                </a:lnTo>
              </a:path>
            </a:pathLst>
          </a:custGeom>
          <a:solidFill>
            <a:srgbClr val="000000"/>
          </a:solidFill>
        </p:spPr>
        <p:txBody>
          <a:bodyPr wrap="square" lIns="0" tIns="0" rIns="0" bIns="0" rtlCol="0"/>
          <a:lstStyle/>
          <a:p>
            <a:pPr marL="0" marR="0" lvl="0" indent="0" algn="l" defTabSz="912905" rtl="0" eaLnBrk="1" fontAlgn="auto" latinLnBrk="0" hangingPunct="1">
              <a:lnSpc>
                <a:spcPct val="100000"/>
              </a:lnSpc>
              <a:spcBef>
                <a:spcPts val="0"/>
              </a:spcBef>
              <a:spcAft>
                <a:spcPts val="0"/>
              </a:spcAft>
              <a:buClrTx/>
              <a:buSzTx/>
              <a:buFontTx/>
              <a:buNone/>
              <a:tabLst/>
              <a:defRPr/>
            </a:pPr>
            <a:endParaRPr kumimoji="0" sz="933" b="0" i="0" u="none" strike="noStrike" kern="1200" cap="none" spc="0" normalizeH="0" baseline="0" noProof="0" dirty="0">
              <a:ln>
                <a:noFill/>
              </a:ln>
              <a:solidFill>
                <a:srgbClr val="292929"/>
              </a:solidFill>
              <a:effectLst/>
              <a:uLnTx/>
              <a:uFillTx/>
              <a:latin typeface="Arial" panose="020B0604020202020204" pitchFamily="34" charset="0"/>
              <a:ea typeface="+mn-ea"/>
              <a:cs typeface="Arial" panose="020B0604020202020204" pitchFamily="34" charset="0"/>
            </a:endParaRPr>
          </a:p>
        </p:txBody>
      </p:sp>
      <p:sp>
        <p:nvSpPr>
          <p:cNvPr id="2" name="Title Placeholder 1"/>
          <p:cNvSpPr>
            <a:spLocks noGrp="1"/>
          </p:cNvSpPr>
          <p:nvPr>
            <p:ph type="title"/>
          </p:nvPr>
        </p:nvSpPr>
        <p:spPr>
          <a:xfrm>
            <a:off x="812800" y="470567"/>
            <a:ext cx="10567365" cy="917404"/>
          </a:xfrm>
          <a:prstGeom prst="rect">
            <a:avLst/>
          </a:prstGeom>
        </p:spPr>
        <p:txBody>
          <a:bodyPr vert="horz" lIns="0" tIns="0" rIns="0" bIns="0" rtlCol="0" anchor="b" anchorCtr="0">
            <a:normAutofit/>
          </a:bodyPr>
          <a:lstStyle/>
          <a:p>
            <a:r>
              <a:rPr lang="en-US" dirty="0"/>
              <a:t>CLICK TO ENTER SLIDE TITLE</a:t>
            </a:r>
          </a:p>
        </p:txBody>
      </p:sp>
      <p:sp>
        <p:nvSpPr>
          <p:cNvPr id="3" name="Text Placeholder 2"/>
          <p:cNvSpPr>
            <a:spLocks noGrp="1"/>
          </p:cNvSpPr>
          <p:nvPr>
            <p:ph type="body" idx="1"/>
          </p:nvPr>
        </p:nvSpPr>
        <p:spPr>
          <a:xfrm>
            <a:off x="812800" y="1854928"/>
            <a:ext cx="7823200" cy="4063273"/>
          </a:xfrm>
          <a:prstGeom prst="rect">
            <a:avLst/>
          </a:prstGeom>
        </p:spPr>
        <p:txBody>
          <a:bodyPr vert="horz" lIns="0" tIns="0" rIns="0" bIns="0" rtlCol="0">
            <a:normAutofit/>
          </a:bodyPr>
          <a:lstStyle/>
          <a:p>
            <a:pPr lvl="0"/>
            <a:r>
              <a:rPr lang="en-US" dirty="0"/>
              <a:t>Bullet point Arial regular 14pt</a:t>
            </a:r>
          </a:p>
          <a:p>
            <a:pPr lvl="0"/>
            <a:endParaRPr lang="en-US" dirty="0"/>
          </a:p>
          <a:p>
            <a:pPr lvl="0"/>
            <a:endParaRPr lang="en-US" dirty="0"/>
          </a:p>
        </p:txBody>
      </p:sp>
      <p:grpSp>
        <p:nvGrpSpPr>
          <p:cNvPr id="4" name="Group 3"/>
          <p:cNvGrpSpPr/>
          <p:nvPr userDrawn="1"/>
        </p:nvGrpSpPr>
        <p:grpSpPr>
          <a:xfrm>
            <a:off x="-383894" y="1701801"/>
            <a:ext cx="313225" cy="4656071"/>
            <a:chOff x="-287921" y="1276350"/>
            <a:chExt cx="234919" cy="3492053"/>
          </a:xfrm>
        </p:grpSpPr>
        <p:cxnSp>
          <p:nvCxnSpPr>
            <p:cNvPr id="22" name="Straight Connector 21"/>
            <p:cNvCxnSpPr/>
            <p:nvPr userDrawn="1"/>
          </p:nvCxnSpPr>
          <p:spPr>
            <a:xfrm>
              <a:off x="-287810" y="4438650"/>
              <a:ext cx="234808"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287810" y="1389290"/>
              <a:ext cx="234808"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287921" y="1276350"/>
              <a:ext cx="233825" cy="0"/>
            </a:xfrm>
            <a:prstGeom prst="line">
              <a:avLst/>
            </a:prstGeom>
            <a:ln w="127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287921" y="4768403"/>
              <a:ext cx="234919"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287921" y="4743450"/>
              <a:ext cx="234919"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userDrawn="1"/>
        </p:nvGrpSpPr>
        <p:grpSpPr>
          <a:xfrm>
            <a:off x="812800" y="-271215"/>
            <a:ext cx="10567365" cy="240987"/>
            <a:chOff x="609600" y="-180741"/>
            <a:chExt cx="7925524" cy="4949961"/>
          </a:xfrm>
        </p:grpSpPr>
        <p:cxnSp>
          <p:nvCxnSpPr>
            <p:cNvPr id="34" name="Straight Connector 33"/>
            <p:cNvCxnSpPr/>
            <p:nvPr userDrawn="1"/>
          </p:nvCxnSpPr>
          <p:spPr>
            <a:xfrm>
              <a:off x="60960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442036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472868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647700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678180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8535124"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3041758"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3354178"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2362471"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668905"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5787964"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6100384"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667691"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980111"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7158983"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7471403"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userDrawn="1"/>
        </p:nvSpPr>
        <p:spPr>
          <a:xfrm>
            <a:off x="5434917" y="6402168"/>
            <a:ext cx="5849771" cy="455833"/>
          </a:xfrm>
          <a:prstGeom prst="rect">
            <a:avLst/>
          </a:prstGeom>
          <a:noFill/>
        </p:spPr>
        <p:txBody>
          <a:bodyPr vert="horz" wrap="none" lIns="0" tIns="0" rIns="0" bIns="0" rtlCol="0" anchor="ctr" anchorCtr="0">
            <a:noAutofit/>
          </a:bodyPr>
          <a:lstStyle/>
          <a:p>
            <a:pPr marL="0" marR="0" lvl="0" indent="0" algn="r" defTabSz="877011" rtl="0" eaLnBrk="1" fontAlgn="auto" latinLnBrk="0" hangingPunct="1">
              <a:lnSpc>
                <a:spcPct val="100000"/>
              </a:lnSpc>
              <a:spcBef>
                <a:spcPts val="0"/>
              </a:spcBef>
              <a:spcAft>
                <a:spcPts val="0"/>
              </a:spcAft>
              <a:buClrTx/>
              <a:buSzTx/>
              <a:buFontTx/>
              <a:buNone/>
              <a:tabLst/>
              <a:defRPr/>
            </a:pPr>
            <a:r>
              <a:rPr kumimoji="0" lang="en-US" sz="933"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Copyright © 2018, Oracle and/or its affiliates. All rights reserved.</a:t>
            </a:r>
            <a:endParaRPr kumimoji="0" lang="en-US" sz="1067" b="0" i="0" u="none" strike="noStrike" kern="1200" cap="none" spc="0" normalizeH="0" baseline="0" noProof="0" dirty="0">
              <a:ln>
                <a:noFill/>
              </a:ln>
              <a:solidFill>
                <a:prstClr val="white">
                  <a:lumMod val="50000"/>
                </a:prstClr>
              </a:solidFill>
              <a:effectLst/>
              <a:uLnTx/>
              <a:uFillTx/>
              <a:latin typeface="Calibri"/>
              <a:ea typeface="+mn-ea"/>
              <a:cs typeface="+mn-cs"/>
            </a:endParaRPr>
          </a:p>
        </p:txBody>
      </p:sp>
      <p:sp>
        <p:nvSpPr>
          <p:cNvPr id="46" name="Slide Number Placeholder 5"/>
          <p:cNvSpPr txBox="1">
            <a:spLocks/>
          </p:cNvSpPr>
          <p:nvPr userDrawn="1"/>
        </p:nvSpPr>
        <p:spPr>
          <a:xfrm>
            <a:off x="11640208" y="6570192"/>
            <a:ext cx="367765" cy="143565"/>
          </a:xfrm>
          <a:prstGeom prst="rect">
            <a:avLst/>
          </a:prstGeom>
        </p:spPr>
        <p:txBody>
          <a:bodyPr vert="horz" wrap="square" lIns="0" tIns="0" rIns="0" bIns="0" rtlCol="0" anchor="ctr">
            <a:spAutoFit/>
          </a:bodyPr>
          <a:lstStyle>
            <a:defPPr>
              <a:defRPr lang="en-US"/>
            </a:defPPr>
            <a:lvl1pPr marL="0" algn="l" defTabSz="657775" rtl="0" eaLnBrk="1" latinLnBrk="0" hangingPunct="1">
              <a:defRPr sz="700" kern="1200">
                <a:solidFill>
                  <a:schemeClr val="bg1">
                    <a:lumMod val="50000"/>
                  </a:schemeClr>
                </a:solidFill>
                <a:latin typeface="Arial" panose="020B0604020202020204" pitchFamily="34" charset="0"/>
                <a:ea typeface="+mn-ea"/>
                <a:cs typeface="Arial" panose="020B0604020202020204" pitchFamily="34" charset="0"/>
              </a:defRPr>
            </a:lvl1pPr>
            <a:lvl2pPr marL="328888" algn="l" defTabSz="657775" rtl="0" eaLnBrk="1" latinLnBrk="0" hangingPunct="1">
              <a:defRPr sz="1295" kern="1200">
                <a:solidFill>
                  <a:schemeClr val="tx1"/>
                </a:solidFill>
                <a:latin typeface="+mn-lt"/>
                <a:ea typeface="+mn-ea"/>
                <a:cs typeface="+mn-cs"/>
              </a:defRPr>
            </a:lvl2pPr>
            <a:lvl3pPr marL="657775" algn="l" defTabSz="657775" rtl="0" eaLnBrk="1" latinLnBrk="0" hangingPunct="1">
              <a:defRPr sz="1295" kern="1200">
                <a:solidFill>
                  <a:schemeClr val="tx1"/>
                </a:solidFill>
                <a:latin typeface="+mn-lt"/>
                <a:ea typeface="+mn-ea"/>
                <a:cs typeface="+mn-cs"/>
              </a:defRPr>
            </a:lvl3pPr>
            <a:lvl4pPr marL="986663" algn="l" defTabSz="657775" rtl="0" eaLnBrk="1" latinLnBrk="0" hangingPunct="1">
              <a:defRPr sz="1295" kern="1200">
                <a:solidFill>
                  <a:schemeClr val="tx1"/>
                </a:solidFill>
                <a:latin typeface="+mn-lt"/>
                <a:ea typeface="+mn-ea"/>
                <a:cs typeface="+mn-cs"/>
              </a:defRPr>
            </a:lvl4pPr>
            <a:lvl5pPr marL="1315551" algn="l" defTabSz="657775" rtl="0" eaLnBrk="1" latinLnBrk="0" hangingPunct="1">
              <a:defRPr sz="1295" kern="1200">
                <a:solidFill>
                  <a:schemeClr val="tx1"/>
                </a:solidFill>
                <a:latin typeface="+mn-lt"/>
                <a:ea typeface="+mn-ea"/>
                <a:cs typeface="+mn-cs"/>
              </a:defRPr>
            </a:lvl5pPr>
            <a:lvl6pPr marL="1644439" algn="l" defTabSz="657775" rtl="0" eaLnBrk="1" latinLnBrk="0" hangingPunct="1">
              <a:defRPr sz="1295" kern="1200">
                <a:solidFill>
                  <a:schemeClr val="tx1"/>
                </a:solidFill>
                <a:latin typeface="+mn-lt"/>
                <a:ea typeface="+mn-ea"/>
                <a:cs typeface="+mn-cs"/>
              </a:defRPr>
            </a:lvl6pPr>
            <a:lvl7pPr marL="1973326" algn="l" defTabSz="657775" rtl="0" eaLnBrk="1" latinLnBrk="0" hangingPunct="1">
              <a:defRPr sz="1295" kern="1200">
                <a:solidFill>
                  <a:schemeClr val="tx1"/>
                </a:solidFill>
                <a:latin typeface="+mn-lt"/>
                <a:ea typeface="+mn-ea"/>
                <a:cs typeface="+mn-cs"/>
              </a:defRPr>
            </a:lvl7pPr>
            <a:lvl8pPr marL="2302214" algn="l" defTabSz="657775" rtl="0" eaLnBrk="1" latinLnBrk="0" hangingPunct="1">
              <a:defRPr sz="1295" kern="1200">
                <a:solidFill>
                  <a:schemeClr val="tx1"/>
                </a:solidFill>
                <a:latin typeface="+mn-lt"/>
                <a:ea typeface="+mn-ea"/>
                <a:cs typeface="+mn-cs"/>
              </a:defRPr>
            </a:lvl8pPr>
            <a:lvl9pPr marL="2631102" algn="l" defTabSz="657775" rtl="0" eaLnBrk="1" latinLnBrk="0" hangingPunct="1">
              <a:defRPr sz="1295" kern="1200">
                <a:solidFill>
                  <a:schemeClr val="tx1"/>
                </a:solidFill>
                <a:latin typeface="+mn-lt"/>
                <a:ea typeface="+mn-ea"/>
                <a:cs typeface="+mn-cs"/>
              </a:defRPr>
            </a:lvl9pPr>
          </a:lstStyle>
          <a:p>
            <a:pPr marL="0" marR="0" lvl="0" indent="0" algn="r" defTabSz="877011" rtl="0" eaLnBrk="1" fontAlgn="auto" latinLnBrk="0" hangingPunct="1">
              <a:lnSpc>
                <a:spcPct val="100000"/>
              </a:lnSpc>
              <a:spcBef>
                <a:spcPts val="0"/>
              </a:spcBef>
              <a:spcAft>
                <a:spcPts val="0"/>
              </a:spcAft>
              <a:buClrTx/>
              <a:buSzTx/>
              <a:buFontTx/>
              <a:buNone/>
              <a:tabLst/>
              <a:defRPr/>
            </a:pPr>
            <a:fld id="{48F63A3B-78C7-47BE-AE5E-E10140E04643}" type="slidenum">
              <a:rPr kumimoji="0" lang="en-US" sz="933" b="0" i="0" u="none" strike="noStrike" kern="1200" cap="none" spc="0" normalizeH="0" baseline="0" noProof="0" smtClean="0">
                <a:ln>
                  <a:noFill/>
                </a:ln>
                <a:solidFill>
                  <a:prstClr val="white">
                    <a:lumMod val="50000"/>
                  </a:prstClr>
                </a:solidFill>
                <a:effectLst/>
                <a:uLnTx/>
                <a:uFillTx/>
                <a:latin typeface="Arial" panose="020B0604020202020204" pitchFamily="34" charset="0"/>
                <a:ea typeface="+mn-ea"/>
                <a:cs typeface="Arial" panose="020B0604020202020204" pitchFamily="34" charset="0"/>
              </a:rPr>
              <a:pPr marL="0" marR="0" lvl="0" indent="0" algn="r" defTabSz="877011" rtl="0" eaLnBrk="1" fontAlgn="auto" latinLnBrk="0" hangingPunct="1">
                <a:lnSpc>
                  <a:spcPct val="100000"/>
                </a:lnSpc>
                <a:spcBef>
                  <a:spcPts val="0"/>
                </a:spcBef>
                <a:spcAft>
                  <a:spcPts val="0"/>
                </a:spcAft>
                <a:buClrTx/>
                <a:buSzTx/>
                <a:buFontTx/>
                <a:buNone/>
                <a:tabLst/>
                <a:defRPr/>
              </a:pPr>
              <a:t>‹#›</a:t>
            </a:fld>
            <a:endParaRPr kumimoji="0" lang="en-US" sz="933"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pic>
        <p:nvPicPr>
          <p:cNvPr id="32" name="Picture 31">
            <a:extLst>
              <a:ext uri="{FF2B5EF4-FFF2-40B4-BE49-F238E27FC236}">
                <a16:creationId xmlns:a16="http://schemas.microsoft.com/office/drawing/2014/main" id="{798AEE57-9505-43A6-BD5D-B4FC3A9CC428}"/>
              </a:ext>
            </a:extLst>
          </p:cNvPr>
          <p:cNvPicPr>
            <a:picLocks noChangeAspect="1"/>
          </p:cNvPicPr>
          <p:nvPr userDrawn="1"/>
        </p:nvPicPr>
        <p:blipFill>
          <a:blip r:embed="rId31"/>
          <a:stretch>
            <a:fillRect/>
          </a:stretch>
        </p:blipFill>
        <p:spPr>
          <a:xfrm>
            <a:off x="1002182" y="6536070"/>
            <a:ext cx="1974863" cy="144823"/>
          </a:xfrm>
          <a:prstGeom prst="rect">
            <a:avLst/>
          </a:prstGeom>
        </p:spPr>
      </p:pic>
    </p:spTree>
    <p:extLst>
      <p:ext uri="{BB962C8B-B14F-4D97-AF65-F5344CB8AC3E}">
        <p14:creationId xmlns:p14="http://schemas.microsoft.com/office/powerpoint/2010/main" val="269302173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59" r:id="rId20"/>
    <p:sldLayoutId id="2147483760" r:id="rId21"/>
    <p:sldLayoutId id="2147483761" r:id="rId22"/>
    <p:sldLayoutId id="2147483763" r:id="rId23"/>
    <p:sldLayoutId id="2147483765" r:id="rId24"/>
    <p:sldLayoutId id="2147483777" r:id="rId25"/>
    <p:sldLayoutId id="2147483782" r:id="rId26"/>
    <p:sldLayoutId id="2147483791" r:id="rId27"/>
    <p:sldLayoutId id="2147483792" r:id="rId28"/>
    <p:sldLayoutId id="2147483800" r:id="rId29"/>
  </p:sldLayoutIdLst>
  <p:hf sldNum="0" hdr="0" ftr="0" dt="0"/>
  <p:txStyles>
    <p:titleStyle>
      <a:lvl1pPr algn="l" defTabSz="914377"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150280" marR="0" indent="-150280" algn="l" defTabSz="914377" rtl="0" eaLnBrk="1" fontAlgn="auto" latinLnBrk="0" hangingPunct="1">
        <a:lnSpc>
          <a:spcPct val="100000"/>
        </a:lnSpc>
        <a:spcBef>
          <a:spcPts val="1333"/>
        </a:spcBef>
        <a:spcAft>
          <a:spcPts val="0"/>
        </a:spcAft>
        <a:buClrTx/>
        <a:buSzTx/>
        <a:buFont typeface="Arial" panose="020B0604020202020204" pitchFamily="34" charset="0"/>
        <a:buChar char="•"/>
        <a:tabLst/>
        <a:defRPr sz="1867" kern="1200">
          <a:solidFill>
            <a:schemeClr val="tx1"/>
          </a:solidFill>
          <a:latin typeface="Arial" panose="020B0604020202020204" pitchFamily="34" charset="0"/>
          <a:ea typeface="+mn-ea"/>
          <a:cs typeface="Arial" panose="020B0604020202020204" pitchFamily="34" charset="0"/>
        </a:defRPr>
      </a:lvl1pPr>
      <a:lvl2pPr marL="304792" indent="-150280"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5089" indent="-230712"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4393" indent="-232828"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394824" y="1005839"/>
            <a:ext cx="9888669" cy="654035"/>
          </a:xfrm>
        </p:spPr>
        <p:txBody>
          <a:bodyPr anchor="ctr">
            <a:normAutofit/>
          </a:bodyPr>
          <a:lstStyle/>
          <a:p>
            <a:r>
              <a:rPr lang="en-US" sz="3600" dirty="0"/>
              <a:t>CTI – Printout Purchase Order</a:t>
            </a:r>
          </a:p>
        </p:txBody>
      </p:sp>
      <p:sp>
        <p:nvSpPr>
          <p:cNvPr id="11" name="Title 3"/>
          <p:cNvSpPr txBox="1">
            <a:spLocks/>
          </p:cNvSpPr>
          <p:nvPr/>
        </p:nvSpPr>
        <p:spPr>
          <a:xfrm>
            <a:off x="406399" y="-33204"/>
            <a:ext cx="9136063" cy="1219200"/>
          </a:xfrm>
          <a:prstGeom prst="rect">
            <a:avLst/>
          </a:prstGeom>
        </p:spPr>
        <p:txBody>
          <a:bodyPr vert="horz" lIns="0" tIns="0" rIns="0" bIns="0" rtlCol="0" anchor="ctr" anchorCtr="0">
            <a:normAutofit/>
          </a:bodyPr>
          <a:lstStyle>
            <a:lvl1pPr algn="l" defTabSz="914377"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a:lstStyle>
          <a:p>
            <a:r>
              <a:rPr lang="en-US" sz="4400" dirty="0"/>
              <a:t>Solution Design Guide</a:t>
            </a:r>
          </a:p>
        </p:txBody>
      </p:sp>
      <p:graphicFrame>
        <p:nvGraphicFramePr>
          <p:cNvPr id="14" name="Table 13"/>
          <p:cNvGraphicFramePr>
            <a:graphicFrameLocks noGrp="1"/>
          </p:cNvGraphicFramePr>
          <p:nvPr>
            <p:extLst>
              <p:ext uri="{D42A27DB-BD31-4B8C-83A1-F6EECF244321}">
                <p14:modId xmlns:p14="http://schemas.microsoft.com/office/powerpoint/2010/main" val="1439289407"/>
              </p:ext>
            </p:extLst>
          </p:nvPr>
        </p:nvGraphicFramePr>
        <p:xfrm>
          <a:off x="2781653" y="1821511"/>
          <a:ext cx="5412740" cy="1965114"/>
        </p:xfrm>
        <a:graphic>
          <a:graphicData uri="http://schemas.openxmlformats.org/drawingml/2006/table">
            <a:tbl>
              <a:tblPr firstRow="1" bandRow="1">
                <a:tableStyleId>{616DA210-FB5B-4158-B5E0-FEB733F419BA}</a:tableStyleId>
              </a:tblPr>
              <a:tblGrid>
                <a:gridCol w="2709333">
                  <a:extLst>
                    <a:ext uri="{9D8B030D-6E8A-4147-A177-3AD203B41FA5}">
                      <a16:colId xmlns:a16="http://schemas.microsoft.com/office/drawing/2014/main" val="20000"/>
                    </a:ext>
                  </a:extLst>
                </a:gridCol>
                <a:gridCol w="2703407">
                  <a:extLst>
                    <a:ext uri="{9D8B030D-6E8A-4147-A177-3AD203B41FA5}">
                      <a16:colId xmlns:a16="http://schemas.microsoft.com/office/drawing/2014/main" val="20001"/>
                    </a:ext>
                  </a:extLst>
                </a:gridCol>
              </a:tblGrid>
              <a:tr h="370840">
                <a:tc>
                  <a:txBody>
                    <a:bodyPr/>
                    <a:lstStyle/>
                    <a:p>
                      <a:r>
                        <a:rPr lang="en-GB" b="0" dirty="0"/>
                        <a:t>Author</a:t>
                      </a:r>
                    </a:p>
                  </a:txBody>
                  <a:tcPr/>
                </a:tc>
                <a:tc>
                  <a:txBody>
                    <a:bodyPr/>
                    <a:lstStyle/>
                    <a:p>
                      <a:r>
                        <a:rPr lang="en-GB" b="0" dirty="0"/>
                        <a:t>Louis</a:t>
                      </a:r>
                    </a:p>
                  </a:txBody>
                  <a:tcPr/>
                </a:tc>
                <a:extLst>
                  <a:ext uri="{0D108BD9-81ED-4DB2-BD59-A6C34878D82A}">
                    <a16:rowId xmlns:a16="http://schemas.microsoft.com/office/drawing/2014/main" val="10000"/>
                  </a:ext>
                </a:extLst>
              </a:tr>
              <a:tr h="486834">
                <a:tc>
                  <a:txBody>
                    <a:bodyPr/>
                    <a:lstStyle/>
                    <a:p>
                      <a:r>
                        <a:rPr lang="en-GB" dirty="0"/>
                        <a:t>Creation Date</a:t>
                      </a:r>
                    </a:p>
                  </a:txBody>
                  <a:tcPr>
                    <a:noFill/>
                  </a:tcPr>
                </a:tc>
                <a:tc>
                  <a:txBody>
                    <a:bodyPr/>
                    <a:lstStyle/>
                    <a:p>
                      <a:r>
                        <a:rPr lang="en-GB" dirty="0"/>
                        <a:t>26-April-2021</a:t>
                      </a:r>
                    </a:p>
                  </a:txBody>
                  <a:tcPr>
                    <a:noFill/>
                  </a:tcPr>
                </a:tc>
                <a:extLst>
                  <a:ext uri="{0D108BD9-81ED-4DB2-BD59-A6C34878D82A}">
                    <a16:rowId xmlns:a16="http://schemas.microsoft.com/office/drawing/2014/main" val="10001"/>
                  </a:ext>
                </a:extLst>
              </a:tr>
              <a:tr h="276014">
                <a:tc>
                  <a:txBody>
                    <a:bodyPr/>
                    <a:lstStyle/>
                    <a:p>
                      <a:r>
                        <a:rPr lang="en-GB" dirty="0"/>
                        <a:t>Last Update</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dirty="0"/>
                        <a:t>-</a:t>
                      </a:r>
                    </a:p>
                  </a:txBody>
                  <a:tcPr/>
                </a:tc>
                <a:extLst>
                  <a:ext uri="{0D108BD9-81ED-4DB2-BD59-A6C34878D82A}">
                    <a16:rowId xmlns:a16="http://schemas.microsoft.com/office/drawing/2014/main" val="10002"/>
                  </a:ext>
                </a:extLst>
              </a:tr>
              <a:tr h="370840">
                <a:tc>
                  <a:txBody>
                    <a:bodyPr/>
                    <a:lstStyle/>
                    <a:p>
                      <a:r>
                        <a:rPr lang="en-GB" dirty="0"/>
                        <a:t>Document</a:t>
                      </a:r>
                      <a:r>
                        <a:rPr lang="en-GB" baseline="0" dirty="0"/>
                        <a:t> Ref</a:t>
                      </a:r>
                      <a:endParaRPr lang="en-GB" dirty="0"/>
                    </a:p>
                  </a:txBody>
                  <a:tcPr>
                    <a:noFill/>
                  </a:tcPr>
                </a:tc>
                <a:tc>
                  <a:txBody>
                    <a:bodyPr/>
                    <a:lstStyle/>
                    <a:p>
                      <a:r>
                        <a:rPr lang="en-GB" dirty="0"/>
                        <a:t>-</a:t>
                      </a:r>
                    </a:p>
                  </a:txBody>
                  <a:tcPr>
                    <a:noFill/>
                  </a:tcPr>
                </a:tc>
                <a:extLst>
                  <a:ext uri="{0D108BD9-81ED-4DB2-BD59-A6C34878D82A}">
                    <a16:rowId xmlns:a16="http://schemas.microsoft.com/office/drawing/2014/main" val="10003"/>
                  </a:ext>
                </a:extLst>
              </a:tr>
              <a:tr h="370840">
                <a:tc>
                  <a:txBody>
                    <a:bodyPr/>
                    <a:lstStyle/>
                    <a:p>
                      <a:r>
                        <a:rPr lang="en-GB" dirty="0"/>
                        <a:t>Ver.</a:t>
                      </a:r>
                    </a:p>
                  </a:txBody>
                  <a:tcPr/>
                </a:tc>
                <a:tc>
                  <a:txBody>
                    <a:bodyPr/>
                    <a:lstStyle/>
                    <a:p>
                      <a:r>
                        <a:rPr lang="en-GB" dirty="0"/>
                        <a:t>1.0</a:t>
                      </a:r>
                    </a:p>
                  </a:txBody>
                  <a:tcPr/>
                </a:tc>
                <a:extLst>
                  <a:ext uri="{0D108BD9-81ED-4DB2-BD59-A6C34878D82A}">
                    <a16:rowId xmlns:a16="http://schemas.microsoft.com/office/drawing/2014/main" val="1000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010778925"/>
              </p:ext>
            </p:extLst>
          </p:nvPr>
        </p:nvGraphicFramePr>
        <p:xfrm>
          <a:off x="2781653" y="3949217"/>
          <a:ext cx="5412740" cy="1840504"/>
        </p:xfrm>
        <a:graphic>
          <a:graphicData uri="http://schemas.openxmlformats.org/drawingml/2006/table">
            <a:tbl>
              <a:tblPr firstRow="1" bandRow="1">
                <a:tableStyleId>{616DA210-FB5B-4158-B5E0-FEB733F419BA}</a:tableStyleId>
              </a:tblPr>
              <a:tblGrid>
                <a:gridCol w="2709333">
                  <a:extLst>
                    <a:ext uri="{9D8B030D-6E8A-4147-A177-3AD203B41FA5}">
                      <a16:colId xmlns:a16="http://schemas.microsoft.com/office/drawing/2014/main" val="20000"/>
                    </a:ext>
                  </a:extLst>
                </a:gridCol>
                <a:gridCol w="2703407">
                  <a:extLst>
                    <a:ext uri="{9D8B030D-6E8A-4147-A177-3AD203B41FA5}">
                      <a16:colId xmlns:a16="http://schemas.microsoft.com/office/drawing/2014/main" val="20001"/>
                    </a:ext>
                  </a:extLst>
                </a:gridCol>
              </a:tblGrid>
              <a:tr h="784828">
                <a:tc>
                  <a:txBody>
                    <a:bodyPr/>
                    <a:lstStyle/>
                    <a:p>
                      <a:r>
                        <a:rPr lang="en-GB" dirty="0"/>
                        <a:t>Antonius </a:t>
                      </a:r>
                      <a:r>
                        <a:rPr lang="en-GB" dirty="0" err="1"/>
                        <a:t>Wimawan</a:t>
                      </a:r>
                      <a:endParaRPr lang="en-GB" dirty="0"/>
                    </a:p>
                  </a:txBody>
                  <a:tcPr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GB" dirty="0"/>
                    </a:p>
                  </a:txBody>
                  <a:tcPr/>
                </a:tc>
                <a:extLst>
                  <a:ext uri="{0D108BD9-81ED-4DB2-BD59-A6C34878D82A}">
                    <a16:rowId xmlns:a16="http://schemas.microsoft.com/office/drawing/2014/main" val="10000"/>
                  </a:ext>
                </a:extLst>
              </a:tr>
              <a:tr h="1055676">
                <a:tc>
                  <a:txBody>
                    <a:bodyPr/>
                    <a:lstStyle/>
                    <a:p>
                      <a:r>
                        <a:rPr lang="en-GB" b="1" dirty="0"/>
                        <a:t>Yanuar Nukhan Wijayanto</a:t>
                      </a:r>
                    </a:p>
                  </a:txBody>
                  <a:tcPr anchor="ctr">
                    <a:noFill/>
                  </a:tcPr>
                </a:tc>
                <a:tc>
                  <a:txBody>
                    <a:bodyPr/>
                    <a:lstStyle/>
                    <a:p>
                      <a:endParaRPr lang="en-GB" dirty="0"/>
                    </a:p>
                  </a:txBody>
                  <a:tcPr>
                    <a:noFill/>
                  </a:tcPr>
                </a:tc>
                <a:extLst>
                  <a:ext uri="{0D108BD9-81ED-4DB2-BD59-A6C34878D82A}">
                    <a16:rowId xmlns:a16="http://schemas.microsoft.com/office/drawing/2014/main" val="10001"/>
                  </a:ext>
                </a:extLst>
              </a:tr>
            </a:tbl>
          </a:graphicData>
        </a:graphic>
      </p:graphicFrame>
      <p:pic>
        <p:nvPicPr>
          <p:cNvPr id="18" name="Picture 11"/>
          <p:cNvPicPr>
            <a:picLocks noChangeAspect="1"/>
          </p:cNvPicPr>
          <p:nvPr/>
        </p:nvPicPr>
        <p:blipFill>
          <a:blip r:embed="rId3"/>
          <a:srcRect/>
          <a:stretch>
            <a:fillRect/>
          </a:stretch>
        </p:blipFill>
        <p:spPr>
          <a:xfrm>
            <a:off x="9260225" y="5932500"/>
            <a:ext cx="1023268" cy="925500"/>
          </a:xfrm>
          <a:prstGeom prst="rect">
            <a:avLst/>
          </a:prstGeom>
          <a:noFill/>
          <a:ln cap="flat">
            <a:noFill/>
          </a:ln>
        </p:spPr>
      </p:pic>
      <p:pic>
        <p:nvPicPr>
          <p:cNvPr id="1026" name="Picture 2" descr="citramas - PT Mumtaz Kharisma Utama">
            <a:extLst>
              <a:ext uri="{FF2B5EF4-FFF2-40B4-BE49-F238E27FC236}">
                <a16:creationId xmlns:a16="http://schemas.microsoft.com/office/drawing/2014/main" id="{D754454E-1E37-4F73-A0DA-B9E5635B44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3493" y="5842982"/>
            <a:ext cx="1152603" cy="1104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39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A38BEC-B73D-432D-A8CB-38941CC75476}"/>
              </a:ext>
            </a:extLst>
          </p:cNvPr>
          <p:cNvPicPr>
            <a:picLocks noChangeAspect="1"/>
          </p:cNvPicPr>
          <p:nvPr/>
        </p:nvPicPr>
        <p:blipFill>
          <a:blip r:embed="rId2"/>
          <a:stretch>
            <a:fillRect/>
          </a:stretch>
        </p:blipFill>
        <p:spPr>
          <a:xfrm>
            <a:off x="6522720" y="189302"/>
            <a:ext cx="4909619" cy="5855898"/>
          </a:xfrm>
          <a:prstGeom prst="rect">
            <a:avLst/>
          </a:prstGeom>
        </p:spPr>
      </p:pic>
      <p:pic>
        <p:nvPicPr>
          <p:cNvPr id="4" name="Picture 3">
            <a:extLst>
              <a:ext uri="{FF2B5EF4-FFF2-40B4-BE49-F238E27FC236}">
                <a16:creationId xmlns:a16="http://schemas.microsoft.com/office/drawing/2014/main" id="{36D0634E-84FF-40B2-868C-249878CADCE5}"/>
              </a:ext>
            </a:extLst>
          </p:cNvPr>
          <p:cNvPicPr>
            <a:picLocks noChangeAspect="1"/>
          </p:cNvPicPr>
          <p:nvPr/>
        </p:nvPicPr>
        <p:blipFill>
          <a:blip r:embed="rId3"/>
          <a:stretch>
            <a:fillRect/>
          </a:stretch>
        </p:blipFill>
        <p:spPr>
          <a:xfrm>
            <a:off x="638810" y="189302"/>
            <a:ext cx="5172710" cy="5855898"/>
          </a:xfrm>
          <a:prstGeom prst="rect">
            <a:avLst/>
          </a:prstGeom>
        </p:spPr>
      </p:pic>
    </p:spTree>
    <p:extLst>
      <p:ext uri="{BB962C8B-B14F-4D97-AF65-F5344CB8AC3E}">
        <p14:creationId xmlns:p14="http://schemas.microsoft.com/office/powerpoint/2010/main" val="4204018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4D99-C26C-477E-A2DB-DEE3753ABC70}"/>
              </a:ext>
            </a:extLst>
          </p:cNvPr>
          <p:cNvSpPr>
            <a:spLocks noGrp="1"/>
          </p:cNvSpPr>
          <p:nvPr>
            <p:ph type="title"/>
          </p:nvPr>
        </p:nvSpPr>
        <p:spPr/>
        <p:txBody>
          <a:bodyPr/>
          <a:lstStyle/>
          <a:p>
            <a:r>
              <a:rPr lang="en-ID" dirty="0"/>
              <a:t>Requirement </a:t>
            </a:r>
          </a:p>
        </p:txBody>
      </p:sp>
      <p:sp>
        <p:nvSpPr>
          <p:cNvPr id="3" name="Kotak Teks 14">
            <a:extLst>
              <a:ext uri="{FF2B5EF4-FFF2-40B4-BE49-F238E27FC236}">
                <a16:creationId xmlns:a16="http://schemas.microsoft.com/office/drawing/2014/main" id="{415E1A25-F2FE-4887-B328-A687427519AB}"/>
              </a:ext>
            </a:extLst>
          </p:cNvPr>
          <p:cNvSpPr txBox="1"/>
          <p:nvPr/>
        </p:nvSpPr>
        <p:spPr>
          <a:xfrm>
            <a:off x="811835" y="1477460"/>
            <a:ext cx="10567365" cy="4729500"/>
          </a:xfrm>
          <a:prstGeom prst="rect">
            <a:avLst/>
          </a:prstGeom>
          <a:noFill/>
        </p:spPr>
        <p:txBody>
          <a:bodyPr wrap="square" lIns="0" tIns="0" rIns="0" bIns="0" rtlCol="0">
            <a:spAutoFit/>
          </a:bodyPr>
          <a:lstStyle/>
          <a:p>
            <a:pPr algn="just">
              <a:spcBef>
                <a:spcPts val="800"/>
              </a:spcBef>
            </a:pPr>
            <a:r>
              <a:rPr lang="en-US" dirty="0">
                <a:latin typeface="Arial" panose="020B0604020202020204" pitchFamily="34" charset="0"/>
                <a:cs typeface="Arial" panose="020B0604020202020204" pitchFamily="34" charset="0"/>
              </a:rPr>
              <a:t>To design the invoice template above, it takes several steps, namely : </a:t>
            </a:r>
          </a:p>
          <a:p>
            <a:pPr marL="457200" indent="-457200" algn="just">
              <a:spcBef>
                <a:spcPts val="800"/>
              </a:spcBef>
              <a:buAutoNum type="arabicPeriod"/>
            </a:pPr>
            <a:r>
              <a:rPr lang="en-US" dirty="0">
                <a:latin typeface="Arial" panose="020B0604020202020204" pitchFamily="34" charset="0"/>
                <a:cs typeface="Arial" panose="020B0604020202020204" pitchFamily="34" charset="0"/>
              </a:rPr>
              <a:t>Create new template/custom Printout Invoice</a:t>
            </a:r>
          </a:p>
          <a:p>
            <a:pPr marL="800100" lvl="1" indent="-342900" algn="just">
              <a:spcBef>
                <a:spcPts val="800"/>
              </a:spcBef>
              <a:buFont typeface="Arial" panose="020B0604020202020204" pitchFamily="34" charset="0"/>
              <a:buChar char="•"/>
            </a:pPr>
            <a:r>
              <a:rPr lang="en-US" dirty="0">
                <a:latin typeface="Arial" panose="020B0604020202020204" pitchFamily="34" charset="0"/>
                <a:cs typeface="Arial" panose="020B0604020202020204" pitchFamily="34" charset="0"/>
              </a:rPr>
              <a:t>Step : Customization </a:t>
            </a:r>
            <a:r>
              <a:rPr lang="en-US" dirty="0">
                <a:latin typeface="Arial" panose="020B0604020202020204" pitchFamily="34" charset="0"/>
                <a:cs typeface="Arial" panose="020B0604020202020204" pitchFamily="34" charset="0"/>
                <a:sym typeface="Wingdings" panose="05000000000000000000" pitchFamily="2" charset="2"/>
              </a:rPr>
              <a:t> Advanced PDF/HTML Template</a:t>
            </a:r>
          </a:p>
          <a:p>
            <a:pPr marL="446088" lvl="1" indent="-446088" algn="just">
              <a:spcBef>
                <a:spcPts val="800"/>
              </a:spcBef>
              <a:buFont typeface="+mj-lt"/>
              <a:buAutoNum type="arabicPeriod" startAt="2"/>
            </a:pPr>
            <a:r>
              <a:rPr lang="en-US" dirty="0">
                <a:latin typeface="Arial" panose="020B0604020202020204" pitchFamily="34" charset="0"/>
                <a:cs typeface="Arial" panose="020B0604020202020204" pitchFamily="34" charset="0"/>
                <a:sym typeface="Wingdings" panose="05000000000000000000" pitchFamily="2" charset="2"/>
              </a:rPr>
              <a:t>Add New Template for </a:t>
            </a:r>
            <a:r>
              <a:rPr lang="en-US" dirty="0" err="1">
                <a:latin typeface="Arial" panose="020B0604020202020204" pitchFamily="34" charset="0"/>
                <a:cs typeface="Arial" panose="020B0604020202020204" pitchFamily="34" charset="0"/>
                <a:sym typeface="Wingdings" panose="05000000000000000000" pitchFamily="2" charset="2"/>
              </a:rPr>
              <a:t>Citramasjaya</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Teknikmandiri</a:t>
            </a:r>
            <a:r>
              <a:rPr lang="en-US" dirty="0">
                <a:latin typeface="Arial" panose="020B0604020202020204" pitchFamily="34" charset="0"/>
                <a:cs typeface="Arial" panose="020B0604020202020204" pitchFamily="34" charset="0"/>
                <a:sym typeface="Wingdings" panose="05000000000000000000" pitchFamily="2" charset="2"/>
              </a:rPr>
              <a:t> Standard Printout Purchase Order Form. </a:t>
            </a:r>
          </a:p>
          <a:p>
            <a:pPr marL="446088" lvl="1" indent="-446088" algn="just">
              <a:spcBef>
                <a:spcPts val="800"/>
              </a:spcBef>
              <a:buFont typeface="+mj-lt"/>
              <a:buAutoNum type="arabicPeriod" startAt="2"/>
            </a:pPr>
            <a:r>
              <a:rPr lang="en-US" dirty="0">
                <a:latin typeface="Arial" panose="020B0604020202020204" pitchFamily="34" charset="0"/>
                <a:cs typeface="Arial" panose="020B0604020202020204" pitchFamily="34" charset="0"/>
                <a:sym typeface="Wingdings" panose="05000000000000000000" pitchFamily="2" charset="2"/>
              </a:rPr>
              <a:t>Adjust the fields in the invoice printout template. There are several fields that must be entered by Source : </a:t>
            </a:r>
          </a:p>
          <a:p>
            <a:pPr marL="808038" lvl="1" indent="-361950" algn="just">
              <a:spcBef>
                <a:spcPts val="800"/>
              </a:spcBef>
              <a:buFont typeface="Arial" panose="020B0604020202020204" pitchFamily="34" charset="0"/>
              <a:buChar char="•"/>
            </a:pPr>
            <a:r>
              <a:rPr lang="en-US" b="1" dirty="0">
                <a:latin typeface="Arial" panose="020B0604020202020204" pitchFamily="34" charset="0"/>
                <a:cs typeface="Arial" panose="020B0604020202020204" pitchFamily="34" charset="0"/>
                <a:sym typeface="Wingdings" panose="05000000000000000000" pitchFamily="2" charset="2"/>
              </a:rPr>
              <a:t>&lt;Vendor Name&gt;</a:t>
            </a:r>
            <a:r>
              <a:rPr lang="en-US" dirty="0">
                <a:latin typeface="Arial" panose="020B0604020202020204" pitchFamily="34" charset="0"/>
                <a:cs typeface="Arial" panose="020B0604020202020204" pitchFamily="34" charset="0"/>
                <a:sym typeface="Wingdings" panose="05000000000000000000" pitchFamily="2" charset="2"/>
              </a:rPr>
              <a:t>	: Vendor Name</a:t>
            </a:r>
          </a:p>
          <a:p>
            <a:pPr marL="808038" lvl="1" indent="-361950" algn="just">
              <a:spcBef>
                <a:spcPts val="800"/>
              </a:spcBef>
              <a:buFont typeface="Arial" panose="020B0604020202020204" pitchFamily="34" charset="0"/>
              <a:buChar char="•"/>
            </a:pPr>
            <a:r>
              <a:rPr lang="en-US" b="1" dirty="0">
                <a:latin typeface="Arial" panose="020B0604020202020204" pitchFamily="34" charset="0"/>
                <a:cs typeface="Arial" panose="020B0604020202020204" pitchFamily="34" charset="0"/>
                <a:sym typeface="Wingdings" panose="05000000000000000000" pitchFamily="2" charset="2"/>
              </a:rPr>
              <a:t>&lt;</a:t>
            </a:r>
            <a:r>
              <a:rPr lang="en-US" b="1" dirty="0" err="1">
                <a:latin typeface="Arial" panose="020B0604020202020204" pitchFamily="34" charset="0"/>
                <a:cs typeface="Arial" panose="020B0604020202020204" pitchFamily="34" charset="0"/>
                <a:sym typeface="Wingdings" panose="05000000000000000000" pitchFamily="2" charset="2"/>
              </a:rPr>
              <a:t>Valamat</a:t>
            </a:r>
            <a:r>
              <a:rPr lang="en-US" b="1" dirty="0">
                <a:latin typeface="Arial" panose="020B0604020202020204" pitchFamily="34" charset="0"/>
                <a:cs typeface="Arial" panose="020B0604020202020204" pitchFamily="34" charset="0"/>
                <a:sym typeface="Wingdings" panose="05000000000000000000" pitchFamily="2" charset="2"/>
              </a:rPr>
              <a:t>&gt;</a:t>
            </a:r>
            <a:r>
              <a:rPr lang="en-US" dirty="0">
                <a:latin typeface="Arial" panose="020B0604020202020204" pitchFamily="34" charset="0"/>
                <a:cs typeface="Arial" panose="020B0604020202020204" pitchFamily="34" charset="0"/>
                <a:sym typeface="Wingdings" panose="05000000000000000000" pitchFamily="2" charset="2"/>
              </a:rPr>
              <a:t>	: Vendor Address</a:t>
            </a:r>
          </a:p>
          <a:p>
            <a:pPr marL="808038" lvl="1" indent="-361950" algn="just">
              <a:spcBef>
                <a:spcPts val="800"/>
              </a:spcBef>
              <a:buFont typeface="Arial" panose="020B0604020202020204" pitchFamily="34" charset="0"/>
              <a:buChar char="•"/>
            </a:pPr>
            <a:r>
              <a:rPr lang="en-US" b="1" dirty="0">
                <a:latin typeface="Arial" panose="020B0604020202020204" pitchFamily="34" charset="0"/>
                <a:cs typeface="Arial" panose="020B0604020202020204" pitchFamily="34" charset="0"/>
                <a:sym typeface="Wingdings" panose="05000000000000000000" pitchFamily="2" charset="2"/>
              </a:rPr>
              <a:t>&lt;</a:t>
            </a:r>
            <a:r>
              <a:rPr lang="en-US" b="1" dirty="0" err="1">
                <a:latin typeface="Arial" panose="020B0604020202020204" pitchFamily="34" charset="0"/>
                <a:cs typeface="Arial" panose="020B0604020202020204" pitchFamily="34" charset="0"/>
                <a:sym typeface="Wingdings" panose="05000000000000000000" pitchFamily="2" charset="2"/>
              </a:rPr>
              <a:t>Vtelp</a:t>
            </a:r>
            <a:r>
              <a:rPr lang="en-US" b="1" dirty="0">
                <a:latin typeface="Arial" panose="020B0604020202020204" pitchFamily="34" charset="0"/>
                <a:cs typeface="Arial" panose="020B0604020202020204" pitchFamily="34" charset="0"/>
                <a:sym typeface="Wingdings" panose="05000000000000000000" pitchFamily="2" charset="2"/>
              </a:rPr>
              <a:t>&gt;	</a:t>
            </a:r>
            <a:r>
              <a:rPr lang="en-US" dirty="0">
                <a:latin typeface="Arial" panose="020B0604020202020204" pitchFamily="34" charset="0"/>
                <a:cs typeface="Arial" panose="020B0604020202020204" pitchFamily="34" charset="0"/>
                <a:sym typeface="Wingdings" panose="05000000000000000000" pitchFamily="2" charset="2"/>
              </a:rPr>
              <a:t>	: Vendor Phone</a:t>
            </a:r>
          </a:p>
          <a:p>
            <a:pPr marL="808038" lvl="1" indent="-361950" algn="just">
              <a:spcBef>
                <a:spcPts val="800"/>
              </a:spcBef>
              <a:buFont typeface="Arial" panose="020B0604020202020204" pitchFamily="34" charset="0"/>
              <a:buChar char="•"/>
            </a:pPr>
            <a:r>
              <a:rPr lang="en-US" b="1" dirty="0">
                <a:latin typeface="Arial" panose="020B0604020202020204" pitchFamily="34" charset="0"/>
                <a:cs typeface="Arial" panose="020B0604020202020204" pitchFamily="34" charset="0"/>
                <a:sym typeface="Wingdings" panose="05000000000000000000" pitchFamily="2" charset="2"/>
              </a:rPr>
              <a:t>&lt;</a:t>
            </a:r>
            <a:r>
              <a:rPr lang="en-US" b="1" dirty="0" err="1">
                <a:latin typeface="Arial" panose="020B0604020202020204" pitchFamily="34" charset="0"/>
                <a:cs typeface="Arial" panose="020B0604020202020204" pitchFamily="34" charset="0"/>
                <a:sym typeface="Wingdings" panose="05000000000000000000" pitchFamily="2" charset="2"/>
              </a:rPr>
              <a:t>Vfax</a:t>
            </a:r>
            <a:r>
              <a:rPr lang="en-US" b="1" dirty="0">
                <a:latin typeface="Arial" panose="020B0604020202020204" pitchFamily="34" charset="0"/>
                <a:cs typeface="Arial" panose="020B0604020202020204" pitchFamily="34" charset="0"/>
                <a:sym typeface="Wingdings" panose="05000000000000000000" pitchFamily="2" charset="2"/>
              </a:rPr>
              <a:t>&gt;</a:t>
            </a:r>
            <a:r>
              <a:rPr lang="en-US" dirty="0">
                <a:latin typeface="Arial" panose="020B0604020202020204" pitchFamily="34" charset="0"/>
                <a:cs typeface="Arial" panose="020B0604020202020204" pitchFamily="34" charset="0"/>
                <a:sym typeface="Wingdings" panose="05000000000000000000" pitchFamily="2" charset="2"/>
              </a:rPr>
              <a:t>		: Vendor Fax</a:t>
            </a:r>
          </a:p>
          <a:p>
            <a:pPr marL="808038" lvl="1" indent="-361950" algn="just">
              <a:spcBef>
                <a:spcPts val="800"/>
              </a:spcBef>
              <a:buFont typeface="Arial" panose="020B0604020202020204" pitchFamily="34" charset="0"/>
              <a:buChar char="•"/>
            </a:pPr>
            <a:r>
              <a:rPr lang="en-US" b="1" dirty="0">
                <a:latin typeface="Arial" panose="020B0604020202020204" pitchFamily="34" charset="0"/>
                <a:cs typeface="Arial" panose="020B0604020202020204" pitchFamily="34" charset="0"/>
                <a:sym typeface="Wingdings" panose="05000000000000000000" pitchFamily="2" charset="2"/>
              </a:rPr>
              <a:t>&lt;Contact name&gt;</a:t>
            </a:r>
            <a:r>
              <a:rPr lang="en-US" dirty="0">
                <a:latin typeface="Arial" panose="020B0604020202020204" pitchFamily="34" charset="0"/>
                <a:cs typeface="Arial" panose="020B0604020202020204" pitchFamily="34" charset="0"/>
                <a:sym typeface="Wingdings" panose="05000000000000000000" pitchFamily="2" charset="2"/>
              </a:rPr>
              <a:t>	: Contact Name</a:t>
            </a:r>
          </a:p>
          <a:p>
            <a:pPr marL="808038" lvl="1" indent="-361950" algn="just">
              <a:spcBef>
                <a:spcPts val="800"/>
              </a:spcBef>
              <a:buFont typeface="Arial" panose="020B0604020202020204" pitchFamily="34" charset="0"/>
              <a:buChar char="•"/>
            </a:pPr>
            <a:r>
              <a:rPr lang="en-US" b="1" dirty="0">
                <a:latin typeface="Arial" panose="020B0604020202020204" pitchFamily="34" charset="0"/>
                <a:cs typeface="Arial" panose="020B0604020202020204" pitchFamily="34" charset="0"/>
                <a:sym typeface="Wingdings" panose="05000000000000000000" pitchFamily="2" charset="2"/>
              </a:rPr>
              <a:t>&lt;</a:t>
            </a:r>
            <a:r>
              <a:rPr lang="en-US" b="1" dirty="0" err="1">
                <a:latin typeface="Arial" panose="020B0604020202020204" pitchFamily="34" charset="0"/>
                <a:cs typeface="Arial" panose="020B0604020202020204" pitchFamily="34" charset="0"/>
                <a:sym typeface="Wingdings" panose="05000000000000000000" pitchFamily="2" charset="2"/>
              </a:rPr>
              <a:t>Cphone</a:t>
            </a:r>
            <a:r>
              <a:rPr lang="en-US" b="1" dirty="0">
                <a:latin typeface="Arial" panose="020B0604020202020204" pitchFamily="34" charset="0"/>
                <a:cs typeface="Arial" panose="020B0604020202020204" pitchFamily="34" charset="0"/>
                <a:sym typeface="Wingdings" panose="05000000000000000000" pitchFamily="2" charset="2"/>
              </a:rPr>
              <a:t>&gt;</a:t>
            </a:r>
            <a:r>
              <a:rPr lang="en-US" dirty="0">
                <a:latin typeface="Arial" panose="020B0604020202020204" pitchFamily="34" charset="0"/>
                <a:cs typeface="Arial" panose="020B0604020202020204" pitchFamily="34" charset="0"/>
                <a:sym typeface="Wingdings" panose="05000000000000000000" pitchFamily="2" charset="2"/>
              </a:rPr>
              <a:t>	: Contact Phone</a:t>
            </a:r>
          </a:p>
          <a:p>
            <a:pPr marL="808038" lvl="1" indent="-361950" algn="just">
              <a:spcBef>
                <a:spcPts val="800"/>
              </a:spcBef>
              <a:buFont typeface="Arial" panose="020B0604020202020204" pitchFamily="34" charset="0"/>
              <a:buChar char="•"/>
            </a:pPr>
            <a:r>
              <a:rPr lang="en-US" b="1" dirty="0">
                <a:latin typeface="Arial" panose="020B0604020202020204" pitchFamily="34" charset="0"/>
                <a:cs typeface="Arial" panose="020B0604020202020204" pitchFamily="34" charset="0"/>
                <a:sym typeface="Wingdings" panose="05000000000000000000" pitchFamily="2" charset="2"/>
              </a:rPr>
              <a:t>&lt;</a:t>
            </a:r>
            <a:r>
              <a:rPr lang="en-US" b="1" dirty="0" err="1">
                <a:latin typeface="Arial" panose="020B0604020202020204" pitchFamily="34" charset="0"/>
                <a:cs typeface="Arial" panose="020B0604020202020204" pitchFamily="34" charset="0"/>
                <a:sym typeface="Wingdings" panose="05000000000000000000" pitchFamily="2" charset="2"/>
              </a:rPr>
              <a:t>Cemail</a:t>
            </a:r>
            <a:r>
              <a:rPr lang="en-US" b="1" dirty="0">
                <a:latin typeface="Arial" panose="020B0604020202020204" pitchFamily="34" charset="0"/>
                <a:cs typeface="Arial" panose="020B0604020202020204" pitchFamily="34" charset="0"/>
                <a:sym typeface="Wingdings" panose="05000000000000000000" pitchFamily="2" charset="2"/>
              </a:rPr>
              <a:t>&gt;	</a:t>
            </a:r>
            <a:r>
              <a:rPr lang="en-US" dirty="0">
                <a:latin typeface="Arial" panose="020B0604020202020204" pitchFamily="34" charset="0"/>
                <a:cs typeface="Arial" panose="020B0604020202020204" pitchFamily="34" charset="0"/>
                <a:sym typeface="Wingdings" panose="05000000000000000000" pitchFamily="2" charset="2"/>
              </a:rPr>
              <a:t>	: Contact Email</a:t>
            </a:r>
          </a:p>
        </p:txBody>
      </p:sp>
    </p:spTree>
    <p:extLst>
      <p:ext uri="{BB962C8B-B14F-4D97-AF65-F5344CB8AC3E}">
        <p14:creationId xmlns:p14="http://schemas.microsoft.com/office/powerpoint/2010/main" val="2926462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0D79E-61EC-4743-A70A-CAAA31472974}"/>
              </a:ext>
            </a:extLst>
          </p:cNvPr>
          <p:cNvSpPr>
            <a:spLocks noGrp="1"/>
          </p:cNvSpPr>
          <p:nvPr>
            <p:ph type="title"/>
          </p:nvPr>
        </p:nvSpPr>
        <p:spPr/>
        <p:txBody>
          <a:bodyPr/>
          <a:lstStyle/>
          <a:p>
            <a:r>
              <a:rPr lang="en-ID" dirty="0"/>
              <a:t>Requirement (cont.) </a:t>
            </a:r>
          </a:p>
        </p:txBody>
      </p:sp>
      <p:sp>
        <p:nvSpPr>
          <p:cNvPr id="3" name="Kotak Teks 14">
            <a:extLst>
              <a:ext uri="{FF2B5EF4-FFF2-40B4-BE49-F238E27FC236}">
                <a16:creationId xmlns:a16="http://schemas.microsoft.com/office/drawing/2014/main" id="{F8803BC9-952E-4C32-A2B3-CFA2C427DA11}"/>
              </a:ext>
            </a:extLst>
          </p:cNvPr>
          <p:cNvSpPr txBox="1"/>
          <p:nvPr/>
        </p:nvSpPr>
        <p:spPr>
          <a:xfrm>
            <a:off x="812800" y="1616571"/>
            <a:ext cx="10883497" cy="4832092"/>
          </a:xfrm>
          <a:prstGeom prst="rect">
            <a:avLst/>
          </a:prstGeom>
          <a:noFill/>
        </p:spPr>
        <p:txBody>
          <a:bodyPr wrap="square" lIns="0" tIns="0" rIns="0" bIns="0" rtlCol="0">
            <a:spAutoFit/>
          </a:bodyPr>
          <a:lstStyle/>
          <a:p>
            <a:pPr algn="just">
              <a:spcBef>
                <a:spcPts val="800"/>
              </a:spcBef>
            </a:pPr>
            <a:r>
              <a:rPr lang="en-US" dirty="0">
                <a:latin typeface="Arial" panose="020B0604020202020204" pitchFamily="34" charset="0"/>
                <a:cs typeface="Arial" panose="020B0604020202020204" pitchFamily="34" charset="0"/>
              </a:rPr>
              <a:t>Cont. </a:t>
            </a:r>
            <a:r>
              <a:rPr lang="en-US" dirty="0">
                <a:latin typeface="Arial" panose="020B0604020202020204" pitchFamily="34" charset="0"/>
                <a:cs typeface="Arial" panose="020B0604020202020204" pitchFamily="34" charset="0"/>
                <a:sym typeface="Wingdings" panose="05000000000000000000" pitchFamily="2" charset="2"/>
              </a:rPr>
              <a:t>: </a:t>
            </a:r>
          </a:p>
          <a:p>
            <a:pPr marL="808038" lvl="1" indent="-361950" algn="just">
              <a:spcBef>
                <a:spcPts val="800"/>
              </a:spcBef>
              <a:buFont typeface="Arial" panose="020B0604020202020204" pitchFamily="34" charset="0"/>
              <a:buChar char="•"/>
            </a:pPr>
            <a:r>
              <a:rPr lang="en-US" b="1" dirty="0">
                <a:latin typeface="Arial" panose="020B0604020202020204" pitchFamily="34" charset="0"/>
                <a:cs typeface="Arial" panose="020B0604020202020204" pitchFamily="34" charset="0"/>
                <a:sym typeface="Wingdings" panose="05000000000000000000" pitchFamily="2" charset="2"/>
              </a:rPr>
              <a:t>&lt;Document Number&gt;</a:t>
            </a:r>
            <a:r>
              <a:rPr lang="en-US" dirty="0">
                <a:latin typeface="Arial" panose="020B0604020202020204" pitchFamily="34" charset="0"/>
                <a:cs typeface="Arial" panose="020B0604020202020204" pitchFamily="34" charset="0"/>
                <a:sym typeface="Wingdings" panose="05000000000000000000" pitchFamily="2" charset="2"/>
              </a:rPr>
              <a:t>	: Purchase Order Document Number</a:t>
            </a:r>
          </a:p>
          <a:p>
            <a:pPr marL="808038" lvl="1" indent="-361950" algn="just">
              <a:spcBef>
                <a:spcPts val="800"/>
              </a:spcBef>
              <a:buFont typeface="Arial" panose="020B0604020202020204" pitchFamily="34" charset="0"/>
              <a:buChar char="•"/>
            </a:pPr>
            <a:r>
              <a:rPr lang="en-US" sz="1800" b="1" dirty="0">
                <a:latin typeface="Arial" panose="020B0604020202020204" pitchFamily="34" charset="0"/>
                <a:cs typeface="Arial" panose="020B0604020202020204" pitchFamily="34" charset="0"/>
                <a:sym typeface="Wingdings" panose="05000000000000000000" pitchFamily="2" charset="2"/>
              </a:rPr>
              <a:t>&lt;Date&gt;</a:t>
            </a:r>
            <a:r>
              <a:rPr lang="en-US" sz="1800" dirty="0">
                <a:latin typeface="Arial" panose="020B0604020202020204" pitchFamily="34" charset="0"/>
                <a:cs typeface="Arial" panose="020B0604020202020204" pitchFamily="34" charset="0"/>
                <a:sym typeface="Wingdings" panose="05000000000000000000" pitchFamily="2" charset="2"/>
              </a:rPr>
              <a:t>			: Purchase Order Date</a:t>
            </a:r>
          </a:p>
          <a:p>
            <a:pPr marL="808038" lvl="1" indent="-361950" algn="just">
              <a:spcBef>
                <a:spcPts val="800"/>
              </a:spcBef>
              <a:buFont typeface="Arial" panose="020B0604020202020204" pitchFamily="34" charset="0"/>
              <a:buChar char="•"/>
            </a:pPr>
            <a:r>
              <a:rPr lang="en-US" b="1" dirty="0">
                <a:latin typeface="Arial" panose="020B0604020202020204" pitchFamily="34" charset="0"/>
                <a:cs typeface="Arial" panose="020B0604020202020204" pitchFamily="34" charset="0"/>
                <a:sym typeface="Wingdings" panose="05000000000000000000" pitchFamily="2" charset="2"/>
              </a:rPr>
              <a:t>&lt;Page&gt;</a:t>
            </a:r>
            <a:r>
              <a:rPr lang="en-US" dirty="0">
                <a:latin typeface="Arial" panose="020B0604020202020204" pitchFamily="34" charset="0"/>
                <a:cs typeface="Arial" panose="020B0604020202020204" pitchFamily="34" charset="0"/>
                <a:sym typeface="Wingdings" panose="05000000000000000000" pitchFamily="2" charset="2"/>
              </a:rPr>
              <a:t>			: Page</a:t>
            </a:r>
          </a:p>
          <a:p>
            <a:pPr marL="808038" lvl="1" indent="-361950" algn="just">
              <a:spcBef>
                <a:spcPts val="800"/>
              </a:spcBef>
              <a:buFont typeface="Arial" panose="020B0604020202020204" pitchFamily="34" charset="0"/>
              <a:buChar char="•"/>
            </a:pPr>
            <a:r>
              <a:rPr lang="en-US" sz="1800" b="1" dirty="0">
                <a:latin typeface="Arial" panose="020B0604020202020204" pitchFamily="34" charset="0"/>
                <a:cs typeface="Arial" panose="020B0604020202020204" pitchFamily="34" charset="0"/>
                <a:sym typeface="Wingdings" panose="05000000000000000000" pitchFamily="2" charset="2"/>
              </a:rPr>
              <a:t>&lt;Set by&gt;	</a:t>
            </a:r>
            <a:r>
              <a:rPr lang="en-US" sz="1800" dirty="0">
                <a:latin typeface="Arial" panose="020B0604020202020204" pitchFamily="34" charset="0"/>
                <a:cs typeface="Arial" panose="020B0604020202020204" pitchFamily="34" charset="0"/>
                <a:sym typeface="Wingdings" panose="05000000000000000000" pitchFamily="2" charset="2"/>
              </a:rPr>
              <a:t>		: Person In Charge</a:t>
            </a:r>
          </a:p>
          <a:p>
            <a:pPr marL="808038" lvl="1" indent="-361950" algn="just">
              <a:spcBef>
                <a:spcPts val="800"/>
              </a:spcBef>
              <a:buFont typeface="Arial" panose="020B0604020202020204" pitchFamily="34" charset="0"/>
              <a:buChar char="•"/>
            </a:pPr>
            <a:r>
              <a:rPr lang="en-US" b="1" dirty="0">
                <a:latin typeface="Arial" panose="020B0604020202020204" pitchFamily="34" charset="0"/>
                <a:cs typeface="Arial" panose="020B0604020202020204" pitchFamily="34" charset="0"/>
                <a:sym typeface="Wingdings" panose="05000000000000000000" pitchFamily="2" charset="2"/>
              </a:rPr>
              <a:t>&lt;Currency&gt;</a:t>
            </a:r>
            <a:r>
              <a:rPr lang="en-US" dirty="0">
                <a:latin typeface="Arial" panose="020B0604020202020204" pitchFamily="34" charset="0"/>
                <a:cs typeface="Arial" panose="020B0604020202020204" pitchFamily="34" charset="0"/>
                <a:sym typeface="Wingdings" panose="05000000000000000000" pitchFamily="2" charset="2"/>
              </a:rPr>
              <a:t>		: Currency used</a:t>
            </a:r>
          </a:p>
          <a:p>
            <a:pPr marL="808038" lvl="1" indent="-361950" algn="just">
              <a:spcBef>
                <a:spcPts val="800"/>
              </a:spcBef>
              <a:buFont typeface="Arial" panose="020B0604020202020204" pitchFamily="34" charset="0"/>
              <a:buChar char="•"/>
            </a:pPr>
            <a:r>
              <a:rPr lang="en-US" sz="1800" b="1" dirty="0">
                <a:latin typeface="Arial" panose="020B0604020202020204" pitchFamily="34" charset="0"/>
                <a:cs typeface="Arial" panose="020B0604020202020204" pitchFamily="34" charset="0"/>
                <a:sym typeface="Wingdings" panose="05000000000000000000" pitchFamily="2" charset="2"/>
              </a:rPr>
              <a:t>&lt;Category&gt;</a:t>
            </a:r>
            <a:r>
              <a:rPr lang="en-US" sz="1800" dirty="0">
                <a:latin typeface="Arial" panose="020B0604020202020204" pitchFamily="34" charset="0"/>
                <a:cs typeface="Arial" panose="020B0604020202020204" pitchFamily="34" charset="0"/>
                <a:sym typeface="Wingdings" panose="05000000000000000000" pitchFamily="2" charset="2"/>
              </a:rPr>
              <a:t>		: Category Item</a:t>
            </a:r>
          </a:p>
          <a:p>
            <a:pPr marL="808038" lvl="1" indent="-361950" algn="just">
              <a:spcBef>
                <a:spcPts val="800"/>
              </a:spcBef>
              <a:buFont typeface="Arial" panose="020B0604020202020204" pitchFamily="34" charset="0"/>
              <a:buChar char="•"/>
            </a:pPr>
            <a:r>
              <a:rPr lang="en-US" b="1" dirty="0">
                <a:latin typeface="Arial" panose="020B0604020202020204" pitchFamily="34" charset="0"/>
                <a:cs typeface="Arial" panose="020B0604020202020204" pitchFamily="34" charset="0"/>
                <a:sym typeface="Wingdings" panose="05000000000000000000" pitchFamily="2" charset="2"/>
              </a:rPr>
              <a:t>&lt;Tax&gt;</a:t>
            </a:r>
            <a:r>
              <a:rPr lang="en-US" dirty="0">
                <a:latin typeface="Arial" panose="020B0604020202020204" pitchFamily="34" charset="0"/>
                <a:cs typeface="Arial" panose="020B0604020202020204" pitchFamily="34" charset="0"/>
                <a:sym typeface="Wingdings" panose="05000000000000000000" pitchFamily="2" charset="2"/>
              </a:rPr>
              <a:t>			: </a:t>
            </a:r>
            <a:r>
              <a:rPr lang="en-US" dirty="0" err="1">
                <a:latin typeface="Arial" panose="020B0604020202020204" pitchFamily="34" charset="0"/>
                <a:cs typeface="Arial" panose="020B0604020202020204" pitchFamily="34" charset="0"/>
                <a:sym typeface="Wingdings" panose="05000000000000000000" pitchFamily="2" charset="2"/>
              </a:rPr>
              <a:t>Clasification</a:t>
            </a:r>
            <a:r>
              <a:rPr lang="en-US" dirty="0">
                <a:latin typeface="Arial" panose="020B0604020202020204" pitchFamily="34" charset="0"/>
                <a:cs typeface="Arial" panose="020B0604020202020204" pitchFamily="34" charset="0"/>
                <a:sym typeface="Wingdings" panose="05000000000000000000" pitchFamily="2" charset="2"/>
              </a:rPr>
              <a:t> Tax</a:t>
            </a:r>
          </a:p>
          <a:p>
            <a:pPr marL="808038" lvl="1" indent="-361950" algn="just">
              <a:spcBef>
                <a:spcPts val="800"/>
              </a:spcBef>
              <a:buFont typeface="Arial" panose="020B0604020202020204" pitchFamily="34" charset="0"/>
              <a:buChar char="•"/>
            </a:pPr>
            <a:r>
              <a:rPr lang="en-US" sz="1800" b="1" dirty="0">
                <a:latin typeface="Arial" panose="020B0604020202020204" pitchFamily="34" charset="0"/>
                <a:cs typeface="Arial" panose="020B0604020202020204" pitchFamily="34" charset="0"/>
                <a:sym typeface="Wingdings" panose="05000000000000000000" pitchFamily="2" charset="2"/>
              </a:rPr>
              <a:t>&lt;Class&gt;</a:t>
            </a:r>
            <a:r>
              <a:rPr lang="en-US" sz="1800" dirty="0">
                <a:latin typeface="Arial" panose="020B0604020202020204" pitchFamily="34" charset="0"/>
                <a:cs typeface="Arial" panose="020B0604020202020204" pitchFamily="34" charset="0"/>
                <a:sym typeface="Wingdings" panose="05000000000000000000" pitchFamily="2" charset="2"/>
              </a:rPr>
              <a:t>			: Job Order number and Initial Location</a:t>
            </a:r>
          </a:p>
          <a:p>
            <a:pPr marL="808038" lvl="1" indent="-361950" algn="just">
              <a:spcBef>
                <a:spcPts val="800"/>
              </a:spcBef>
              <a:buFont typeface="Arial" panose="020B0604020202020204" pitchFamily="34" charset="0"/>
              <a:buChar char="•"/>
            </a:pPr>
            <a:r>
              <a:rPr lang="en-US" sz="1800" b="1" dirty="0">
                <a:latin typeface="Arial" panose="020B0604020202020204" pitchFamily="34" charset="0"/>
                <a:cs typeface="Arial" panose="020B0604020202020204" pitchFamily="34" charset="0"/>
                <a:sym typeface="Wingdings" panose="05000000000000000000" pitchFamily="2" charset="2"/>
              </a:rPr>
              <a:t>&lt;Revision&gt;</a:t>
            </a:r>
            <a:r>
              <a:rPr lang="en-US" sz="1800" dirty="0">
                <a:latin typeface="Arial" panose="020B0604020202020204" pitchFamily="34" charset="0"/>
                <a:cs typeface="Arial" panose="020B0604020202020204" pitchFamily="34" charset="0"/>
                <a:sym typeface="Wingdings" panose="05000000000000000000" pitchFamily="2" charset="2"/>
              </a:rPr>
              <a:t>		: Amount Revision that already Done</a:t>
            </a:r>
          </a:p>
          <a:p>
            <a:pPr marL="808038" lvl="1" indent="-361950" algn="just">
              <a:spcBef>
                <a:spcPts val="800"/>
              </a:spcBef>
              <a:buFont typeface="Arial" panose="020B0604020202020204" pitchFamily="34" charset="0"/>
              <a:buChar char="•"/>
            </a:pPr>
            <a:r>
              <a:rPr lang="en-US" sz="1800" b="1" dirty="0">
                <a:latin typeface="Arial" panose="020B0604020202020204" pitchFamily="34" charset="0"/>
                <a:cs typeface="Arial" panose="020B0604020202020204" pitchFamily="34" charset="0"/>
                <a:sym typeface="Wingdings" panose="05000000000000000000" pitchFamily="2" charset="2"/>
              </a:rPr>
              <a:t>&lt;Item&gt;</a:t>
            </a:r>
            <a:r>
              <a:rPr lang="en-US" sz="1800" dirty="0">
                <a:latin typeface="Arial" panose="020B0604020202020204" pitchFamily="34" charset="0"/>
                <a:cs typeface="Arial" panose="020B0604020202020204" pitchFamily="34" charset="0"/>
                <a:sym typeface="Wingdings" panose="05000000000000000000" pitchFamily="2" charset="2"/>
              </a:rPr>
              <a:t>			: Item Code</a:t>
            </a:r>
          </a:p>
          <a:p>
            <a:pPr marL="808038" lvl="1" indent="-361950" algn="just">
              <a:spcBef>
                <a:spcPts val="800"/>
              </a:spcBef>
              <a:buFont typeface="Arial" panose="020B0604020202020204" pitchFamily="34" charset="0"/>
              <a:buChar char="•"/>
            </a:pPr>
            <a:r>
              <a:rPr lang="en-US" sz="1800" b="1" dirty="0">
                <a:latin typeface="Arial" panose="020B0604020202020204" pitchFamily="34" charset="0"/>
                <a:cs typeface="Arial" panose="020B0604020202020204" pitchFamily="34" charset="0"/>
                <a:sym typeface="Wingdings" panose="05000000000000000000" pitchFamily="2" charset="2"/>
              </a:rPr>
              <a:t>&lt;Description&gt;</a:t>
            </a:r>
            <a:r>
              <a:rPr lang="en-US" sz="1800" dirty="0">
                <a:latin typeface="Arial" panose="020B0604020202020204" pitchFamily="34" charset="0"/>
                <a:cs typeface="Arial" panose="020B0604020202020204" pitchFamily="34" charset="0"/>
                <a:sym typeface="Wingdings" panose="05000000000000000000" pitchFamily="2" charset="2"/>
              </a:rPr>
              <a:t>		: Item Description</a:t>
            </a:r>
          </a:p>
          <a:p>
            <a:pPr marL="446088" lvl="1" indent="-446088" algn="just">
              <a:spcBef>
                <a:spcPts val="800"/>
              </a:spcBef>
              <a:buFont typeface="+mj-lt"/>
              <a:buAutoNum type="arabicPeriod" startAt="2"/>
            </a:pPr>
            <a:endParaRPr lang="en-US" dirty="0">
              <a:latin typeface="Arial" panose="020B0604020202020204" pitchFamily="34" charset="0"/>
              <a:cs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2517534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5C92A-BCE8-4706-B240-C199C8415296}"/>
              </a:ext>
            </a:extLst>
          </p:cNvPr>
          <p:cNvSpPr>
            <a:spLocks noGrp="1"/>
          </p:cNvSpPr>
          <p:nvPr>
            <p:ph type="title"/>
          </p:nvPr>
        </p:nvSpPr>
        <p:spPr/>
        <p:txBody>
          <a:bodyPr/>
          <a:lstStyle/>
          <a:p>
            <a:r>
              <a:rPr lang="en-ID" dirty="0"/>
              <a:t>Requirement (cont.) </a:t>
            </a:r>
          </a:p>
        </p:txBody>
      </p:sp>
      <p:sp>
        <p:nvSpPr>
          <p:cNvPr id="3" name="Kotak Teks 14">
            <a:extLst>
              <a:ext uri="{FF2B5EF4-FFF2-40B4-BE49-F238E27FC236}">
                <a16:creationId xmlns:a16="http://schemas.microsoft.com/office/drawing/2014/main" id="{460D17C9-5D99-4FAD-9066-DCFD7727218F}"/>
              </a:ext>
            </a:extLst>
          </p:cNvPr>
          <p:cNvSpPr txBox="1"/>
          <p:nvPr/>
        </p:nvSpPr>
        <p:spPr>
          <a:xfrm>
            <a:off x="812317" y="1578963"/>
            <a:ext cx="10567365" cy="4452501"/>
          </a:xfrm>
          <a:prstGeom prst="rect">
            <a:avLst/>
          </a:prstGeom>
          <a:noFill/>
        </p:spPr>
        <p:txBody>
          <a:bodyPr wrap="square" lIns="0" tIns="0" rIns="0" bIns="0" rtlCol="0">
            <a:spAutoFit/>
          </a:bodyPr>
          <a:lstStyle/>
          <a:p>
            <a:pPr algn="just">
              <a:spcBef>
                <a:spcPts val="800"/>
              </a:spcBef>
            </a:pPr>
            <a:r>
              <a:rPr lang="en-US" dirty="0">
                <a:latin typeface="Arial" panose="020B0604020202020204" pitchFamily="34" charset="0"/>
                <a:cs typeface="Arial" panose="020B0604020202020204" pitchFamily="34" charset="0"/>
              </a:rPr>
              <a:t>Cont. </a:t>
            </a:r>
            <a:r>
              <a:rPr lang="en-US" dirty="0">
                <a:latin typeface="Arial" panose="020B0604020202020204" pitchFamily="34" charset="0"/>
                <a:cs typeface="Arial" panose="020B0604020202020204" pitchFamily="34" charset="0"/>
                <a:sym typeface="Wingdings" panose="05000000000000000000" pitchFamily="2" charset="2"/>
              </a:rPr>
              <a:t>: </a:t>
            </a:r>
          </a:p>
          <a:p>
            <a:pPr marL="808038" lvl="1" indent="-361950" algn="just">
              <a:spcBef>
                <a:spcPts val="800"/>
              </a:spcBef>
              <a:buFont typeface="Arial" panose="020B0604020202020204" pitchFamily="34" charset="0"/>
              <a:buChar char="•"/>
            </a:pPr>
            <a:r>
              <a:rPr lang="en-US" b="1" dirty="0">
                <a:latin typeface="Arial" panose="020B0604020202020204" pitchFamily="34" charset="0"/>
                <a:cs typeface="Arial" panose="020B0604020202020204" pitchFamily="34" charset="0"/>
                <a:sym typeface="Wingdings" panose="05000000000000000000" pitchFamily="2" charset="2"/>
              </a:rPr>
              <a:t>&lt;Quantity&gt;</a:t>
            </a:r>
            <a:r>
              <a:rPr lang="en-US" dirty="0">
                <a:latin typeface="Arial" panose="020B0604020202020204" pitchFamily="34" charset="0"/>
                <a:cs typeface="Arial" panose="020B0604020202020204" pitchFamily="34" charset="0"/>
                <a:sym typeface="Wingdings" panose="05000000000000000000" pitchFamily="2" charset="2"/>
              </a:rPr>
              <a:t>		: Quantity of item</a:t>
            </a:r>
          </a:p>
          <a:p>
            <a:pPr marL="808038" lvl="1" indent="-361950" algn="just">
              <a:spcBef>
                <a:spcPts val="800"/>
              </a:spcBef>
              <a:buFont typeface="Arial" panose="020B0604020202020204" pitchFamily="34" charset="0"/>
              <a:buChar char="•"/>
            </a:pPr>
            <a:r>
              <a:rPr lang="en-US" b="1" dirty="0">
                <a:latin typeface="Arial" panose="020B0604020202020204" pitchFamily="34" charset="0"/>
                <a:cs typeface="Arial" panose="020B0604020202020204" pitchFamily="34" charset="0"/>
                <a:sym typeface="Wingdings" panose="05000000000000000000" pitchFamily="2" charset="2"/>
              </a:rPr>
              <a:t>&lt;UM&gt;</a:t>
            </a:r>
            <a:r>
              <a:rPr lang="en-US" dirty="0">
                <a:latin typeface="Arial" panose="020B0604020202020204" pitchFamily="34" charset="0"/>
                <a:cs typeface="Arial" panose="020B0604020202020204" pitchFamily="34" charset="0"/>
                <a:sym typeface="Wingdings" panose="05000000000000000000" pitchFamily="2" charset="2"/>
              </a:rPr>
              <a:t>			: Unit of Measurement of items</a:t>
            </a:r>
          </a:p>
          <a:p>
            <a:pPr marL="808038" lvl="1" indent="-361950" algn="just">
              <a:spcBef>
                <a:spcPts val="800"/>
              </a:spcBef>
              <a:buFont typeface="Arial" panose="020B0604020202020204" pitchFamily="34" charset="0"/>
              <a:buChar char="•"/>
            </a:pPr>
            <a:r>
              <a:rPr lang="en-US" b="1" dirty="0">
                <a:latin typeface="Arial" panose="020B0604020202020204" pitchFamily="34" charset="0"/>
                <a:cs typeface="Arial" panose="020B0604020202020204" pitchFamily="34" charset="0"/>
                <a:sym typeface="Wingdings" panose="05000000000000000000" pitchFamily="2" charset="2"/>
              </a:rPr>
              <a:t>&lt;Rate&gt;</a:t>
            </a:r>
            <a:r>
              <a:rPr lang="en-US" dirty="0">
                <a:latin typeface="Arial" panose="020B0604020202020204" pitchFamily="34" charset="0"/>
                <a:cs typeface="Arial" panose="020B0604020202020204" pitchFamily="34" charset="0"/>
                <a:sym typeface="Wingdings" panose="05000000000000000000" pitchFamily="2" charset="2"/>
              </a:rPr>
              <a:t>			: Price/units</a:t>
            </a:r>
          </a:p>
          <a:p>
            <a:pPr marL="808038" lvl="1" indent="-361950" algn="just">
              <a:spcBef>
                <a:spcPts val="800"/>
              </a:spcBef>
              <a:buFont typeface="Arial" panose="020B0604020202020204" pitchFamily="34" charset="0"/>
              <a:buChar char="•"/>
            </a:pPr>
            <a:r>
              <a:rPr lang="en-US" b="1" dirty="0">
                <a:latin typeface="Arial" panose="020B0604020202020204" pitchFamily="34" charset="0"/>
                <a:cs typeface="Arial" panose="020B0604020202020204" pitchFamily="34" charset="0"/>
                <a:sym typeface="Wingdings" panose="05000000000000000000" pitchFamily="2" charset="2"/>
              </a:rPr>
              <a:t>&lt;Amount&gt;</a:t>
            </a:r>
            <a:r>
              <a:rPr lang="en-US" dirty="0">
                <a:latin typeface="Arial" panose="020B0604020202020204" pitchFamily="34" charset="0"/>
                <a:cs typeface="Arial" panose="020B0604020202020204" pitchFamily="34" charset="0"/>
                <a:sym typeface="Wingdings" panose="05000000000000000000" pitchFamily="2" charset="2"/>
              </a:rPr>
              <a:t>		: Total of Price [Rate*Quantity]</a:t>
            </a:r>
          </a:p>
          <a:p>
            <a:pPr marL="808038" lvl="1" indent="-361950" algn="just">
              <a:spcBef>
                <a:spcPts val="800"/>
              </a:spcBef>
              <a:buFont typeface="Arial" panose="020B0604020202020204" pitchFamily="34" charset="0"/>
              <a:buChar char="•"/>
            </a:pPr>
            <a:r>
              <a:rPr lang="en-US" b="1" dirty="0">
                <a:latin typeface="Arial" panose="020B0604020202020204" pitchFamily="34" charset="0"/>
                <a:cs typeface="Arial" panose="020B0604020202020204" pitchFamily="34" charset="0"/>
                <a:sym typeface="Wingdings" panose="05000000000000000000" pitchFamily="2" charset="2"/>
              </a:rPr>
              <a:t>&lt;Total Amount&gt;</a:t>
            </a:r>
            <a:r>
              <a:rPr lang="en-US" dirty="0">
                <a:latin typeface="Arial" panose="020B0604020202020204" pitchFamily="34" charset="0"/>
                <a:cs typeface="Arial" panose="020B0604020202020204" pitchFamily="34" charset="0"/>
                <a:sym typeface="Wingdings" panose="05000000000000000000" pitchFamily="2" charset="2"/>
              </a:rPr>
              <a:t>		: Total price of all Items</a:t>
            </a:r>
          </a:p>
          <a:p>
            <a:pPr marL="808038" lvl="1" indent="-361950" algn="just">
              <a:spcBef>
                <a:spcPts val="800"/>
              </a:spcBef>
              <a:buFont typeface="Arial" panose="020B0604020202020204" pitchFamily="34" charset="0"/>
              <a:buChar char="•"/>
            </a:pPr>
            <a:r>
              <a:rPr lang="en-US" b="1" dirty="0">
                <a:latin typeface="Arial" panose="020B0604020202020204" pitchFamily="34" charset="0"/>
                <a:cs typeface="Arial" panose="020B0604020202020204" pitchFamily="34" charset="0"/>
                <a:sym typeface="Wingdings" panose="05000000000000000000" pitchFamily="2" charset="2"/>
              </a:rPr>
              <a:t>&lt;Tax AMT&gt;</a:t>
            </a:r>
            <a:r>
              <a:rPr lang="en-US" dirty="0">
                <a:latin typeface="Arial" panose="020B0604020202020204" pitchFamily="34" charset="0"/>
                <a:cs typeface="Arial" panose="020B0604020202020204" pitchFamily="34" charset="0"/>
                <a:sym typeface="Wingdings" panose="05000000000000000000" pitchFamily="2" charset="2"/>
              </a:rPr>
              <a:t>		: Vat Tax</a:t>
            </a:r>
          </a:p>
          <a:p>
            <a:pPr marL="808038" lvl="1" indent="-361950" algn="just">
              <a:spcBef>
                <a:spcPts val="800"/>
              </a:spcBef>
              <a:buFont typeface="Arial" panose="020B0604020202020204" pitchFamily="34" charset="0"/>
              <a:buChar char="•"/>
            </a:pPr>
            <a:r>
              <a:rPr lang="en-US" b="1" dirty="0">
                <a:latin typeface="Arial" panose="020B0604020202020204" pitchFamily="34" charset="0"/>
                <a:cs typeface="Arial" panose="020B0604020202020204" pitchFamily="34" charset="0"/>
                <a:sym typeface="Wingdings" panose="05000000000000000000" pitchFamily="2" charset="2"/>
              </a:rPr>
              <a:t>&lt;Tot AMT + Tax AMT&gt; </a:t>
            </a:r>
            <a:r>
              <a:rPr lang="en-US" dirty="0">
                <a:latin typeface="Arial" panose="020B0604020202020204" pitchFamily="34" charset="0"/>
                <a:cs typeface="Arial" panose="020B0604020202020204" pitchFamily="34" charset="0"/>
                <a:sym typeface="Wingdings" panose="05000000000000000000" pitchFamily="2" charset="2"/>
              </a:rPr>
              <a:t>	: Sub Total + VAT</a:t>
            </a:r>
          </a:p>
          <a:p>
            <a:pPr marL="808038" lvl="1" indent="-361950" algn="just">
              <a:spcBef>
                <a:spcPts val="800"/>
              </a:spcBef>
              <a:buFont typeface="Arial" panose="020B0604020202020204" pitchFamily="34" charset="0"/>
              <a:buChar char="•"/>
            </a:pPr>
            <a:r>
              <a:rPr lang="en-US" b="1" dirty="0">
                <a:latin typeface="Arial" panose="020B0604020202020204" pitchFamily="34" charset="0"/>
                <a:cs typeface="Arial" panose="020B0604020202020204" pitchFamily="34" charset="0"/>
                <a:sym typeface="Wingdings" panose="05000000000000000000" pitchFamily="2" charset="2"/>
              </a:rPr>
              <a:t>&lt;Remark&gt;</a:t>
            </a:r>
            <a:r>
              <a:rPr lang="en-US" dirty="0">
                <a:latin typeface="Arial" panose="020B0604020202020204" pitchFamily="34" charset="0"/>
                <a:cs typeface="Arial" panose="020B0604020202020204" pitchFamily="34" charset="0"/>
                <a:sym typeface="Wingdings" panose="05000000000000000000" pitchFamily="2" charset="2"/>
              </a:rPr>
              <a:t>		: Memo for the transaction</a:t>
            </a:r>
          </a:p>
          <a:p>
            <a:pPr marL="808038" lvl="1" indent="-361950" algn="just">
              <a:spcBef>
                <a:spcPts val="800"/>
              </a:spcBef>
              <a:buFont typeface="Arial" panose="020B0604020202020204" pitchFamily="34" charset="0"/>
              <a:buChar char="•"/>
            </a:pPr>
            <a:r>
              <a:rPr lang="en-US" b="1" dirty="0">
                <a:latin typeface="Arial" panose="020B0604020202020204" pitchFamily="34" charset="0"/>
                <a:cs typeface="Arial" panose="020B0604020202020204" pitchFamily="34" charset="0"/>
                <a:sym typeface="Wingdings" panose="05000000000000000000" pitchFamily="2" charset="2"/>
              </a:rPr>
              <a:t>&lt;</a:t>
            </a:r>
            <a:r>
              <a:rPr lang="en-US" b="1" dirty="0" err="1">
                <a:latin typeface="Arial" panose="020B0604020202020204" pitchFamily="34" charset="0"/>
                <a:cs typeface="Arial" panose="020B0604020202020204" pitchFamily="34" charset="0"/>
                <a:sym typeface="Wingdings" panose="05000000000000000000" pitchFamily="2" charset="2"/>
              </a:rPr>
              <a:t>Terbilang</a:t>
            </a:r>
            <a:r>
              <a:rPr lang="en-US" b="1" dirty="0">
                <a:latin typeface="Arial" panose="020B0604020202020204" pitchFamily="34" charset="0"/>
                <a:cs typeface="Arial" panose="020B0604020202020204" pitchFamily="34" charset="0"/>
                <a:sym typeface="Wingdings" panose="05000000000000000000" pitchFamily="2" charset="2"/>
              </a:rPr>
              <a:t>=English&gt;</a:t>
            </a:r>
            <a:r>
              <a:rPr lang="en-US" dirty="0">
                <a:latin typeface="Arial" panose="020B0604020202020204" pitchFamily="34" charset="0"/>
                <a:cs typeface="Arial" panose="020B0604020202020204" pitchFamily="34" charset="0"/>
                <a:sym typeface="Wingdings" panose="05000000000000000000" pitchFamily="2" charset="2"/>
              </a:rPr>
              <a:t>	: Description Amount in English</a:t>
            </a:r>
          </a:p>
          <a:p>
            <a:pPr marL="808038" lvl="1" indent="-361950" algn="just">
              <a:spcBef>
                <a:spcPts val="800"/>
              </a:spcBef>
              <a:buFont typeface="Arial" panose="020B0604020202020204" pitchFamily="34" charset="0"/>
              <a:buChar char="•"/>
            </a:pPr>
            <a:r>
              <a:rPr lang="en-US" b="1" dirty="0">
                <a:latin typeface="Arial" panose="020B0604020202020204" pitchFamily="34" charset="0"/>
                <a:cs typeface="Arial" panose="020B0604020202020204" pitchFamily="34" charset="0"/>
                <a:sym typeface="Wingdings" panose="05000000000000000000" pitchFamily="2" charset="2"/>
              </a:rPr>
              <a:t>&lt;Long text&gt;</a:t>
            </a:r>
            <a:r>
              <a:rPr lang="en-US" dirty="0">
                <a:latin typeface="Arial" panose="020B0604020202020204" pitchFamily="34" charset="0"/>
                <a:cs typeface="Arial" panose="020B0604020202020204" pitchFamily="34" charset="0"/>
                <a:sym typeface="Wingdings" panose="05000000000000000000" pitchFamily="2" charset="2"/>
              </a:rPr>
              <a:t>		: Additional Information</a:t>
            </a:r>
          </a:p>
          <a:p>
            <a:pPr marL="808038" lvl="1" indent="-361950" algn="just">
              <a:spcBef>
                <a:spcPts val="800"/>
              </a:spcBef>
              <a:buFont typeface="Arial" panose="020B0604020202020204" pitchFamily="34" charset="0"/>
              <a:buChar char="•"/>
            </a:pPr>
            <a:endParaRPr lang="en-US" b="1" dirty="0">
              <a:latin typeface="Arial" panose="020B0604020202020204" pitchFamily="34" charset="0"/>
              <a:cs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2643574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5C92A-BCE8-4706-B240-C199C8415296}"/>
              </a:ext>
            </a:extLst>
          </p:cNvPr>
          <p:cNvSpPr>
            <a:spLocks noGrp="1"/>
          </p:cNvSpPr>
          <p:nvPr>
            <p:ph type="title"/>
          </p:nvPr>
        </p:nvSpPr>
        <p:spPr/>
        <p:txBody>
          <a:bodyPr/>
          <a:lstStyle/>
          <a:p>
            <a:r>
              <a:rPr lang="en-ID" dirty="0"/>
              <a:t>Requirement (cont.) </a:t>
            </a:r>
          </a:p>
        </p:txBody>
      </p:sp>
      <p:sp>
        <p:nvSpPr>
          <p:cNvPr id="3" name="Kotak Teks 14">
            <a:extLst>
              <a:ext uri="{FF2B5EF4-FFF2-40B4-BE49-F238E27FC236}">
                <a16:creationId xmlns:a16="http://schemas.microsoft.com/office/drawing/2014/main" id="{460D17C9-5D99-4FAD-9066-DCFD7727218F}"/>
              </a:ext>
            </a:extLst>
          </p:cNvPr>
          <p:cNvSpPr txBox="1"/>
          <p:nvPr/>
        </p:nvSpPr>
        <p:spPr>
          <a:xfrm>
            <a:off x="812317" y="1494296"/>
            <a:ext cx="10567365" cy="1415772"/>
          </a:xfrm>
          <a:prstGeom prst="rect">
            <a:avLst/>
          </a:prstGeom>
          <a:noFill/>
        </p:spPr>
        <p:txBody>
          <a:bodyPr wrap="square" lIns="0" tIns="0" rIns="0" bIns="0" rtlCol="0">
            <a:spAutoFit/>
          </a:bodyPr>
          <a:lstStyle/>
          <a:p>
            <a:pPr algn="just">
              <a:spcBef>
                <a:spcPts val="800"/>
              </a:spcBef>
            </a:pPr>
            <a:r>
              <a:rPr lang="en-US" dirty="0">
                <a:latin typeface="Arial" panose="020B0604020202020204" pitchFamily="34" charset="0"/>
                <a:cs typeface="Arial" panose="020B0604020202020204" pitchFamily="34" charset="0"/>
              </a:rPr>
              <a:t>Cont. </a:t>
            </a:r>
            <a:r>
              <a:rPr lang="en-US" dirty="0">
                <a:latin typeface="Arial" panose="020B0604020202020204" pitchFamily="34" charset="0"/>
                <a:cs typeface="Arial" panose="020B0604020202020204" pitchFamily="34" charset="0"/>
                <a:sym typeface="Wingdings" panose="05000000000000000000" pitchFamily="2" charset="2"/>
              </a:rPr>
              <a:t>:</a:t>
            </a:r>
            <a:endParaRPr lang="en-US" b="1" dirty="0">
              <a:latin typeface="Arial" panose="020B0604020202020204" pitchFamily="34" charset="0"/>
              <a:cs typeface="Arial" panose="020B0604020202020204" pitchFamily="34" charset="0"/>
              <a:sym typeface="Wingdings" panose="05000000000000000000" pitchFamily="2" charset="2"/>
            </a:endParaRPr>
          </a:p>
          <a:p>
            <a:pPr marL="808038" lvl="1" indent="-361950" algn="just">
              <a:spcBef>
                <a:spcPts val="800"/>
              </a:spcBef>
              <a:buFont typeface="Arial" panose="020B0604020202020204" pitchFamily="34" charset="0"/>
              <a:buChar char="•"/>
            </a:pPr>
            <a:r>
              <a:rPr lang="en-US" b="1" dirty="0">
                <a:latin typeface="Arial" panose="020B0604020202020204" pitchFamily="34" charset="0"/>
                <a:cs typeface="Arial" panose="020B0604020202020204" pitchFamily="34" charset="0"/>
                <a:sym typeface="Wingdings" panose="05000000000000000000" pitchFamily="2" charset="2"/>
              </a:rPr>
              <a:t>Other Information beside the source of the transaction Form is Hardcode</a:t>
            </a:r>
          </a:p>
          <a:p>
            <a:pPr marL="808038" lvl="1" indent="-361950" algn="just">
              <a:spcBef>
                <a:spcPts val="800"/>
              </a:spcBef>
              <a:buFont typeface="Arial" panose="020B0604020202020204" pitchFamily="34" charset="0"/>
              <a:buChar char="•"/>
            </a:pPr>
            <a:endParaRPr lang="en-US" b="1" dirty="0">
              <a:latin typeface="Arial" panose="020B0604020202020204" pitchFamily="34" charset="0"/>
              <a:cs typeface="Arial" panose="020B0604020202020204" pitchFamily="34" charset="0"/>
              <a:sym typeface="Wingdings" panose="05000000000000000000" pitchFamily="2" charset="2"/>
            </a:endParaRPr>
          </a:p>
          <a:p>
            <a:pPr marL="808038" lvl="1" indent="-361950" algn="just">
              <a:spcBef>
                <a:spcPts val="800"/>
              </a:spcBef>
              <a:buFont typeface="Arial" panose="020B0604020202020204" pitchFamily="34" charset="0"/>
              <a:buChar char="•"/>
            </a:pPr>
            <a:endParaRPr lang="en-US" b="1" dirty="0">
              <a:latin typeface="Arial" panose="020B0604020202020204" pitchFamily="34" charset="0"/>
              <a:cs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2446194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4D99-C26C-477E-A2DB-DEE3753ABC70}"/>
              </a:ext>
            </a:extLst>
          </p:cNvPr>
          <p:cNvSpPr>
            <a:spLocks noGrp="1"/>
          </p:cNvSpPr>
          <p:nvPr>
            <p:ph type="title"/>
          </p:nvPr>
        </p:nvSpPr>
        <p:spPr/>
        <p:txBody>
          <a:bodyPr/>
          <a:lstStyle/>
          <a:p>
            <a:r>
              <a:rPr lang="en-ID" dirty="0"/>
              <a:t>Notes</a:t>
            </a:r>
          </a:p>
        </p:txBody>
      </p:sp>
      <p:sp>
        <p:nvSpPr>
          <p:cNvPr id="3" name="Kotak Teks 14">
            <a:extLst>
              <a:ext uri="{FF2B5EF4-FFF2-40B4-BE49-F238E27FC236}">
                <a16:creationId xmlns:a16="http://schemas.microsoft.com/office/drawing/2014/main" id="{A1935AF8-BD1E-4051-9848-5A673B436532}"/>
              </a:ext>
            </a:extLst>
          </p:cNvPr>
          <p:cNvSpPr txBox="1"/>
          <p:nvPr/>
        </p:nvSpPr>
        <p:spPr>
          <a:xfrm>
            <a:off x="812800" y="1702516"/>
            <a:ext cx="10567365" cy="1210588"/>
          </a:xfrm>
          <a:prstGeom prst="rect">
            <a:avLst/>
          </a:prstGeom>
          <a:noFill/>
        </p:spPr>
        <p:txBody>
          <a:bodyPr wrap="square" lIns="0" tIns="0" rIns="0" bIns="0" rtlCol="0">
            <a:spAutoFit/>
          </a:bodyPr>
          <a:lstStyle/>
          <a:p>
            <a:pPr marL="342900" indent="-342900" algn="just">
              <a:spcBef>
                <a:spcPts val="800"/>
              </a:spcBef>
              <a:buAutoNum type="arabicPeriod"/>
            </a:pPr>
            <a:r>
              <a:rPr lang="en-US" dirty="0">
                <a:latin typeface="Arial" panose="020B0604020202020204" pitchFamily="34" charset="0"/>
                <a:cs typeface="Arial" panose="020B0604020202020204" pitchFamily="34" charset="0"/>
              </a:rPr>
              <a:t>Please advice the possibility to develop this prototype scenario and possibility to be demonstrated to customer</a:t>
            </a:r>
          </a:p>
          <a:p>
            <a:pPr marL="342900" indent="-342900" algn="just">
              <a:spcBef>
                <a:spcPts val="800"/>
              </a:spcBef>
              <a:buAutoNum type="arabicPeriod"/>
            </a:pPr>
            <a:r>
              <a:rPr lang="en-US" dirty="0">
                <a:latin typeface="Arial" panose="020B0604020202020204" pitchFamily="34" charset="0"/>
                <a:cs typeface="Arial" panose="020B0604020202020204" pitchFamily="34" charset="0"/>
              </a:rPr>
              <a:t>Please advice that other item transaction will not be impacted or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should provide separate demo account</a:t>
            </a:r>
          </a:p>
        </p:txBody>
      </p:sp>
    </p:spTree>
    <p:extLst>
      <p:ext uri="{BB962C8B-B14F-4D97-AF65-F5344CB8AC3E}">
        <p14:creationId xmlns:p14="http://schemas.microsoft.com/office/powerpoint/2010/main" val="11485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487133"/>
            <a:ext cx="4194875" cy="3708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7011"/>
            <a:endParaRPr lang="en-US" sz="1727" dirty="0">
              <a:solidFill>
                <a:prstClr val="white"/>
              </a:solidFill>
              <a:latin typeface="Calibri"/>
            </a:endParaRPr>
          </a:p>
        </p:txBody>
      </p:sp>
      <p:pic>
        <p:nvPicPr>
          <p:cNvPr id="12" name="Picture 11"/>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0" y="-1"/>
            <a:ext cx="12192000" cy="6327140"/>
          </a:xfrm>
          <a:prstGeom prst="rect">
            <a:avLst/>
          </a:prstGeom>
        </p:spPr>
      </p:pic>
      <p:sp>
        <p:nvSpPr>
          <p:cNvPr id="13" name="Rectangle 12"/>
          <p:cNvSpPr/>
          <p:nvPr/>
        </p:nvSpPr>
        <p:spPr>
          <a:xfrm>
            <a:off x="0" y="-186025"/>
            <a:ext cx="12192000" cy="6541204"/>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7011"/>
            <a:endParaRPr lang="en-US" sz="1727" dirty="0">
              <a:solidFill>
                <a:prstClr val="white"/>
              </a:solidFill>
              <a:latin typeface="Arial" panose="020B0604020202020204" pitchFamily="34" charset="0"/>
            </a:endParaRPr>
          </a:p>
        </p:txBody>
      </p:sp>
      <p:cxnSp>
        <p:nvCxnSpPr>
          <p:cNvPr id="9" name="Straight Connector 8"/>
          <p:cNvCxnSpPr/>
          <p:nvPr/>
        </p:nvCxnSpPr>
        <p:spPr>
          <a:xfrm flipV="1">
            <a:off x="812800" y="1269525"/>
            <a:ext cx="5749808" cy="268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812799" y="2873729"/>
            <a:ext cx="3382076" cy="30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ctrTitle"/>
          </p:nvPr>
        </p:nvSpPr>
        <p:spPr>
          <a:xfrm>
            <a:off x="825767" y="1927306"/>
            <a:ext cx="9136380" cy="498598"/>
          </a:xfrm>
        </p:spPr>
        <p:txBody>
          <a:bodyPr anchor="ctr"/>
          <a:lstStyle/>
          <a:p>
            <a:r>
              <a:rPr lang="en-US" sz="3600" dirty="0"/>
              <a:t>CTI – Printout Purchase Order</a:t>
            </a:r>
          </a:p>
        </p:txBody>
      </p:sp>
      <p:cxnSp>
        <p:nvCxnSpPr>
          <p:cNvPr id="16" name="Straight Connector 15"/>
          <p:cNvCxnSpPr/>
          <p:nvPr/>
        </p:nvCxnSpPr>
        <p:spPr>
          <a:xfrm>
            <a:off x="-10601" y="6340544"/>
            <a:ext cx="1220260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869080" y="6501014"/>
            <a:ext cx="0" cy="2436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ubjudul 2">
            <a:extLst>
              <a:ext uri="{FF2B5EF4-FFF2-40B4-BE49-F238E27FC236}">
                <a16:creationId xmlns:a16="http://schemas.microsoft.com/office/drawing/2014/main" id="{9F88C392-A14A-45BF-AEDA-55F37F8405F8}"/>
              </a:ext>
            </a:extLst>
          </p:cNvPr>
          <p:cNvSpPr>
            <a:spLocks noGrp="1"/>
          </p:cNvSpPr>
          <p:nvPr>
            <p:ph type="subTitle" idx="1"/>
          </p:nvPr>
        </p:nvSpPr>
        <p:spPr>
          <a:xfrm>
            <a:off x="825768" y="3084577"/>
            <a:ext cx="2361265" cy="439031"/>
          </a:xfrm>
        </p:spPr>
        <p:txBody>
          <a:bodyPr/>
          <a:lstStyle/>
          <a:p>
            <a:r>
              <a:rPr lang="en-US" dirty="0"/>
              <a:t>Louis Darmawan</a:t>
            </a:r>
          </a:p>
          <a:p>
            <a:r>
              <a:rPr lang="en-US" dirty="0"/>
              <a:t>April 26, 2021</a:t>
            </a:r>
          </a:p>
        </p:txBody>
      </p:sp>
    </p:spTree>
    <p:extLst>
      <p:ext uri="{BB962C8B-B14F-4D97-AF65-F5344CB8AC3E}">
        <p14:creationId xmlns:p14="http://schemas.microsoft.com/office/powerpoint/2010/main" val="1625561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86D32EC-7730-4474-808C-8B253056401D}"/>
              </a:ext>
            </a:extLst>
          </p:cNvPr>
          <p:cNvSpPr>
            <a:spLocks noGrp="1"/>
          </p:cNvSpPr>
          <p:nvPr>
            <p:ph type="title"/>
          </p:nvPr>
        </p:nvSpPr>
        <p:spPr/>
        <p:txBody>
          <a:bodyPr/>
          <a:lstStyle/>
          <a:p>
            <a:r>
              <a:rPr lang="en-US" dirty="0"/>
              <a:t>Background </a:t>
            </a:r>
          </a:p>
        </p:txBody>
      </p:sp>
      <p:sp>
        <p:nvSpPr>
          <p:cNvPr id="15" name="Kotak Teks 14">
            <a:extLst>
              <a:ext uri="{FF2B5EF4-FFF2-40B4-BE49-F238E27FC236}">
                <a16:creationId xmlns:a16="http://schemas.microsoft.com/office/drawing/2014/main" id="{DCB15583-CDA1-4653-AA35-A6CBFEDBA74C}"/>
              </a:ext>
            </a:extLst>
          </p:cNvPr>
          <p:cNvSpPr txBox="1"/>
          <p:nvPr/>
        </p:nvSpPr>
        <p:spPr>
          <a:xfrm>
            <a:off x="812317" y="1638447"/>
            <a:ext cx="10567365" cy="615553"/>
          </a:xfrm>
          <a:prstGeom prst="rect">
            <a:avLst/>
          </a:prstGeom>
          <a:noFill/>
        </p:spPr>
        <p:txBody>
          <a:bodyPr wrap="square" lIns="0" tIns="0" rIns="0" bIns="0" rtlCol="0">
            <a:spAutoFit/>
          </a:bodyPr>
          <a:lstStyle/>
          <a:p>
            <a:pPr algn="just">
              <a:spcBef>
                <a:spcPts val="800"/>
              </a:spcBef>
            </a:pPr>
            <a:r>
              <a:rPr lang="en-US" sz="2000" dirty="0" err="1">
                <a:latin typeface="Arial" panose="020B0604020202020204" pitchFamily="34" charset="0"/>
                <a:cs typeface="Arial" panose="020B0604020202020204" pitchFamily="34" charset="0"/>
              </a:rPr>
              <a:t>Citramasjaya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Teknikmandiri</a:t>
            </a:r>
            <a:r>
              <a:rPr lang="en-US" sz="2000" dirty="0">
                <a:latin typeface="Arial" panose="020B0604020202020204" pitchFamily="34" charset="0"/>
                <a:cs typeface="Arial" panose="020B0604020202020204" pitchFamily="34" charset="0"/>
              </a:rPr>
              <a:t> requires an Purchase Order template according to the Purchase Order Transaction.</a:t>
            </a:r>
          </a:p>
        </p:txBody>
      </p:sp>
    </p:spTree>
    <p:extLst>
      <p:ext uri="{BB962C8B-B14F-4D97-AF65-F5344CB8AC3E}">
        <p14:creationId xmlns:p14="http://schemas.microsoft.com/office/powerpoint/2010/main" val="46435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86D32EC-7730-4474-808C-8B253056401D}"/>
              </a:ext>
            </a:extLst>
          </p:cNvPr>
          <p:cNvSpPr>
            <a:spLocks noGrp="1"/>
          </p:cNvSpPr>
          <p:nvPr>
            <p:ph type="title"/>
          </p:nvPr>
        </p:nvSpPr>
        <p:spPr/>
        <p:txBody>
          <a:bodyPr/>
          <a:lstStyle/>
          <a:p>
            <a:r>
              <a:rPr lang="en-US" dirty="0"/>
              <a:t>Objective </a:t>
            </a:r>
          </a:p>
        </p:txBody>
      </p:sp>
      <p:sp>
        <p:nvSpPr>
          <p:cNvPr id="15" name="Kotak Teks 14">
            <a:extLst>
              <a:ext uri="{FF2B5EF4-FFF2-40B4-BE49-F238E27FC236}">
                <a16:creationId xmlns:a16="http://schemas.microsoft.com/office/drawing/2014/main" id="{DCB15583-CDA1-4653-AA35-A6CBFEDBA74C}"/>
              </a:ext>
            </a:extLst>
          </p:cNvPr>
          <p:cNvSpPr txBox="1"/>
          <p:nvPr/>
        </p:nvSpPr>
        <p:spPr>
          <a:xfrm>
            <a:off x="812800" y="1702516"/>
            <a:ext cx="10567365" cy="615553"/>
          </a:xfrm>
          <a:prstGeom prst="rect">
            <a:avLst/>
          </a:prstGeom>
          <a:noFill/>
        </p:spPr>
        <p:txBody>
          <a:bodyPr wrap="square" lIns="0" tIns="0" rIns="0" bIns="0" rtlCol="0">
            <a:spAutoFit/>
          </a:bodyPr>
          <a:lstStyle/>
          <a:p>
            <a:pPr algn="just">
              <a:spcBef>
                <a:spcPts val="800"/>
              </a:spcBef>
            </a:pPr>
            <a:r>
              <a:rPr lang="en-US" sz="2000" dirty="0">
                <a:latin typeface="Arial" panose="020B0604020202020204" pitchFamily="34" charset="0"/>
                <a:cs typeface="Arial" panose="020B0604020202020204" pitchFamily="34" charset="0"/>
              </a:rPr>
              <a:t>To show invoice templates consisting of buyers and sellers based on templates provided by </a:t>
            </a:r>
            <a:r>
              <a:rPr lang="en-US" sz="2000" dirty="0" err="1">
                <a:latin typeface="Arial" panose="020B0604020202020204" pitchFamily="34" charset="0"/>
                <a:cs typeface="Arial" panose="020B0604020202020204" pitchFamily="34" charset="0"/>
              </a:rPr>
              <a:t>Citramasjaya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Teknikmandiri</a:t>
            </a:r>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0010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F248E-7F9F-4EF3-AFE5-1AF6803F4A75}"/>
              </a:ext>
            </a:extLst>
          </p:cNvPr>
          <p:cNvSpPr>
            <a:spLocks noGrp="1"/>
          </p:cNvSpPr>
          <p:nvPr>
            <p:ph type="title"/>
          </p:nvPr>
        </p:nvSpPr>
        <p:spPr>
          <a:xfrm>
            <a:off x="831851" y="2598821"/>
            <a:ext cx="10850812" cy="3318670"/>
          </a:xfrm>
        </p:spPr>
        <p:txBody>
          <a:bodyPr>
            <a:normAutofit/>
          </a:bodyPr>
          <a:lstStyle/>
          <a:p>
            <a:r>
              <a:rPr lang="en-US" altLang="zh-CN" sz="4800" dirty="0"/>
              <a:t>Standard NetSuite </a:t>
            </a:r>
            <a:br>
              <a:rPr lang="en-US" altLang="zh-CN" sz="4800" dirty="0"/>
            </a:br>
            <a:r>
              <a:rPr lang="en-US" altLang="zh-CN" sz="4800" dirty="0"/>
              <a:t>Printout Invoice</a:t>
            </a:r>
            <a:endParaRPr lang="en-MY" sz="4800" dirty="0"/>
          </a:p>
        </p:txBody>
      </p:sp>
    </p:spTree>
    <p:extLst>
      <p:ext uri="{BB962C8B-B14F-4D97-AF65-F5344CB8AC3E}">
        <p14:creationId xmlns:p14="http://schemas.microsoft.com/office/powerpoint/2010/main" val="423404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86D32EC-7730-4474-808C-8B253056401D}"/>
              </a:ext>
            </a:extLst>
          </p:cNvPr>
          <p:cNvSpPr>
            <a:spLocks noGrp="1"/>
          </p:cNvSpPr>
          <p:nvPr>
            <p:ph type="title"/>
          </p:nvPr>
        </p:nvSpPr>
        <p:spPr/>
        <p:txBody>
          <a:bodyPr/>
          <a:lstStyle/>
          <a:p>
            <a:r>
              <a:rPr lang="en-US" dirty="0"/>
              <a:t>Standard Printout Purchase Order NetSuite</a:t>
            </a:r>
          </a:p>
        </p:txBody>
      </p:sp>
      <p:pic>
        <p:nvPicPr>
          <p:cNvPr id="5" name="Picture 4">
            <a:extLst>
              <a:ext uri="{FF2B5EF4-FFF2-40B4-BE49-F238E27FC236}">
                <a16:creationId xmlns:a16="http://schemas.microsoft.com/office/drawing/2014/main" id="{2A18D355-A4C5-4044-AD42-F37C8674AA61}"/>
              </a:ext>
            </a:extLst>
          </p:cNvPr>
          <p:cNvPicPr>
            <a:picLocks noChangeAspect="1"/>
          </p:cNvPicPr>
          <p:nvPr/>
        </p:nvPicPr>
        <p:blipFill>
          <a:blip r:embed="rId2"/>
          <a:stretch>
            <a:fillRect/>
          </a:stretch>
        </p:blipFill>
        <p:spPr>
          <a:xfrm>
            <a:off x="812800" y="1649412"/>
            <a:ext cx="7000875" cy="4371975"/>
          </a:xfrm>
          <a:prstGeom prst="rect">
            <a:avLst/>
          </a:prstGeom>
          <a:ln>
            <a:solidFill>
              <a:schemeClr val="tx1"/>
            </a:solidFill>
          </a:ln>
        </p:spPr>
      </p:pic>
    </p:spTree>
    <p:extLst>
      <p:ext uri="{BB962C8B-B14F-4D97-AF65-F5344CB8AC3E}">
        <p14:creationId xmlns:p14="http://schemas.microsoft.com/office/powerpoint/2010/main" val="3841970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F248E-7F9F-4EF3-AFE5-1AF6803F4A75}"/>
              </a:ext>
            </a:extLst>
          </p:cNvPr>
          <p:cNvSpPr>
            <a:spLocks noGrp="1"/>
          </p:cNvSpPr>
          <p:nvPr>
            <p:ph type="title"/>
          </p:nvPr>
        </p:nvSpPr>
        <p:spPr>
          <a:xfrm>
            <a:off x="831851" y="2598821"/>
            <a:ext cx="10850812" cy="3318670"/>
          </a:xfrm>
        </p:spPr>
        <p:txBody>
          <a:bodyPr/>
          <a:lstStyle/>
          <a:p>
            <a:r>
              <a:rPr lang="en-US" dirty="0"/>
              <a:t>Existing Printout</a:t>
            </a:r>
            <a:endParaRPr lang="en-MY" dirty="0"/>
          </a:p>
        </p:txBody>
      </p:sp>
    </p:spTree>
    <p:extLst>
      <p:ext uri="{BB962C8B-B14F-4D97-AF65-F5344CB8AC3E}">
        <p14:creationId xmlns:p14="http://schemas.microsoft.com/office/powerpoint/2010/main" val="894791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E3AB6A-5AC4-4135-BA95-54467E52F170}"/>
              </a:ext>
            </a:extLst>
          </p:cNvPr>
          <p:cNvPicPr>
            <a:picLocks noChangeAspect="1"/>
          </p:cNvPicPr>
          <p:nvPr/>
        </p:nvPicPr>
        <p:blipFill>
          <a:blip r:embed="rId2"/>
          <a:stretch>
            <a:fillRect/>
          </a:stretch>
        </p:blipFill>
        <p:spPr>
          <a:xfrm>
            <a:off x="864235" y="274320"/>
            <a:ext cx="5241205" cy="5933440"/>
          </a:xfrm>
          <a:prstGeom prst="rect">
            <a:avLst/>
          </a:prstGeom>
        </p:spPr>
      </p:pic>
      <p:pic>
        <p:nvPicPr>
          <p:cNvPr id="7" name="Picture 6">
            <a:extLst>
              <a:ext uri="{FF2B5EF4-FFF2-40B4-BE49-F238E27FC236}">
                <a16:creationId xmlns:a16="http://schemas.microsoft.com/office/drawing/2014/main" id="{CF5A26CA-2703-4592-B98D-849758E916A1}"/>
              </a:ext>
            </a:extLst>
          </p:cNvPr>
          <p:cNvPicPr>
            <a:picLocks noChangeAspect="1"/>
          </p:cNvPicPr>
          <p:nvPr/>
        </p:nvPicPr>
        <p:blipFill>
          <a:blip r:embed="rId3"/>
          <a:stretch>
            <a:fillRect/>
          </a:stretch>
        </p:blipFill>
        <p:spPr>
          <a:xfrm>
            <a:off x="6424254" y="274320"/>
            <a:ext cx="4974631" cy="5933440"/>
          </a:xfrm>
          <a:prstGeom prst="rect">
            <a:avLst/>
          </a:prstGeom>
        </p:spPr>
      </p:pic>
    </p:spTree>
    <p:extLst>
      <p:ext uri="{BB962C8B-B14F-4D97-AF65-F5344CB8AC3E}">
        <p14:creationId xmlns:p14="http://schemas.microsoft.com/office/powerpoint/2010/main" val="607498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F248E-7F9F-4EF3-AFE5-1AF6803F4A75}"/>
              </a:ext>
            </a:extLst>
          </p:cNvPr>
          <p:cNvSpPr>
            <a:spLocks noGrp="1"/>
          </p:cNvSpPr>
          <p:nvPr>
            <p:ph type="title"/>
          </p:nvPr>
        </p:nvSpPr>
        <p:spPr>
          <a:xfrm>
            <a:off x="831851" y="2598821"/>
            <a:ext cx="10850812" cy="3318670"/>
          </a:xfrm>
        </p:spPr>
        <p:txBody>
          <a:bodyPr/>
          <a:lstStyle/>
          <a:p>
            <a:r>
              <a:rPr lang="en-US" dirty="0"/>
              <a:t>Requirement to SDG</a:t>
            </a:r>
            <a:endParaRPr lang="en-MY" dirty="0"/>
          </a:p>
        </p:txBody>
      </p:sp>
    </p:spTree>
    <p:extLst>
      <p:ext uri="{BB962C8B-B14F-4D97-AF65-F5344CB8AC3E}">
        <p14:creationId xmlns:p14="http://schemas.microsoft.com/office/powerpoint/2010/main" val="3539103634"/>
      </p:ext>
    </p:extLst>
  </p:cSld>
  <p:clrMapOvr>
    <a:masterClrMapping/>
  </p:clrMapOvr>
</p:sld>
</file>

<file path=ppt/theme/theme1.xml><?xml version="1.0" encoding="utf-8"?>
<a:theme xmlns:a="http://schemas.openxmlformats.org/drawingml/2006/main" name="Office Theme">
  <a:themeElements>
    <a:clrScheme name="NetSuite Color 2016">
      <a:dk1>
        <a:sysClr val="windowText" lastClr="000000"/>
      </a:dk1>
      <a:lt1>
        <a:sysClr val="window" lastClr="FFFFFF"/>
      </a:lt1>
      <a:dk2>
        <a:srgbClr val="000000"/>
      </a:dk2>
      <a:lt2>
        <a:srgbClr val="FFFFFF"/>
      </a:lt2>
      <a:accent1>
        <a:srgbClr val="0082CA"/>
      </a:accent1>
      <a:accent2>
        <a:srgbClr val="FF8F1C"/>
      </a:accent2>
      <a:accent3>
        <a:srgbClr val="FFCD00"/>
      </a:accent3>
      <a:accent4>
        <a:srgbClr val="EE275D"/>
      </a:accent4>
      <a:accent5>
        <a:srgbClr val="9B26B6"/>
      </a:accent5>
      <a:accent6>
        <a:srgbClr val="97D700"/>
      </a:accent6>
      <a:hlink>
        <a:srgbClr val="000000"/>
      </a:hlink>
      <a:folHlink>
        <a:srgbClr val="000000"/>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spcBef>
            <a:spcPts val="800"/>
          </a:spcBef>
          <a:defRPr sz="1200" dirty="0" err="1"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Office Theme">
  <a:themeElements>
    <a:clrScheme name="NetSuite Color 2016">
      <a:dk1>
        <a:sysClr val="windowText" lastClr="000000"/>
      </a:dk1>
      <a:lt1>
        <a:sysClr val="window" lastClr="FFFFFF"/>
      </a:lt1>
      <a:dk2>
        <a:srgbClr val="000000"/>
      </a:dk2>
      <a:lt2>
        <a:srgbClr val="FFFFFF"/>
      </a:lt2>
      <a:accent1>
        <a:srgbClr val="0082CA"/>
      </a:accent1>
      <a:accent2>
        <a:srgbClr val="FF8F1C"/>
      </a:accent2>
      <a:accent3>
        <a:srgbClr val="FFCD00"/>
      </a:accent3>
      <a:accent4>
        <a:srgbClr val="EE275D"/>
      </a:accent4>
      <a:accent5>
        <a:srgbClr val="9B26B6"/>
      </a:accent5>
      <a:accent6>
        <a:srgbClr val="97D700"/>
      </a:accent6>
      <a:hlink>
        <a:srgbClr val="000000"/>
      </a:hlink>
      <a:folHlink>
        <a:srgbClr val="000000"/>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spcBef>
            <a:spcPts val="800"/>
          </a:spcBef>
          <a:defRPr sz="1200" dirty="0" err="1"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37ECA52E9465B4DBC25D63C936DF229" ma:contentTypeVersion="11" ma:contentTypeDescription="Create a new document." ma:contentTypeScope="" ma:versionID="9ad05a427c55ac7b0ef0df099d49a5ca">
  <xsd:schema xmlns:xsd="http://www.w3.org/2001/XMLSchema" xmlns:xs="http://www.w3.org/2001/XMLSchema" xmlns:p="http://schemas.microsoft.com/office/2006/metadata/properties" xmlns:ns2="997c8e07-6917-41d7-8c4e-37a6a782cee5" xmlns:ns3="050fa9b6-313d-446e-bd92-44a4df0991d1" targetNamespace="http://schemas.microsoft.com/office/2006/metadata/properties" ma:root="true" ma:fieldsID="f998cbf1db348b10c0d7299638ecd130" ns2:_="" ns3:_="">
    <xsd:import namespace="997c8e07-6917-41d7-8c4e-37a6a782cee5"/>
    <xsd:import namespace="050fa9b6-313d-446e-bd92-44a4df0991d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7c8e07-6917-41d7-8c4e-37a6a782ce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50fa9b6-313d-446e-bd92-44a4df0991d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C9A951F-BC9C-48C8-A58E-1E7F4D1CD8E4}">
  <ds:schemaRefs>
    <ds:schemaRef ds:uri="http://schemas.microsoft.com/sharepoint/v3/contenttype/forms"/>
  </ds:schemaRefs>
</ds:datastoreItem>
</file>

<file path=customXml/itemProps2.xml><?xml version="1.0" encoding="utf-8"?>
<ds:datastoreItem xmlns:ds="http://schemas.openxmlformats.org/officeDocument/2006/customXml" ds:itemID="{432E2F6E-F9E7-44D0-BCAF-6311309F28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7c8e07-6917-41d7-8c4e-37a6a782cee5"/>
    <ds:schemaRef ds:uri="050fa9b6-313d-446e-bd92-44a4df0991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B4722B-A2CB-40C7-9B7A-510E7690691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18832</TotalTime>
  <Words>484</Words>
  <Application>Microsoft Office PowerPoint</Application>
  <PresentationFormat>Widescreen</PresentationFormat>
  <Paragraphs>71</Paragraphs>
  <Slides>15</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Arial Black</vt:lpstr>
      <vt:lpstr>Calibri</vt:lpstr>
      <vt:lpstr>Office Theme</vt:lpstr>
      <vt:lpstr>6_Office Theme</vt:lpstr>
      <vt:lpstr>CTI – Printout Purchase Order</vt:lpstr>
      <vt:lpstr>CTI – Printout Purchase Order</vt:lpstr>
      <vt:lpstr>Background </vt:lpstr>
      <vt:lpstr>Objective </vt:lpstr>
      <vt:lpstr>Standard NetSuite  Printout Invoice</vt:lpstr>
      <vt:lpstr>Standard Printout Purchase Order NetSuite</vt:lpstr>
      <vt:lpstr>Existing Printout</vt:lpstr>
      <vt:lpstr>PowerPoint Presentation</vt:lpstr>
      <vt:lpstr>Requirement to SDG</vt:lpstr>
      <vt:lpstr>PowerPoint Presentation</vt:lpstr>
      <vt:lpstr>Requirement </vt:lpstr>
      <vt:lpstr>Requirement (cont.) </vt:lpstr>
      <vt:lpstr>Requirement (cont.) </vt:lpstr>
      <vt:lpstr>Requirement (cont.) </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MANUFACTURING OVERVIEW</dc:title>
  <dc:creator>Cheong, Bee Yen</dc:creator>
  <cp:lastModifiedBy>Louis Caesar Darmawan</cp:lastModifiedBy>
  <cp:revision>425</cp:revision>
  <cp:lastPrinted>2017-12-06T09:50:13Z</cp:lastPrinted>
  <dcterms:created xsi:type="dcterms:W3CDTF">2017-11-30T07:02:42Z</dcterms:created>
  <dcterms:modified xsi:type="dcterms:W3CDTF">2021-05-10T03:18:35Z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0x010100037ECA52E9465B4DBC25D63C936DF229</vt:lpwstr>
  </property>
</Properties>
</file>