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4.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5.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6.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7.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8.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9.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0.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1.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12.xml" ContentType="application/vnd.openxmlformats-officedocument.theme+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theme/theme13.xml" ContentType="application/vnd.openxmlformats-officedocument.theme+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theme/theme14.xml" ContentType="application/vnd.openxmlformats-officedocument.theme+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theme/theme15.xml" ContentType="application/vnd.openxmlformats-officedocument.theme+xml"/>
  <Override PartName="/ppt/theme/theme1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1" r:id="rId2"/>
    <p:sldMasterId id="2147483683" r:id="rId3"/>
    <p:sldMasterId id="2147483695" r:id="rId4"/>
    <p:sldMasterId id="2147483707" r:id="rId5"/>
    <p:sldMasterId id="2147483731" r:id="rId6"/>
    <p:sldMasterId id="2147483754" r:id="rId7"/>
    <p:sldMasterId id="2147483766" r:id="rId8"/>
    <p:sldMasterId id="2147483778" r:id="rId9"/>
    <p:sldMasterId id="2147483790" r:id="rId10"/>
    <p:sldMasterId id="2147483802" r:id="rId11"/>
    <p:sldMasterId id="2147483814" r:id="rId12"/>
    <p:sldMasterId id="2147483826" r:id="rId13"/>
    <p:sldMasterId id="2147483838" r:id="rId14"/>
    <p:sldMasterId id="2147483861" r:id="rId15"/>
  </p:sldMasterIdLst>
  <p:notesMasterIdLst>
    <p:notesMasterId r:id="rId61"/>
  </p:notesMasterIdLst>
  <p:sldIdLst>
    <p:sldId id="257" r:id="rId16"/>
    <p:sldId id="269" r:id="rId17"/>
    <p:sldId id="287" r:id="rId18"/>
    <p:sldId id="304" r:id="rId19"/>
    <p:sldId id="303" r:id="rId20"/>
    <p:sldId id="302" r:id="rId21"/>
    <p:sldId id="261" r:id="rId22"/>
    <p:sldId id="262" r:id="rId23"/>
    <p:sldId id="288" r:id="rId24"/>
    <p:sldId id="259" r:id="rId25"/>
    <p:sldId id="283" r:id="rId26"/>
    <p:sldId id="289" r:id="rId27"/>
    <p:sldId id="284" r:id="rId28"/>
    <p:sldId id="285" r:id="rId29"/>
    <p:sldId id="286" r:id="rId30"/>
    <p:sldId id="305" r:id="rId31"/>
    <p:sldId id="301" r:id="rId32"/>
    <p:sldId id="324" r:id="rId33"/>
    <p:sldId id="290" r:id="rId34"/>
    <p:sldId id="291" r:id="rId35"/>
    <p:sldId id="292" r:id="rId36"/>
    <p:sldId id="293" r:id="rId37"/>
    <p:sldId id="263" r:id="rId38"/>
    <p:sldId id="309" r:id="rId39"/>
    <p:sldId id="310" r:id="rId40"/>
    <p:sldId id="311" r:id="rId41"/>
    <p:sldId id="312" r:id="rId42"/>
    <p:sldId id="313" r:id="rId43"/>
    <p:sldId id="314" r:id="rId44"/>
    <p:sldId id="315" r:id="rId45"/>
    <p:sldId id="325" r:id="rId46"/>
    <p:sldId id="308" r:id="rId47"/>
    <p:sldId id="275" r:id="rId48"/>
    <p:sldId id="266" r:id="rId49"/>
    <p:sldId id="316" r:id="rId50"/>
    <p:sldId id="326" r:id="rId51"/>
    <p:sldId id="317" r:id="rId52"/>
    <p:sldId id="318" r:id="rId53"/>
    <p:sldId id="319" r:id="rId54"/>
    <p:sldId id="265" r:id="rId55"/>
    <p:sldId id="320" r:id="rId56"/>
    <p:sldId id="321" r:id="rId57"/>
    <p:sldId id="322" r:id="rId58"/>
    <p:sldId id="267" r:id="rId59"/>
    <p:sldId id="278" r:id="rId60"/>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5216F"/>
    <a:srgbClr val="45546B"/>
    <a:srgbClr val="222A35"/>
    <a:srgbClr val="333F50"/>
    <a:srgbClr val="00FFFF"/>
    <a:srgbClr val="E04040"/>
    <a:srgbClr val="14181E"/>
    <a:srgbClr val="1C22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49" autoAdjust="0"/>
    <p:restoredTop sz="94660"/>
  </p:normalViewPr>
  <p:slideViewPr>
    <p:cSldViewPr snapToGrid="0">
      <p:cViewPr varScale="1">
        <p:scale>
          <a:sx n="71" d="100"/>
          <a:sy n="71" d="100"/>
        </p:scale>
        <p:origin x="-654" y="-108"/>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3.xml"/><Relationship Id="rId26" Type="http://schemas.openxmlformats.org/officeDocument/2006/relationships/slide" Target="slides/slide11.xml"/><Relationship Id="rId39" Type="http://schemas.openxmlformats.org/officeDocument/2006/relationships/slide" Target="slides/slide24.xml"/><Relationship Id="rId21" Type="http://schemas.openxmlformats.org/officeDocument/2006/relationships/slide" Target="slides/slide6.xml"/><Relationship Id="rId34" Type="http://schemas.openxmlformats.org/officeDocument/2006/relationships/slide" Target="slides/slide19.xml"/><Relationship Id="rId42" Type="http://schemas.openxmlformats.org/officeDocument/2006/relationships/slide" Target="slides/slide27.xml"/><Relationship Id="rId47" Type="http://schemas.openxmlformats.org/officeDocument/2006/relationships/slide" Target="slides/slide32.xml"/><Relationship Id="rId50" Type="http://schemas.openxmlformats.org/officeDocument/2006/relationships/slide" Target="slides/slide35.xml"/><Relationship Id="rId55" Type="http://schemas.openxmlformats.org/officeDocument/2006/relationships/slide" Target="slides/slide40.xml"/><Relationship Id="rId63" Type="http://schemas.openxmlformats.org/officeDocument/2006/relationships/viewProps" Target="view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1.xml"/><Relationship Id="rId20" Type="http://schemas.openxmlformats.org/officeDocument/2006/relationships/slide" Target="slides/slide5.xml"/><Relationship Id="rId29" Type="http://schemas.openxmlformats.org/officeDocument/2006/relationships/slide" Target="slides/slide14.xml"/><Relationship Id="rId41" Type="http://schemas.openxmlformats.org/officeDocument/2006/relationships/slide" Target="slides/slide26.xml"/><Relationship Id="rId54" Type="http://schemas.openxmlformats.org/officeDocument/2006/relationships/slide" Target="slides/slide39.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9.xml"/><Relationship Id="rId32" Type="http://schemas.openxmlformats.org/officeDocument/2006/relationships/slide" Target="slides/slide17.xml"/><Relationship Id="rId37" Type="http://schemas.openxmlformats.org/officeDocument/2006/relationships/slide" Target="slides/slide22.xml"/><Relationship Id="rId40" Type="http://schemas.openxmlformats.org/officeDocument/2006/relationships/slide" Target="slides/slide25.xml"/><Relationship Id="rId45" Type="http://schemas.openxmlformats.org/officeDocument/2006/relationships/slide" Target="slides/slide30.xml"/><Relationship Id="rId53" Type="http://schemas.openxmlformats.org/officeDocument/2006/relationships/slide" Target="slides/slide38.xml"/><Relationship Id="rId58" Type="http://schemas.openxmlformats.org/officeDocument/2006/relationships/slide" Target="slides/slide43.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8.xml"/><Relationship Id="rId28" Type="http://schemas.openxmlformats.org/officeDocument/2006/relationships/slide" Target="slides/slide13.xml"/><Relationship Id="rId36" Type="http://schemas.openxmlformats.org/officeDocument/2006/relationships/slide" Target="slides/slide21.xml"/><Relationship Id="rId49" Type="http://schemas.openxmlformats.org/officeDocument/2006/relationships/slide" Target="slides/slide34.xml"/><Relationship Id="rId57" Type="http://schemas.openxmlformats.org/officeDocument/2006/relationships/slide" Target="slides/slide42.xml"/><Relationship Id="rId61" Type="http://schemas.openxmlformats.org/officeDocument/2006/relationships/notesMaster" Target="notesMasters/notesMaster1.xml"/><Relationship Id="rId10" Type="http://schemas.openxmlformats.org/officeDocument/2006/relationships/slideMaster" Target="slideMasters/slideMaster10.xml"/><Relationship Id="rId19" Type="http://schemas.openxmlformats.org/officeDocument/2006/relationships/slide" Target="slides/slide4.xml"/><Relationship Id="rId31" Type="http://schemas.openxmlformats.org/officeDocument/2006/relationships/slide" Target="slides/slide16.xml"/><Relationship Id="rId44" Type="http://schemas.openxmlformats.org/officeDocument/2006/relationships/slide" Target="slides/slide29.xml"/><Relationship Id="rId52" Type="http://schemas.openxmlformats.org/officeDocument/2006/relationships/slide" Target="slides/slide37.xml"/><Relationship Id="rId60" Type="http://schemas.openxmlformats.org/officeDocument/2006/relationships/slide" Target="slides/slide45.xml"/><Relationship Id="rId65"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7.xml"/><Relationship Id="rId27" Type="http://schemas.openxmlformats.org/officeDocument/2006/relationships/slide" Target="slides/slide12.xml"/><Relationship Id="rId30" Type="http://schemas.openxmlformats.org/officeDocument/2006/relationships/slide" Target="slides/slide15.xml"/><Relationship Id="rId35" Type="http://schemas.openxmlformats.org/officeDocument/2006/relationships/slide" Target="slides/slide20.xml"/><Relationship Id="rId43" Type="http://schemas.openxmlformats.org/officeDocument/2006/relationships/slide" Target="slides/slide28.xml"/><Relationship Id="rId48" Type="http://schemas.openxmlformats.org/officeDocument/2006/relationships/slide" Target="slides/slide33.xml"/><Relationship Id="rId56" Type="http://schemas.openxmlformats.org/officeDocument/2006/relationships/slide" Target="slides/slide41.xml"/><Relationship Id="rId64" Type="http://schemas.openxmlformats.org/officeDocument/2006/relationships/theme" Target="theme/theme1.xml"/><Relationship Id="rId8" Type="http://schemas.openxmlformats.org/officeDocument/2006/relationships/slideMaster" Target="slideMasters/slideMaster8.xml"/><Relationship Id="rId51" Type="http://schemas.openxmlformats.org/officeDocument/2006/relationships/slide" Target="slides/slide36.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2.xml"/><Relationship Id="rId25" Type="http://schemas.openxmlformats.org/officeDocument/2006/relationships/slide" Target="slides/slide10.xml"/><Relationship Id="rId33" Type="http://schemas.openxmlformats.org/officeDocument/2006/relationships/slide" Target="slides/slide18.xml"/><Relationship Id="rId38" Type="http://schemas.openxmlformats.org/officeDocument/2006/relationships/slide" Target="slides/slide23.xml"/><Relationship Id="rId46" Type="http://schemas.openxmlformats.org/officeDocument/2006/relationships/slide" Target="slides/slide31.xml"/><Relationship Id="rId59"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467D9C-6E2B-4E7F-9DB8-B16548D89335}" type="datetimeFigureOut">
              <a:rPr lang="id-ID" smtClean="0"/>
              <a:t>05/02/2020</a:t>
            </a:fld>
            <a:endParaRPr lang="id-ID"/>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408537-70FA-42FF-BF42-B02C0E02FFD5}" type="slidenum">
              <a:rPr lang="id-ID" smtClean="0"/>
              <a:t>‹#›</a:t>
            </a:fld>
            <a:endParaRPr lang="id-ID"/>
          </a:p>
        </p:txBody>
      </p:sp>
    </p:spTree>
    <p:extLst>
      <p:ext uri="{BB962C8B-B14F-4D97-AF65-F5344CB8AC3E}">
        <p14:creationId xmlns:p14="http://schemas.microsoft.com/office/powerpoint/2010/main" val="1113458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6D2E7C-E072-4654-963C-EF2BFE79A63C}"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3573331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6D2E7C-E072-4654-963C-EF2BFE79A63C}"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3573331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4.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4.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4.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5.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5.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0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5.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0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17" name="Oval 16"/>
          <p:cNvSpPr/>
          <p:nvPr userDrawn="1"/>
        </p:nvSpPr>
        <p:spPr>
          <a:xfrm>
            <a:off x="-1439986" y="-3119561"/>
            <a:ext cx="11650788" cy="11650788"/>
          </a:xfrm>
          <a:prstGeom prst="ellipse">
            <a:avLst/>
          </a:prstGeom>
          <a:gradFill>
            <a:gsLst>
              <a:gs pos="0">
                <a:schemeClr val="tx2">
                  <a:lumMod val="50000"/>
                  <a:alpha val="0"/>
                </a:schemeClr>
              </a:gs>
              <a:gs pos="100000">
                <a:schemeClr val="tx2">
                  <a:lumMod val="75000"/>
                </a:schemeClr>
              </a:gs>
            </a:gsLst>
            <a:lin ang="2400000" scaled="0"/>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4" name="Oval 13"/>
          <p:cNvSpPr/>
          <p:nvPr userDrawn="1"/>
        </p:nvSpPr>
        <p:spPr>
          <a:xfrm>
            <a:off x="122115" y="-458741"/>
            <a:ext cx="7199268" cy="7199268"/>
          </a:xfrm>
          <a:prstGeom prst="ellipse">
            <a:avLst/>
          </a:prstGeom>
          <a:gradFill>
            <a:gsLst>
              <a:gs pos="0">
                <a:srgbClr val="7030A0">
                  <a:alpha val="0"/>
                  <a:lumMod val="100000"/>
                </a:srgbClr>
              </a:gs>
              <a:gs pos="100000">
                <a:srgbClr val="B5216F">
                  <a:alpha val="70000"/>
                </a:srgbClr>
              </a:gs>
            </a:gsLst>
            <a:lin ang="2400000" scaled="0"/>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1" name="Oval 10"/>
          <p:cNvSpPr/>
          <p:nvPr userDrawn="1"/>
        </p:nvSpPr>
        <p:spPr>
          <a:xfrm>
            <a:off x="1425401" y="564616"/>
            <a:ext cx="5566243" cy="5566243"/>
          </a:xfrm>
          <a:prstGeom prst="ellipse">
            <a:avLst/>
          </a:prstGeom>
          <a:gradFill>
            <a:gsLst>
              <a:gs pos="0">
                <a:srgbClr val="7030A0">
                  <a:alpha val="0"/>
                  <a:lumMod val="100000"/>
                </a:srgbClr>
              </a:gs>
              <a:gs pos="100000">
                <a:srgbClr val="B5216F">
                  <a:alpha val="64000"/>
                </a:srgbClr>
              </a:gs>
            </a:gsLst>
            <a:lin ang="2400000" scaled="0"/>
          </a:gradFill>
          <a:ln>
            <a:noFill/>
          </a:ln>
          <a:effectLst>
            <a:outerShdw blurRad="546100" dist="190500" dir="5400000" algn="t" rotWithShape="0">
              <a:prstClr val="black">
                <a:alpha val="4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3" name="Picture Placeholder 32"/>
          <p:cNvSpPr>
            <a:spLocks noGrp="1"/>
          </p:cNvSpPr>
          <p:nvPr>
            <p:ph type="pic" sz="quarter" idx="15"/>
          </p:nvPr>
        </p:nvSpPr>
        <p:spPr>
          <a:xfrm>
            <a:off x="1943946" y="1083074"/>
            <a:ext cx="4529327" cy="4529327"/>
          </a:xfrm>
          <a:prstGeom prst="ellipse">
            <a:avLst/>
          </a:prstGeom>
          <a:solidFill>
            <a:schemeClr val="tx1">
              <a:lumMod val="85000"/>
              <a:lumOff val="15000"/>
            </a:schemeClr>
          </a:solidFill>
        </p:spPr>
        <p:txBody>
          <a:bodyPr/>
          <a:lstStyle/>
          <a:p>
            <a:endParaRPr lang="id-ID"/>
          </a:p>
        </p:txBody>
      </p:sp>
      <p:sp>
        <p:nvSpPr>
          <p:cNvPr id="2" name="Title 1"/>
          <p:cNvSpPr>
            <a:spLocks noGrp="1"/>
          </p:cNvSpPr>
          <p:nvPr>
            <p:ph type="title"/>
          </p:nvPr>
        </p:nvSpPr>
        <p:spPr>
          <a:xfrm>
            <a:off x="5807698" y="1862138"/>
            <a:ext cx="5442983" cy="1809664"/>
          </a:xfrm>
          <a:effectLst>
            <a:outerShdw blurRad="139700" dist="38100" dir="3000000" algn="tl" rotWithShape="0">
              <a:prstClr val="black">
                <a:alpha val="90000"/>
              </a:prstClr>
            </a:outerShdw>
          </a:effectLst>
        </p:spPr>
        <p:txBody>
          <a:bodyPr/>
          <a:lstStyle>
            <a:lvl1pPr>
              <a:defRPr>
                <a:latin typeface="Lato Black" panose="020F0A02020204030203" pitchFamily="34" charset="0"/>
              </a:defRPr>
            </a:lvl1pPr>
          </a:lstStyle>
          <a:p>
            <a:r>
              <a:rPr lang="en-US" dirty="0"/>
              <a:t>Click to edit Master title style</a:t>
            </a:r>
            <a:endParaRPr lang="id-ID" dirty="0"/>
          </a:p>
        </p:txBody>
      </p:sp>
      <p:sp>
        <p:nvSpPr>
          <p:cNvPr id="7" name="Text Placeholder 6"/>
          <p:cNvSpPr>
            <a:spLocks noGrp="1"/>
          </p:cNvSpPr>
          <p:nvPr>
            <p:ph type="body" sz="quarter" idx="13" hasCustomPrompt="1"/>
          </p:nvPr>
        </p:nvSpPr>
        <p:spPr>
          <a:xfrm>
            <a:off x="7321383" y="3898368"/>
            <a:ext cx="3713204" cy="1656535"/>
          </a:xfrm>
        </p:spPr>
        <p:txBody>
          <a:bodyPr/>
          <a:lstStyle>
            <a:lvl1pPr marL="0" indent="0">
              <a:buNone/>
              <a:defRPr baseline="0">
                <a:solidFill>
                  <a:schemeClr val="tx2">
                    <a:lumMod val="40000"/>
                    <a:lumOff val="60000"/>
                  </a:schemeClr>
                </a:solidFill>
              </a:defRPr>
            </a:lvl1pPr>
            <a:lvl2pPr>
              <a:defRPr>
                <a:solidFill>
                  <a:schemeClr val="tx2">
                    <a:lumMod val="40000"/>
                    <a:lumOff val="60000"/>
                  </a:schemeClr>
                </a:solidFill>
              </a:defRPr>
            </a:lvl2pPr>
            <a:lvl3pPr>
              <a:defRPr>
                <a:solidFill>
                  <a:schemeClr val="tx2">
                    <a:lumMod val="40000"/>
                    <a:lumOff val="60000"/>
                  </a:schemeClr>
                </a:solidFill>
              </a:defRPr>
            </a:lvl3pPr>
            <a:lvl4pPr>
              <a:defRPr>
                <a:solidFill>
                  <a:schemeClr val="tx2">
                    <a:lumMod val="40000"/>
                    <a:lumOff val="60000"/>
                  </a:schemeClr>
                </a:solidFill>
              </a:defRPr>
            </a:lvl4pPr>
            <a:lvl5pPr>
              <a:defRPr>
                <a:solidFill>
                  <a:schemeClr val="tx2">
                    <a:lumMod val="40000"/>
                    <a:lumOff val="60000"/>
                  </a:schemeClr>
                </a:solidFill>
              </a:defRPr>
            </a:lvl5pPr>
          </a:lstStyle>
          <a:p>
            <a:pPr lvl="0"/>
            <a:r>
              <a:rPr lang="id-ID" dirty="0"/>
              <a:t>Click to type subtittle</a:t>
            </a:r>
          </a:p>
        </p:txBody>
      </p:sp>
      <p:sp>
        <p:nvSpPr>
          <p:cNvPr id="34" name="Rectangle 33"/>
          <p:cNvSpPr/>
          <p:nvPr userDrawn="1"/>
        </p:nvSpPr>
        <p:spPr>
          <a:xfrm>
            <a:off x="5907385" y="1596138"/>
            <a:ext cx="3401083" cy="49350"/>
          </a:xfrm>
          <a:prstGeom prst="rect">
            <a:avLst/>
          </a:prstGeom>
          <a:gradFill>
            <a:gsLst>
              <a:gs pos="100000">
                <a:schemeClr val="tx1">
                  <a:lumMod val="95000"/>
                  <a:lumOff val="5000"/>
                  <a:alpha val="0"/>
                </a:schemeClr>
              </a:gs>
              <a:gs pos="0">
                <a:srgbClr val="00FF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sp>
        <p:nvSpPr>
          <p:cNvPr id="4" name="Text Placeholder 3"/>
          <p:cNvSpPr>
            <a:spLocks noGrp="1"/>
          </p:cNvSpPr>
          <p:nvPr>
            <p:ph type="body" sz="quarter" idx="16"/>
          </p:nvPr>
        </p:nvSpPr>
        <p:spPr>
          <a:xfrm>
            <a:off x="-2279600" y="3729248"/>
            <a:ext cx="6106711" cy="6022558"/>
          </a:xfrm>
          <a:prstGeom prst="ellipse">
            <a:avLst/>
          </a:prstGeom>
          <a:gradFill>
            <a:gsLst>
              <a:gs pos="100000">
                <a:srgbClr val="7030A0">
                  <a:alpha val="0"/>
                </a:srgbClr>
              </a:gs>
              <a:gs pos="0">
                <a:srgbClr val="B5216F">
                  <a:alpha val="55000"/>
                </a:srgbClr>
              </a:gs>
            </a:gsLst>
            <a:lin ang="6000000" scaled="0"/>
          </a:gradFill>
        </p:spPr>
        <p:txBody>
          <a:bodyPr/>
          <a:lstStyle>
            <a:lvl1pPr>
              <a:defRPr>
                <a:noFill/>
              </a:defRPr>
            </a:lvl1pPr>
            <a:lvl2pPr>
              <a:defRPr>
                <a:noFill/>
              </a:defRPr>
            </a:lvl2pPr>
            <a:lvl3pPr>
              <a:defRPr>
                <a:noFill/>
              </a:defRPr>
            </a:lvl3pPr>
            <a:lvl4pPr>
              <a:defRPr>
                <a:noFill/>
              </a:defRPr>
            </a:lvl4pPr>
            <a:lvl5pPr>
              <a:defRPr>
                <a:no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9" name="Text Placeholder 8"/>
          <p:cNvSpPr>
            <a:spLocks noGrp="1"/>
          </p:cNvSpPr>
          <p:nvPr>
            <p:ph type="body" sz="quarter" idx="14" hasCustomPrompt="1"/>
          </p:nvPr>
        </p:nvSpPr>
        <p:spPr>
          <a:xfrm>
            <a:off x="1284419" y="4955059"/>
            <a:ext cx="2064351" cy="469558"/>
          </a:xfrm>
        </p:spPr>
        <p:txBody>
          <a:bodyPr/>
          <a:lstStyle>
            <a:lvl1pPr marL="0" indent="0">
              <a:buNone/>
              <a:defRPr spc="600">
                <a:latin typeface="Lato Black" panose="020F0A02020204030203" pitchFamily="34" charset="0"/>
              </a:defRPr>
            </a:lvl1pPr>
          </a:lstStyle>
          <a:p>
            <a:pPr lvl="0"/>
            <a:r>
              <a:rPr lang="id-ID" dirty="0"/>
              <a:t>Year</a:t>
            </a:r>
          </a:p>
        </p:txBody>
      </p:sp>
      <p:sp>
        <p:nvSpPr>
          <p:cNvPr id="16" name="Rectangle 15"/>
          <p:cNvSpPr/>
          <p:nvPr userDrawn="1"/>
        </p:nvSpPr>
        <p:spPr>
          <a:xfrm>
            <a:off x="1353054" y="5491841"/>
            <a:ext cx="1032175" cy="45719"/>
          </a:xfrm>
          <a:prstGeom prst="rect">
            <a:avLst/>
          </a:prstGeom>
          <a:gradFill>
            <a:gsLst>
              <a:gs pos="100000">
                <a:schemeClr val="tx1">
                  <a:lumMod val="95000"/>
                  <a:lumOff val="5000"/>
                  <a:alpha val="0"/>
                </a:schemeClr>
              </a:gs>
              <a:gs pos="0">
                <a:srgbClr val="00FF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spTree>
    <p:extLst>
      <p:ext uri="{BB962C8B-B14F-4D97-AF65-F5344CB8AC3E}">
        <p14:creationId xmlns:p14="http://schemas.microsoft.com/office/powerpoint/2010/main" val="1859579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11" name="Oval 10"/>
          <p:cNvSpPr/>
          <p:nvPr userDrawn="1"/>
        </p:nvSpPr>
        <p:spPr>
          <a:xfrm>
            <a:off x="-6405342" y="-1623637"/>
            <a:ext cx="10424892" cy="10325100"/>
          </a:xfrm>
          <a:prstGeom prst="ellipse">
            <a:avLst/>
          </a:prstGeom>
          <a:gradFill>
            <a:gsLst>
              <a:gs pos="100000">
                <a:schemeClr val="tx2">
                  <a:lumMod val="75000"/>
                  <a:alpha val="0"/>
                </a:schemeClr>
              </a:gs>
              <a:gs pos="0">
                <a:schemeClr val="tx2">
                  <a:lumMod val="75000"/>
                  <a:alpha val="67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dirty="0"/>
          </a:p>
        </p:txBody>
      </p:sp>
      <p:sp>
        <p:nvSpPr>
          <p:cNvPr id="2" name="Title 1"/>
          <p:cNvSpPr>
            <a:spLocks noGrp="1"/>
          </p:cNvSpPr>
          <p:nvPr>
            <p:ph type="title" hasCustomPrompt="1"/>
          </p:nvPr>
        </p:nvSpPr>
        <p:spPr>
          <a:xfrm>
            <a:off x="4844621" y="2672569"/>
            <a:ext cx="4913015" cy="1512862"/>
          </a:xfrm>
        </p:spPr>
        <p:txBody>
          <a:bodyPr anchor="t" anchorCtr="0">
            <a:noAutofit/>
          </a:bodyPr>
          <a:lstStyle>
            <a:lvl1pPr>
              <a:defRPr sz="4400"/>
            </a:lvl1pPr>
          </a:lstStyle>
          <a:p>
            <a:r>
              <a:rPr lang="id-ID" dirty="0"/>
              <a:t>You can insert a question here</a:t>
            </a:r>
          </a:p>
        </p:txBody>
      </p:sp>
      <p:sp>
        <p:nvSpPr>
          <p:cNvPr id="8" name="Oval 7"/>
          <p:cNvSpPr/>
          <p:nvPr userDrawn="1"/>
        </p:nvSpPr>
        <p:spPr>
          <a:xfrm rot="5064396">
            <a:off x="918835" y="2274520"/>
            <a:ext cx="2180264" cy="2180264"/>
          </a:xfrm>
          <a:prstGeom prst="ellipse">
            <a:avLst/>
          </a:prstGeom>
          <a:gradFill>
            <a:gsLst>
              <a:gs pos="0">
                <a:srgbClr val="7030A0">
                  <a:lumMod val="100000"/>
                  <a:alpha val="26000"/>
                </a:srgbClr>
              </a:gs>
              <a:gs pos="100000">
                <a:srgbClr val="B5216F">
                  <a:alpha val="78000"/>
                </a:srgbClr>
              </a:gs>
            </a:gsLst>
            <a:lin ang="11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Text Placeholder 16"/>
          <p:cNvSpPr>
            <a:spLocks noGrp="1"/>
          </p:cNvSpPr>
          <p:nvPr>
            <p:ph type="body" sz="quarter" idx="11" hasCustomPrompt="1"/>
          </p:nvPr>
        </p:nvSpPr>
        <p:spPr>
          <a:xfrm>
            <a:off x="1642756" y="2429886"/>
            <a:ext cx="759301" cy="1320800"/>
          </a:xfrm>
        </p:spPr>
        <p:txBody>
          <a:bodyPr>
            <a:noAutofit/>
          </a:bodyPr>
          <a:lstStyle>
            <a:lvl1pPr marL="0" indent="0">
              <a:buNone/>
              <a:defRPr sz="9600">
                <a:latin typeface="Lato Black" panose="020F0A02020204030203" pitchFamily="34" charset="0"/>
              </a:defRPr>
            </a:lvl1pPr>
          </a:lstStyle>
          <a:p>
            <a:pPr lvl="0"/>
            <a:r>
              <a:rPr lang="id-ID" dirty="0"/>
              <a:t>?</a:t>
            </a:r>
          </a:p>
        </p:txBody>
      </p:sp>
      <p:sp>
        <p:nvSpPr>
          <p:cNvPr id="10" name="Text Placeholder 16"/>
          <p:cNvSpPr>
            <a:spLocks noGrp="1"/>
          </p:cNvSpPr>
          <p:nvPr>
            <p:ph type="body" sz="quarter" idx="12" hasCustomPrompt="1"/>
          </p:nvPr>
        </p:nvSpPr>
        <p:spPr>
          <a:xfrm>
            <a:off x="938827" y="3818940"/>
            <a:ext cx="2140280" cy="582944"/>
          </a:xfrm>
        </p:spPr>
        <p:txBody>
          <a:bodyPr>
            <a:noAutofit/>
          </a:bodyPr>
          <a:lstStyle>
            <a:lvl1pPr marL="0" indent="0">
              <a:buNone/>
              <a:defRPr sz="3600">
                <a:latin typeface="Lato Black" panose="020F0A02020204030203" pitchFamily="34" charset="0"/>
              </a:defRPr>
            </a:lvl1pPr>
          </a:lstStyle>
          <a:p>
            <a:pPr lvl="0"/>
            <a:r>
              <a:rPr lang="id-ID" dirty="0"/>
              <a:t>Question</a:t>
            </a:r>
          </a:p>
        </p:txBody>
      </p:sp>
      <p:sp>
        <p:nvSpPr>
          <p:cNvPr id="12" name="Rectangle 11"/>
          <p:cNvSpPr/>
          <p:nvPr userDrawn="1"/>
        </p:nvSpPr>
        <p:spPr>
          <a:xfrm>
            <a:off x="1369952" y="4544386"/>
            <a:ext cx="1312359" cy="45719"/>
          </a:xfrm>
          <a:prstGeom prst="rect">
            <a:avLst/>
          </a:prstGeom>
          <a:gradFill>
            <a:gsLst>
              <a:gs pos="100000">
                <a:schemeClr val="tx1">
                  <a:lumMod val="95000"/>
                  <a:lumOff val="5000"/>
                  <a:alpha val="0"/>
                </a:schemeClr>
              </a:gs>
              <a:gs pos="0">
                <a:srgbClr val="00FF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spTree>
    <p:extLst>
      <p:ext uri="{BB962C8B-B14F-4D97-AF65-F5344CB8AC3E}">
        <p14:creationId xmlns:p14="http://schemas.microsoft.com/office/powerpoint/2010/main" val="74735994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51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8450800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70769272"/>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9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69149918"/>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49243438"/>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42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42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74492269"/>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7027948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9824504"/>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14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73254651"/>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58770819"/>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3275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ublic Figure">
    <p:spTree>
      <p:nvGrpSpPr>
        <p:cNvPr id="1" name=""/>
        <p:cNvGrpSpPr/>
        <p:nvPr/>
      </p:nvGrpSpPr>
      <p:grpSpPr>
        <a:xfrm>
          <a:off x="0" y="0"/>
          <a:ext cx="0" cy="0"/>
          <a:chOff x="0" y="0"/>
          <a:chExt cx="0" cy="0"/>
        </a:xfrm>
      </p:grpSpPr>
      <p:sp>
        <p:nvSpPr>
          <p:cNvPr id="9" name="Rounded Rectangle 8"/>
          <p:cNvSpPr/>
          <p:nvPr userDrawn="1"/>
        </p:nvSpPr>
        <p:spPr>
          <a:xfrm rot="5400000">
            <a:off x="2903619" y="-2623817"/>
            <a:ext cx="11558538" cy="8568487"/>
          </a:xfrm>
          <a:prstGeom prst="roundRect">
            <a:avLst>
              <a:gd name="adj" fmla="val 50000"/>
            </a:avLst>
          </a:prstGeom>
          <a:gradFill flip="none" rotWithShape="1">
            <a:gsLst>
              <a:gs pos="0">
                <a:schemeClr val="tx2">
                  <a:lumMod val="75000"/>
                  <a:alpha val="0"/>
                </a:schemeClr>
              </a:gs>
              <a:gs pos="100000">
                <a:schemeClr val="tx2">
                  <a:lumMod val="75000"/>
                  <a:alpha val="67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dirty="0"/>
          </a:p>
        </p:txBody>
      </p:sp>
      <p:sp>
        <p:nvSpPr>
          <p:cNvPr id="10" name="Oval 9"/>
          <p:cNvSpPr/>
          <p:nvPr userDrawn="1"/>
        </p:nvSpPr>
        <p:spPr>
          <a:xfrm rot="15764460">
            <a:off x="4435704" y="-230050"/>
            <a:ext cx="7634206" cy="7634207"/>
          </a:xfrm>
          <a:prstGeom prst="ellipse">
            <a:avLst/>
          </a:prstGeom>
          <a:gradFill>
            <a:gsLst>
              <a:gs pos="0">
                <a:srgbClr val="7030A0">
                  <a:alpha val="0"/>
                  <a:lumMod val="100000"/>
                </a:srgbClr>
              </a:gs>
              <a:gs pos="100000">
                <a:srgbClr val="B5216F">
                  <a:alpha val="70000"/>
                </a:srgbClr>
              </a:gs>
            </a:gsLst>
            <a:lin ang="2400000" scaled="0"/>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1" name="Oval 10"/>
          <p:cNvSpPr/>
          <p:nvPr userDrawn="1"/>
        </p:nvSpPr>
        <p:spPr>
          <a:xfrm rot="5064396">
            <a:off x="8111526" y="-4242122"/>
            <a:ext cx="7671709" cy="7671709"/>
          </a:xfrm>
          <a:prstGeom prst="ellipse">
            <a:avLst/>
          </a:prstGeom>
          <a:gradFill>
            <a:gsLst>
              <a:gs pos="0">
                <a:srgbClr val="7030A0">
                  <a:alpha val="0"/>
                  <a:lumMod val="100000"/>
                </a:srgbClr>
              </a:gs>
              <a:gs pos="100000">
                <a:srgbClr val="B5216F">
                  <a:alpha val="64000"/>
                </a:srgbClr>
              </a:gs>
            </a:gsLst>
            <a:lin ang="2400000" scaled="0"/>
          </a:gradFill>
          <a:ln>
            <a:noFill/>
          </a:ln>
          <a:effectLst>
            <a:outerShdw blurRad="546100" dist="190500" dir="5400000" algn="t" rotWithShape="0">
              <a:prstClr val="black">
                <a:alpha val="4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Picture Placeholder 9"/>
          <p:cNvSpPr>
            <a:spLocks noGrp="1"/>
          </p:cNvSpPr>
          <p:nvPr>
            <p:ph type="pic" sz="quarter" idx="10"/>
          </p:nvPr>
        </p:nvSpPr>
        <p:spPr>
          <a:xfrm>
            <a:off x="5786510" y="1082947"/>
            <a:ext cx="4941732" cy="4867549"/>
          </a:xfrm>
          <a:prstGeom prst="ellipse">
            <a:avLst/>
          </a:prstGeom>
          <a:solidFill>
            <a:schemeClr val="bg2">
              <a:lumMod val="25000"/>
            </a:schemeClr>
          </a:solidFill>
        </p:spPr>
        <p:txBody>
          <a:bodyPr/>
          <a:lstStyle>
            <a:lvl1pPr marL="0" indent="0">
              <a:buNone/>
              <a:defRPr/>
            </a:lvl1pPr>
          </a:lstStyle>
          <a:p>
            <a:endParaRPr lang="id-ID" dirty="0"/>
          </a:p>
        </p:txBody>
      </p:sp>
      <p:sp>
        <p:nvSpPr>
          <p:cNvPr id="13" name="Text Placeholder 12"/>
          <p:cNvSpPr>
            <a:spLocks noGrp="1"/>
          </p:cNvSpPr>
          <p:nvPr>
            <p:ph type="body" sz="quarter" idx="11" hasCustomPrompt="1"/>
          </p:nvPr>
        </p:nvSpPr>
        <p:spPr>
          <a:xfrm>
            <a:off x="10023955" y="501249"/>
            <a:ext cx="1393484" cy="914375"/>
          </a:xfrm>
        </p:spPr>
        <p:txBody>
          <a:bodyPr>
            <a:noAutofit/>
          </a:bodyPr>
          <a:lstStyle>
            <a:lvl1pPr marL="0" indent="0">
              <a:buNone/>
              <a:defRPr sz="3200">
                <a:latin typeface="Lato Black" panose="020F0A02020204030203" pitchFamily="34" charset="0"/>
              </a:defRPr>
            </a:lvl1pPr>
          </a:lstStyle>
          <a:p>
            <a:pPr lvl="0"/>
            <a:r>
              <a:rPr lang="id-ID" dirty="0"/>
              <a:t>Public Figure</a:t>
            </a:r>
          </a:p>
        </p:txBody>
      </p:sp>
      <p:sp>
        <p:nvSpPr>
          <p:cNvPr id="2" name="Title 1"/>
          <p:cNvSpPr>
            <a:spLocks noGrp="1"/>
          </p:cNvSpPr>
          <p:nvPr>
            <p:ph type="title"/>
          </p:nvPr>
        </p:nvSpPr>
        <p:spPr>
          <a:xfrm>
            <a:off x="1118332" y="2574960"/>
            <a:ext cx="3932237" cy="1265531"/>
          </a:xfrm>
        </p:spPr>
        <p:txBody>
          <a:bodyPr anchor="t" anchorCtr="0"/>
          <a:lstStyle>
            <a:lvl1pPr algn="ctr">
              <a:defRPr sz="3200"/>
            </a:lvl1pPr>
          </a:lstStyle>
          <a:p>
            <a:r>
              <a:rPr lang="en-US" dirty="0"/>
              <a:t>Click to edit Master title style</a:t>
            </a:r>
            <a:endParaRPr lang="id-ID" dirty="0"/>
          </a:p>
        </p:txBody>
      </p:sp>
      <p:sp>
        <p:nvSpPr>
          <p:cNvPr id="14" name="Text Placeholder 10"/>
          <p:cNvSpPr>
            <a:spLocks noGrp="1"/>
          </p:cNvSpPr>
          <p:nvPr>
            <p:ph type="body" sz="quarter" idx="12" hasCustomPrompt="1"/>
          </p:nvPr>
        </p:nvSpPr>
        <p:spPr>
          <a:xfrm>
            <a:off x="1887361" y="3840491"/>
            <a:ext cx="2394179" cy="1265695"/>
          </a:xfrm>
        </p:spPr>
        <p:txBody>
          <a:bodyPr>
            <a:noAutofit/>
          </a:bodyPr>
          <a:lstStyle>
            <a:lvl1pPr marL="0" indent="0" algn="ctr">
              <a:buNone/>
              <a:defRPr sz="1800">
                <a:solidFill>
                  <a:schemeClr val="tx2">
                    <a:lumMod val="40000"/>
                    <a:lumOff val="60000"/>
                  </a:schemeClr>
                </a:solidFill>
              </a:defRPr>
            </a:lvl1pPr>
          </a:lstStyle>
          <a:p>
            <a:pPr lvl="0"/>
            <a:r>
              <a:rPr lang="en-US" dirty="0" err="1"/>
              <a:t>Lorem</a:t>
            </a:r>
            <a:r>
              <a:rPr lang="en-US" dirty="0"/>
              <a:t> </a:t>
            </a:r>
            <a:r>
              <a:rPr lang="en-US" dirty="0" err="1"/>
              <a:t>Ipsum</a:t>
            </a:r>
            <a:r>
              <a:rPr lang="en-US" dirty="0"/>
              <a:t> is simply dummy text of the printing and typesetting industry. </a:t>
            </a:r>
            <a:endParaRPr lang="id-ID" dirty="0"/>
          </a:p>
        </p:txBody>
      </p:sp>
      <p:sp>
        <p:nvSpPr>
          <p:cNvPr id="15" name="Rectangle 14"/>
          <p:cNvSpPr/>
          <p:nvPr userDrawn="1"/>
        </p:nvSpPr>
        <p:spPr>
          <a:xfrm>
            <a:off x="10134845" y="1559070"/>
            <a:ext cx="1460343" cy="45719"/>
          </a:xfrm>
          <a:prstGeom prst="rect">
            <a:avLst/>
          </a:prstGeom>
          <a:gradFill>
            <a:gsLst>
              <a:gs pos="100000">
                <a:schemeClr val="tx1">
                  <a:lumMod val="95000"/>
                  <a:lumOff val="5000"/>
                  <a:alpha val="0"/>
                </a:schemeClr>
              </a:gs>
              <a:gs pos="0">
                <a:srgbClr val="00FF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sp>
        <p:nvSpPr>
          <p:cNvPr id="16" name="Oval 15"/>
          <p:cNvSpPr/>
          <p:nvPr userDrawn="1"/>
        </p:nvSpPr>
        <p:spPr>
          <a:xfrm rot="5064396">
            <a:off x="4637824" y="5676918"/>
            <a:ext cx="2180264" cy="2180264"/>
          </a:xfrm>
          <a:prstGeom prst="ellipse">
            <a:avLst/>
          </a:prstGeom>
          <a:gradFill>
            <a:gsLst>
              <a:gs pos="12000">
                <a:srgbClr val="7030A0">
                  <a:lumMod val="100000"/>
                  <a:alpha val="0"/>
                </a:srgbClr>
              </a:gs>
              <a:gs pos="100000">
                <a:srgbClr val="B5216F">
                  <a:alpha val="81000"/>
                </a:srgbClr>
              </a:gs>
            </a:gsLst>
            <a:lin ang="11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3490647577"/>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72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72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697619"/>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502"/>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22784341"/>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74601908"/>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77"/>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61775199"/>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38110406"/>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41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41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67890663"/>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26770666"/>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68310094"/>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127"/>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0356040"/>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649881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istory">
    <p:spTree>
      <p:nvGrpSpPr>
        <p:cNvPr id="1" name=""/>
        <p:cNvGrpSpPr/>
        <p:nvPr/>
      </p:nvGrpSpPr>
      <p:grpSpPr>
        <a:xfrm>
          <a:off x="0" y="0"/>
          <a:ext cx="0" cy="0"/>
          <a:chOff x="0" y="0"/>
          <a:chExt cx="0" cy="0"/>
        </a:xfrm>
      </p:grpSpPr>
      <p:sp>
        <p:nvSpPr>
          <p:cNvPr id="11" name="Rounded Rectangle 10"/>
          <p:cNvSpPr/>
          <p:nvPr userDrawn="1"/>
        </p:nvSpPr>
        <p:spPr>
          <a:xfrm rot="10800000">
            <a:off x="-2872903" y="-823591"/>
            <a:ext cx="9662453" cy="8568486"/>
          </a:xfrm>
          <a:prstGeom prst="roundRect">
            <a:avLst>
              <a:gd name="adj" fmla="val 50000"/>
            </a:avLst>
          </a:prstGeom>
          <a:gradFill flip="none" rotWithShape="1">
            <a:gsLst>
              <a:gs pos="0">
                <a:schemeClr val="tx2">
                  <a:lumMod val="75000"/>
                  <a:alpha val="0"/>
                </a:schemeClr>
              </a:gs>
              <a:gs pos="100000">
                <a:schemeClr val="tx2">
                  <a:lumMod val="75000"/>
                  <a:alpha val="67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dirty="0"/>
          </a:p>
        </p:txBody>
      </p:sp>
      <p:sp>
        <p:nvSpPr>
          <p:cNvPr id="10" name="Oval 9"/>
          <p:cNvSpPr/>
          <p:nvPr userDrawn="1"/>
        </p:nvSpPr>
        <p:spPr>
          <a:xfrm rot="18092939">
            <a:off x="-1746485" y="495050"/>
            <a:ext cx="6000817" cy="6000817"/>
          </a:xfrm>
          <a:prstGeom prst="ellipse">
            <a:avLst/>
          </a:prstGeom>
          <a:gradFill>
            <a:gsLst>
              <a:gs pos="0">
                <a:srgbClr val="7030A0">
                  <a:alpha val="0"/>
                  <a:lumMod val="100000"/>
                </a:srgbClr>
              </a:gs>
              <a:gs pos="100000">
                <a:srgbClr val="B5216F">
                  <a:alpha val="64000"/>
                </a:srgbClr>
              </a:gs>
            </a:gsLst>
            <a:lin ang="2400000" scaled="0"/>
          </a:gradFill>
          <a:ln>
            <a:noFill/>
          </a:ln>
          <a:effectLst>
            <a:outerShdw blurRad="546100" dist="190500" dir="5400000" algn="t" rotWithShape="0">
              <a:prstClr val="black">
                <a:alpha val="4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hasCustomPrompt="1"/>
          </p:nvPr>
        </p:nvSpPr>
        <p:spPr>
          <a:xfrm>
            <a:off x="500662" y="256432"/>
            <a:ext cx="2116015" cy="704019"/>
          </a:xfrm>
        </p:spPr>
        <p:txBody>
          <a:bodyPr>
            <a:normAutofit/>
          </a:bodyPr>
          <a:lstStyle>
            <a:lvl1pPr>
              <a:defRPr sz="3200"/>
            </a:lvl1pPr>
          </a:lstStyle>
          <a:p>
            <a:r>
              <a:rPr lang="id-ID" dirty="0"/>
              <a:t>History</a:t>
            </a:r>
          </a:p>
        </p:txBody>
      </p:sp>
      <p:sp>
        <p:nvSpPr>
          <p:cNvPr id="8" name="Text Placeholder 7"/>
          <p:cNvSpPr>
            <a:spLocks noGrp="1"/>
          </p:cNvSpPr>
          <p:nvPr>
            <p:ph type="body" sz="quarter" idx="10" hasCustomPrompt="1"/>
          </p:nvPr>
        </p:nvSpPr>
        <p:spPr>
          <a:xfrm>
            <a:off x="4009244" y="3003375"/>
            <a:ext cx="2686905" cy="984152"/>
          </a:xfrm>
        </p:spPr>
        <p:txBody>
          <a:bodyPr>
            <a:noAutofit/>
          </a:bodyPr>
          <a:lstStyle>
            <a:lvl1pPr>
              <a:defRPr sz="6600"/>
            </a:lvl1pPr>
          </a:lstStyle>
          <a:p>
            <a:pPr lvl="0"/>
            <a:r>
              <a:rPr lang="id-ID" dirty="0"/>
              <a:t>1980</a:t>
            </a:r>
          </a:p>
        </p:txBody>
      </p:sp>
      <p:sp>
        <p:nvSpPr>
          <p:cNvPr id="9" name="Picture Placeholder 9"/>
          <p:cNvSpPr>
            <a:spLocks noGrp="1"/>
          </p:cNvSpPr>
          <p:nvPr>
            <p:ph type="pic" sz="quarter" idx="11"/>
          </p:nvPr>
        </p:nvSpPr>
        <p:spPr>
          <a:xfrm>
            <a:off x="-1191066" y="1082947"/>
            <a:ext cx="4941732" cy="4867549"/>
          </a:xfrm>
          <a:prstGeom prst="ellipse">
            <a:avLst/>
          </a:prstGeom>
          <a:solidFill>
            <a:schemeClr val="bg2">
              <a:lumMod val="25000"/>
            </a:schemeClr>
          </a:solidFill>
        </p:spPr>
        <p:txBody>
          <a:bodyPr/>
          <a:lstStyle>
            <a:lvl1pPr marL="0" indent="0">
              <a:buNone/>
              <a:defRPr/>
            </a:lvl1pPr>
          </a:lstStyle>
          <a:p>
            <a:endParaRPr lang="id-ID" dirty="0"/>
          </a:p>
        </p:txBody>
      </p:sp>
      <p:sp>
        <p:nvSpPr>
          <p:cNvPr id="13" name="Text Placeholder 12"/>
          <p:cNvSpPr>
            <a:spLocks noGrp="1"/>
          </p:cNvSpPr>
          <p:nvPr>
            <p:ph type="body" sz="quarter" idx="12" hasCustomPrompt="1"/>
          </p:nvPr>
        </p:nvSpPr>
        <p:spPr>
          <a:xfrm>
            <a:off x="7442152" y="3101849"/>
            <a:ext cx="4079291" cy="1716357"/>
          </a:xfrm>
        </p:spPr>
        <p:txBody>
          <a:bodyPr>
            <a:normAutofit/>
          </a:bodyPr>
          <a:lstStyle>
            <a:lvl1pPr marL="0" indent="0">
              <a:buNone/>
              <a:defRPr sz="2400">
                <a:solidFill>
                  <a:schemeClr val="tx2">
                    <a:lumMod val="40000"/>
                    <a:lumOff val="60000"/>
                  </a:schemeClr>
                </a:solidFill>
              </a:defRPr>
            </a:lvl1pPr>
          </a:lstStyle>
          <a:p>
            <a:pPr lvl="0"/>
            <a:r>
              <a:rPr lang="en-US" dirty="0" err="1"/>
              <a:t>Lorem</a:t>
            </a:r>
            <a:r>
              <a:rPr lang="en-US" dirty="0"/>
              <a:t> </a:t>
            </a:r>
            <a:r>
              <a:rPr lang="en-US" dirty="0" err="1"/>
              <a:t>Ipsum</a:t>
            </a:r>
            <a:r>
              <a:rPr lang="en-US" dirty="0"/>
              <a:t> is simply dummy text of the printing and typesetting industry.</a:t>
            </a:r>
            <a:endParaRPr lang="id-ID" dirty="0"/>
          </a:p>
        </p:txBody>
      </p:sp>
      <p:sp>
        <p:nvSpPr>
          <p:cNvPr id="14" name="Text Placeholder 12"/>
          <p:cNvSpPr>
            <a:spLocks noGrp="1"/>
          </p:cNvSpPr>
          <p:nvPr>
            <p:ph type="body" sz="quarter" idx="13" hasCustomPrompt="1"/>
          </p:nvPr>
        </p:nvSpPr>
        <p:spPr>
          <a:xfrm>
            <a:off x="7442152" y="2252554"/>
            <a:ext cx="4079291" cy="513940"/>
          </a:xfrm>
        </p:spPr>
        <p:txBody>
          <a:bodyPr>
            <a:normAutofit/>
          </a:bodyPr>
          <a:lstStyle>
            <a:lvl1pPr marL="0" indent="0">
              <a:buNone/>
              <a:defRPr sz="2400">
                <a:latin typeface="Lato Black" panose="020F0A02020204030203" pitchFamily="34" charset="0"/>
              </a:defRPr>
            </a:lvl1pPr>
          </a:lstStyle>
          <a:p>
            <a:pPr lvl="0"/>
            <a:r>
              <a:rPr lang="en-US" dirty="0" err="1"/>
              <a:t>Lorem</a:t>
            </a:r>
            <a:r>
              <a:rPr lang="en-US" dirty="0"/>
              <a:t> </a:t>
            </a:r>
            <a:r>
              <a:rPr lang="en-US" dirty="0" err="1"/>
              <a:t>Ipsum</a:t>
            </a:r>
            <a:r>
              <a:rPr lang="en-US" dirty="0"/>
              <a:t> is simply</a:t>
            </a:r>
            <a:endParaRPr lang="id-ID" dirty="0"/>
          </a:p>
        </p:txBody>
      </p:sp>
      <p:sp>
        <p:nvSpPr>
          <p:cNvPr id="15" name="Rectangle 14"/>
          <p:cNvSpPr/>
          <p:nvPr userDrawn="1"/>
        </p:nvSpPr>
        <p:spPr>
          <a:xfrm>
            <a:off x="7542168" y="2820400"/>
            <a:ext cx="1460343" cy="45719"/>
          </a:xfrm>
          <a:prstGeom prst="rect">
            <a:avLst/>
          </a:prstGeom>
          <a:gradFill>
            <a:gsLst>
              <a:gs pos="100000">
                <a:schemeClr val="tx1">
                  <a:lumMod val="95000"/>
                  <a:lumOff val="5000"/>
                  <a:alpha val="0"/>
                </a:schemeClr>
              </a:gs>
              <a:gs pos="0">
                <a:srgbClr val="00FF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spTree>
    <p:extLst>
      <p:ext uri="{BB962C8B-B14F-4D97-AF65-F5344CB8AC3E}">
        <p14:creationId xmlns:p14="http://schemas.microsoft.com/office/powerpoint/2010/main" val="2840485085"/>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22119984"/>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715"/>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715"/>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50490287"/>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8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17155435"/>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258269"/>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6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25872460"/>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42160366"/>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40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40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58257964"/>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68626671"/>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00410988"/>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11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538288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ercentage">
    <p:spTree>
      <p:nvGrpSpPr>
        <p:cNvPr id="1" name=""/>
        <p:cNvGrpSpPr/>
        <p:nvPr/>
      </p:nvGrpSpPr>
      <p:grpSpPr>
        <a:xfrm>
          <a:off x="0" y="0"/>
          <a:ext cx="0" cy="0"/>
          <a:chOff x="0" y="0"/>
          <a:chExt cx="0" cy="0"/>
        </a:xfrm>
      </p:grpSpPr>
      <p:sp>
        <p:nvSpPr>
          <p:cNvPr id="10" name="Oval 9"/>
          <p:cNvSpPr/>
          <p:nvPr userDrawn="1"/>
        </p:nvSpPr>
        <p:spPr>
          <a:xfrm>
            <a:off x="856343" y="391886"/>
            <a:ext cx="6197600" cy="6197600"/>
          </a:xfrm>
          <a:prstGeom prst="ellipse">
            <a:avLst/>
          </a:prstGeom>
          <a:solidFill>
            <a:srgbClr val="1C22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8" name="Text Placeholder 7"/>
          <p:cNvSpPr>
            <a:spLocks noGrp="1"/>
          </p:cNvSpPr>
          <p:nvPr>
            <p:ph type="body" sz="quarter" idx="10" hasCustomPrompt="1"/>
          </p:nvPr>
        </p:nvSpPr>
        <p:spPr>
          <a:xfrm>
            <a:off x="1400536" y="2264682"/>
            <a:ext cx="5109255" cy="2423432"/>
          </a:xfrm>
          <a:noFill/>
        </p:spPr>
        <p:txBody>
          <a:bodyPr>
            <a:normAutofit/>
          </a:bodyPr>
          <a:lstStyle>
            <a:lvl1pPr marL="0" indent="0" algn="ctr">
              <a:buNone/>
              <a:defRPr sz="16600">
                <a:gradFill>
                  <a:gsLst>
                    <a:gs pos="20000">
                      <a:srgbClr val="7030A0">
                        <a:lumMod val="100000"/>
                      </a:srgbClr>
                    </a:gs>
                    <a:gs pos="85000">
                      <a:srgbClr val="B5216F"/>
                    </a:gs>
                  </a:gsLst>
                  <a:lin ang="5400000" scaled="0"/>
                </a:gradFill>
              </a:defRPr>
            </a:lvl1pPr>
          </a:lstStyle>
          <a:p>
            <a:pPr lvl="0"/>
            <a:r>
              <a:rPr lang="id-ID" dirty="0"/>
              <a:t>58%</a:t>
            </a:r>
          </a:p>
        </p:txBody>
      </p:sp>
      <p:sp>
        <p:nvSpPr>
          <p:cNvPr id="12" name="Text Placeholder 11"/>
          <p:cNvSpPr>
            <a:spLocks noGrp="1"/>
          </p:cNvSpPr>
          <p:nvPr>
            <p:ph type="body" sz="quarter" idx="11" hasCustomPrompt="1"/>
          </p:nvPr>
        </p:nvSpPr>
        <p:spPr>
          <a:xfrm>
            <a:off x="7598203" y="2780049"/>
            <a:ext cx="4107279" cy="1392701"/>
          </a:xfrm>
        </p:spPr>
        <p:txBody>
          <a:bodyPr>
            <a:normAutofit/>
          </a:bodyPr>
          <a:lstStyle>
            <a:lvl1pPr marL="0" indent="0">
              <a:lnSpc>
                <a:spcPct val="100000"/>
              </a:lnSpc>
              <a:buNone/>
              <a:defRPr sz="2000"/>
            </a:lvl1pPr>
          </a:lstStyle>
          <a:p>
            <a:pPr lvl="0"/>
            <a:r>
              <a:rPr lang="en-US" dirty="0" err="1"/>
              <a:t>Lorem</a:t>
            </a:r>
            <a:r>
              <a:rPr lang="en-US" dirty="0"/>
              <a:t> </a:t>
            </a:r>
            <a:r>
              <a:rPr lang="en-US" dirty="0" err="1"/>
              <a:t>Ipsum</a:t>
            </a:r>
            <a:r>
              <a:rPr lang="en-US" dirty="0"/>
              <a:t> is simply dummy text of the printing and typesetting industry. </a:t>
            </a:r>
            <a:endParaRPr lang="id-ID" dirty="0"/>
          </a:p>
        </p:txBody>
      </p:sp>
      <p:sp>
        <p:nvSpPr>
          <p:cNvPr id="13" name="Rectangle 12"/>
          <p:cNvSpPr/>
          <p:nvPr userDrawn="1"/>
        </p:nvSpPr>
        <p:spPr>
          <a:xfrm>
            <a:off x="3378214" y="5113434"/>
            <a:ext cx="1460343" cy="45719"/>
          </a:xfrm>
          <a:prstGeom prst="rect">
            <a:avLst/>
          </a:prstGeom>
          <a:gradFill>
            <a:gsLst>
              <a:gs pos="100000">
                <a:schemeClr val="tx1">
                  <a:lumMod val="95000"/>
                  <a:lumOff val="5000"/>
                  <a:alpha val="0"/>
                </a:schemeClr>
              </a:gs>
              <a:gs pos="0">
                <a:srgbClr val="00FF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spTree>
    <p:extLst>
      <p:ext uri="{BB962C8B-B14F-4D97-AF65-F5344CB8AC3E}">
        <p14:creationId xmlns:p14="http://schemas.microsoft.com/office/powerpoint/2010/main" val="1574079084"/>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97509036"/>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68544971"/>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9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9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22034218"/>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68"/>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eaLnBrk="0" hangingPunct="0">
              <a:defRPr/>
            </a:lvl1pPr>
          </a:lstStyle>
          <a:p>
            <a:pPr>
              <a:defRPr/>
            </a:pPr>
            <a:fld id="{4096E0CF-284F-426D-9377-8C7583D40714}" type="datetimeFigureOut">
              <a:rPr lang="en-US"/>
              <a:pPr>
                <a:defRPr/>
              </a:pPr>
              <a:t>2/5/2020</a:t>
            </a:fld>
            <a:endParaRPr lang="en-US"/>
          </a:p>
        </p:txBody>
      </p:sp>
      <p:sp>
        <p:nvSpPr>
          <p:cNvPr id="5" name="Footer Placeholder 4"/>
          <p:cNvSpPr>
            <a:spLocks noGrp="1"/>
          </p:cNvSpPr>
          <p:nvPr>
            <p:ph type="ftr" sz="quarter" idx="11"/>
          </p:nvPr>
        </p:nvSpPr>
        <p:spPr/>
        <p:txBody>
          <a:bodyPr/>
          <a:lstStyle>
            <a:lvl1pPr eaLnBrk="0" hangingPunct="0">
              <a:defRPr/>
            </a:lvl1pPr>
          </a:lstStyle>
          <a:p>
            <a:pPr>
              <a:defRPr/>
            </a:pPr>
            <a:endParaRPr lang="en-US"/>
          </a:p>
        </p:txBody>
      </p:sp>
      <p:sp>
        <p:nvSpPr>
          <p:cNvPr id="6" name="Slide Number Placeholder 5"/>
          <p:cNvSpPr>
            <a:spLocks noGrp="1"/>
          </p:cNvSpPr>
          <p:nvPr>
            <p:ph type="sldNum" sz="quarter" idx="12"/>
          </p:nvPr>
        </p:nvSpPr>
        <p:spPr/>
        <p:txBody>
          <a:bodyPr/>
          <a:lstStyle>
            <a:lvl1pPr eaLnBrk="0" hangingPunct="0">
              <a:defRPr/>
            </a:lvl1pPr>
          </a:lstStyle>
          <a:p>
            <a:pPr>
              <a:defRPr/>
            </a:pPr>
            <a:fld id="{71B8DBD3-5BFA-4E07-A515-58DA27C71F0E}" type="slidenum">
              <a:rPr lang="en-US"/>
              <a:pPr>
                <a:defRPr/>
              </a:pPr>
              <a:t>‹#›</a:t>
            </a:fld>
            <a:endParaRPr lang="en-US"/>
          </a:p>
        </p:txBody>
      </p:sp>
    </p:spTree>
    <p:extLst>
      <p:ext uri="{BB962C8B-B14F-4D97-AF65-F5344CB8AC3E}">
        <p14:creationId xmlns:p14="http://schemas.microsoft.com/office/powerpoint/2010/main" val="3398137535"/>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eaLnBrk="0" hangingPunct="0">
              <a:defRPr/>
            </a:lvl1pPr>
          </a:lstStyle>
          <a:p>
            <a:pPr>
              <a:defRPr/>
            </a:pPr>
            <a:fld id="{D23E9FE0-9ADC-46D2-99C3-5DBC29EAED14}" type="datetimeFigureOut">
              <a:rPr lang="en-US"/>
              <a:pPr>
                <a:defRPr/>
              </a:pPr>
              <a:t>2/5/2020</a:t>
            </a:fld>
            <a:endParaRPr lang="en-US"/>
          </a:p>
        </p:txBody>
      </p:sp>
      <p:sp>
        <p:nvSpPr>
          <p:cNvPr id="5" name="Footer Placeholder 4"/>
          <p:cNvSpPr>
            <a:spLocks noGrp="1"/>
          </p:cNvSpPr>
          <p:nvPr>
            <p:ph type="ftr" sz="quarter" idx="11"/>
          </p:nvPr>
        </p:nvSpPr>
        <p:spPr/>
        <p:txBody>
          <a:bodyPr/>
          <a:lstStyle>
            <a:lvl1pPr eaLnBrk="0" hangingPunct="0">
              <a:defRPr/>
            </a:lvl1pPr>
          </a:lstStyle>
          <a:p>
            <a:pPr>
              <a:defRPr/>
            </a:pPr>
            <a:endParaRPr lang="en-US"/>
          </a:p>
        </p:txBody>
      </p:sp>
      <p:sp>
        <p:nvSpPr>
          <p:cNvPr id="6" name="Slide Number Placeholder 5"/>
          <p:cNvSpPr>
            <a:spLocks noGrp="1"/>
          </p:cNvSpPr>
          <p:nvPr>
            <p:ph type="sldNum" sz="quarter" idx="12"/>
          </p:nvPr>
        </p:nvSpPr>
        <p:spPr/>
        <p:txBody>
          <a:bodyPr/>
          <a:lstStyle>
            <a:lvl1pPr eaLnBrk="0" hangingPunct="0">
              <a:defRPr/>
            </a:lvl1pPr>
          </a:lstStyle>
          <a:p>
            <a:pPr>
              <a:defRPr/>
            </a:pPr>
            <a:fld id="{0F574FFE-24C4-4F33-8C4D-8E5E41FDB572}" type="slidenum">
              <a:rPr lang="en-US"/>
              <a:pPr>
                <a:defRPr/>
              </a:pPr>
              <a:t>‹#›</a:t>
            </a:fld>
            <a:endParaRPr lang="en-US"/>
          </a:p>
        </p:txBody>
      </p:sp>
    </p:spTree>
    <p:extLst>
      <p:ext uri="{BB962C8B-B14F-4D97-AF65-F5344CB8AC3E}">
        <p14:creationId xmlns:p14="http://schemas.microsoft.com/office/powerpoint/2010/main" val="2959504851"/>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43"/>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eaLnBrk="0" hangingPunct="0">
              <a:defRPr/>
            </a:lvl1pPr>
          </a:lstStyle>
          <a:p>
            <a:pPr>
              <a:defRPr/>
            </a:pPr>
            <a:fld id="{F75150C9-504B-40CA-8312-6EE9CD6C32AF}" type="datetimeFigureOut">
              <a:rPr lang="en-US"/>
              <a:pPr>
                <a:defRPr/>
              </a:pPr>
              <a:t>2/5/2020</a:t>
            </a:fld>
            <a:endParaRPr lang="en-US"/>
          </a:p>
        </p:txBody>
      </p:sp>
      <p:sp>
        <p:nvSpPr>
          <p:cNvPr id="5" name="Footer Placeholder 4"/>
          <p:cNvSpPr>
            <a:spLocks noGrp="1"/>
          </p:cNvSpPr>
          <p:nvPr>
            <p:ph type="ftr" sz="quarter" idx="11"/>
          </p:nvPr>
        </p:nvSpPr>
        <p:spPr/>
        <p:txBody>
          <a:bodyPr/>
          <a:lstStyle>
            <a:lvl1pPr eaLnBrk="0" hangingPunct="0">
              <a:defRPr/>
            </a:lvl1pPr>
          </a:lstStyle>
          <a:p>
            <a:pPr>
              <a:defRPr/>
            </a:pPr>
            <a:endParaRPr lang="en-US"/>
          </a:p>
        </p:txBody>
      </p:sp>
      <p:sp>
        <p:nvSpPr>
          <p:cNvPr id="6" name="Slide Number Placeholder 5"/>
          <p:cNvSpPr>
            <a:spLocks noGrp="1"/>
          </p:cNvSpPr>
          <p:nvPr>
            <p:ph type="sldNum" sz="quarter" idx="12"/>
          </p:nvPr>
        </p:nvSpPr>
        <p:spPr/>
        <p:txBody>
          <a:bodyPr/>
          <a:lstStyle>
            <a:lvl1pPr eaLnBrk="0" hangingPunct="0">
              <a:defRPr/>
            </a:lvl1pPr>
          </a:lstStyle>
          <a:p>
            <a:pPr>
              <a:defRPr/>
            </a:pPr>
            <a:fld id="{98211928-53DD-4366-8133-AD15971E0968}" type="slidenum">
              <a:rPr lang="en-US"/>
              <a:pPr>
                <a:defRPr/>
              </a:pPr>
              <a:t>‹#›</a:t>
            </a:fld>
            <a:endParaRPr lang="en-US"/>
          </a:p>
        </p:txBody>
      </p:sp>
    </p:spTree>
    <p:extLst>
      <p:ext uri="{BB962C8B-B14F-4D97-AF65-F5344CB8AC3E}">
        <p14:creationId xmlns:p14="http://schemas.microsoft.com/office/powerpoint/2010/main" val="294725820"/>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eaLnBrk="0" hangingPunct="0">
              <a:defRPr/>
            </a:lvl1pPr>
          </a:lstStyle>
          <a:p>
            <a:pPr>
              <a:defRPr/>
            </a:pPr>
            <a:fld id="{47B7F3A8-1FA0-481F-9A36-7286D58E1128}" type="datetimeFigureOut">
              <a:rPr lang="en-US"/>
              <a:pPr>
                <a:defRPr/>
              </a:pPr>
              <a:t>2/5/2020</a:t>
            </a:fld>
            <a:endParaRPr lang="en-US"/>
          </a:p>
        </p:txBody>
      </p:sp>
      <p:sp>
        <p:nvSpPr>
          <p:cNvPr id="6" name="Footer Placeholder 4"/>
          <p:cNvSpPr>
            <a:spLocks noGrp="1"/>
          </p:cNvSpPr>
          <p:nvPr>
            <p:ph type="ftr" sz="quarter" idx="11"/>
          </p:nvPr>
        </p:nvSpPr>
        <p:spPr/>
        <p:txBody>
          <a:bodyPr/>
          <a:lstStyle>
            <a:lvl1pPr eaLnBrk="0" hangingPunct="0">
              <a:defRPr/>
            </a:lvl1pPr>
          </a:lstStyle>
          <a:p>
            <a:pPr>
              <a:defRPr/>
            </a:pPr>
            <a:endParaRPr lang="en-US"/>
          </a:p>
        </p:txBody>
      </p:sp>
      <p:sp>
        <p:nvSpPr>
          <p:cNvPr id="7" name="Slide Number Placeholder 5"/>
          <p:cNvSpPr>
            <a:spLocks noGrp="1"/>
          </p:cNvSpPr>
          <p:nvPr>
            <p:ph type="sldNum" sz="quarter" idx="12"/>
          </p:nvPr>
        </p:nvSpPr>
        <p:spPr/>
        <p:txBody>
          <a:bodyPr/>
          <a:lstStyle>
            <a:lvl1pPr eaLnBrk="0" hangingPunct="0">
              <a:defRPr/>
            </a:lvl1pPr>
          </a:lstStyle>
          <a:p>
            <a:pPr>
              <a:defRPr/>
            </a:pPr>
            <a:fld id="{8138C7AE-0BF9-4C25-A573-3CE5294AD2FA}" type="slidenum">
              <a:rPr lang="en-US"/>
              <a:pPr>
                <a:defRPr/>
              </a:pPr>
              <a:t>‹#›</a:t>
            </a:fld>
            <a:endParaRPr lang="en-US"/>
          </a:p>
        </p:txBody>
      </p:sp>
    </p:spTree>
    <p:extLst>
      <p:ext uri="{BB962C8B-B14F-4D97-AF65-F5344CB8AC3E}">
        <p14:creationId xmlns:p14="http://schemas.microsoft.com/office/powerpoint/2010/main" val="827629691"/>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96"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96"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eaLnBrk="0" hangingPunct="0">
              <a:defRPr/>
            </a:lvl1pPr>
          </a:lstStyle>
          <a:p>
            <a:pPr>
              <a:defRPr/>
            </a:pPr>
            <a:fld id="{EC217F81-C175-4EEB-A9D8-57E42CA06897}" type="datetimeFigureOut">
              <a:rPr lang="en-US"/>
              <a:pPr>
                <a:defRPr/>
              </a:pPr>
              <a:t>2/5/2020</a:t>
            </a:fld>
            <a:endParaRPr lang="en-US"/>
          </a:p>
        </p:txBody>
      </p:sp>
      <p:sp>
        <p:nvSpPr>
          <p:cNvPr id="8" name="Footer Placeholder 4"/>
          <p:cNvSpPr>
            <a:spLocks noGrp="1"/>
          </p:cNvSpPr>
          <p:nvPr>
            <p:ph type="ftr" sz="quarter" idx="11"/>
          </p:nvPr>
        </p:nvSpPr>
        <p:spPr/>
        <p:txBody>
          <a:bodyPr/>
          <a:lstStyle>
            <a:lvl1pPr eaLnBrk="0" hangingPunct="0">
              <a:defRPr/>
            </a:lvl1pPr>
          </a:lstStyle>
          <a:p>
            <a:pPr>
              <a:defRPr/>
            </a:pPr>
            <a:endParaRPr lang="en-US"/>
          </a:p>
        </p:txBody>
      </p:sp>
      <p:sp>
        <p:nvSpPr>
          <p:cNvPr id="9" name="Slide Number Placeholder 5"/>
          <p:cNvSpPr>
            <a:spLocks noGrp="1"/>
          </p:cNvSpPr>
          <p:nvPr>
            <p:ph type="sldNum" sz="quarter" idx="12"/>
          </p:nvPr>
        </p:nvSpPr>
        <p:spPr/>
        <p:txBody>
          <a:bodyPr/>
          <a:lstStyle>
            <a:lvl1pPr eaLnBrk="0" hangingPunct="0">
              <a:defRPr/>
            </a:lvl1pPr>
          </a:lstStyle>
          <a:p>
            <a:pPr>
              <a:defRPr/>
            </a:pPr>
            <a:fld id="{6CBA64F6-66CE-43C6-8DAE-74C6123943B3}" type="slidenum">
              <a:rPr lang="en-US"/>
              <a:pPr>
                <a:defRPr/>
              </a:pPr>
              <a:t>‹#›</a:t>
            </a:fld>
            <a:endParaRPr lang="en-US"/>
          </a:p>
        </p:txBody>
      </p:sp>
    </p:spTree>
    <p:extLst>
      <p:ext uri="{BB962C8B-B14F-4D97-AF65-F5344CB8AC3E}">
        <p14:creationId xmlns:p14="http://schemas.microsoft.com/office/powerpoint/2010/main" val="2277812949"/>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eaLnBrk="0" hangingPunct="0">
              <a:defRPr/>
            </a:lvl1pPr>
          </a:lstStyle>
          <a:p>
            <a:pPr>
              <a:defRPr/>
            </a:pPr>
            <a:fld id="{37046EE6-92C6-4761-A0B6-F59E84068BDB}" type="datetimeFigureOut">
              <a:rPr lang="en-US"/>
              <a:pPr>
                <a:defRPr/>
              </a:pPr>
              <a:t>2/5/2020</a:t>
            </a:fld>
            <a:endParaRPr lang="en-US"/>
          </a:p>
        </p:txBody>
      </p:sp>
      <p:sp>
        <p:nvSpPr>
          <p:cNvPr id="4" name="Footer Placeholder 4"/>
          <p:cNvSpPr>
            <a:spLocks noGrp="1"/>
          </p:cNvSpPr>
          <p:nvPr>
            <p:ph type="ftr" sz="quarter" idx="11"/>
          </p:nvPr>
        </p:nvSpPr>
        <p:spPr/>
        <p:txBody>
          <a:bodyPr/>
          <a:lstStyle>
            <a:lvl1pPr eaLnBrk="0" hangingPunct="0">
              <a:defRPr/>
            </a:lvl1pPr>
          </a:lstStyle>
          <a:p>
            <a:pPr>
              <a:defRPr/>
            </a:pPr>
            <a:endParaRPr lang="en-US"/>
          </a:p>
        </p:txBody>
      </p:sp>
      <p:sp>
        <p:nvSpPr>
          <p:cNvPr id="5" name="Slide Number Placeholder 5"/>
          <p:cNvSpPr>
            <a:spLocks noGrp="1"/>
          </p:cNvSpPr>
          <p:nvPr>
            <p:ph type="sldNum" sz="quarter" idx="12"/>
          </p:nvPr>
        </p:nvSpPr>
        <p:spPr/>
        <p:txBody>
          <a:bodyPr/>
          <a:lstStyle>
            <a:lvl1pPr eaLnBrk="0" hangingPunct="0">
              <a:defRPr/>
            </a:lvl1pPr>
          </a:lstStyle>
          <a:p>
            <a:pPr>
              <a:defRPr/>
            </a:pPr>
            <a:fld id="{C3EE93D5-BEA3-47E1-9834-31CAF1DB1047}" type="slidenum">
              <a:rPr lang="en-US"/>
              <a:pPr>
                <a:defRPr/>
              </a:pPr>
              <a:t>‹#›</a:t>
            </a:fld>
            <a:endParaRPr lang="en-US"/>
          </a:p>
        </p:txBody>
      </p:sp>
    </p:spTree>
    <p:extLst>
      <p:ext uri="{BB962C8B-B14F-4D97-AF65-F5344CB8AC3E}">
        <p14:creationId xmlns:p14="http://schemas.microsoft.com/office/powerpoint/2010/main" val="3737553665"/>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eaLnBrk="0" hangingPunct="0">
              <a:defRPr/>
            </a:lvl1pPr>
          </a:lstStyle>
          <a:p>
            <a:pPr>
              <a:defRPr/>
            </a:pPr>
            <a:fld id="{5B12280D-567E-4F52-885A-90EA70DB4268}" type="datetimeFigureOut">
              <a:rPr lang="en-US"/>
              <a:pPr>
                <a:defRPr/>
              </a:pPr>
              <a:t>2/5/2020</a:t>
            </a:fld>
            <a:endParaRPr lang="en-US"/>
          </a:p>
        </p:txBody>
      </p:sp>
      <p:sp>
        <p:nvSpPr>
          <p:cNvPr id="3" name="Footer Placeholder 4"/>
          <p:cNvSpPr>
            <a:spLocks noGrp="1"/>
          </p:cNvSpPr>
          <p:nvPr>
            <p:ph type="ftr" sz="quarter" idx="11"/>
          </p:nvPr>
        </p:nvSpPr>
        <p:spPr/>
        <p:txBody>
          <a:bodyPr/>
          <a:lstStyle>
            <a:lvl1pPr eaLnBrk="0" hangingPunct="0">
              <a:defRPr/>
            </a:lvl1pPr>
          </a:lstStyle>
          <a:p>
            <a:pPr>
              <a:defRPr/>
            </a:pPr>
            <a:endParaRPr lang="en-US"/>
          </a:p>
        </p:txBody>
      </p:sp>
      <p:sp>
        <p:nvSpPr>
          <p:cNvPr id="4" name="Slide Number Placeholder 5"/>
          <p:cNvSpPr>
            <a:spLocks noGrp="1"/>
          </p:cNvSpPr>
          <p:nvPr>
            <p:ph type="sldNum" sz="quarter" idx="12"/>
          </p:nvPr>
        </p:nvSpPr>
        <p:spPr/>
        <p:txBody>
          <a:bodyPr/>
          <a:lstStyle>
            <a:lvl1pPr eaLnBrk="0" hangingPunct="0">
              <a:defRPr/>
            </a:lvl1pPr>
          </a:lstStyle>
          <a:p>
            <a:pPr>
              <a:defRPr/>
            </a:pPr>
            <a:fld id="{A1858564-EFCA-488E-B19E-D1AAEEB04DA4}" type="slidenum">
              <a:rPr lang="en-US"/>
              <a:pPr>
                <a:defRPr/>
              </a:pPr>
              <a:t>‹#›</a:t>
            </a:fld>
            <a:endParaRPr lang="en-US"/>
          </a:p>
        </p:txBody>
      </p:sp>
    </p:spTree>
    <p:extLst>
      <p:ext uri="{BB962C8B-B14F-4D97-AF65-F5344CB8AC3E}">
        <p14:creationId xmlns:p14="http://schemas.microsoft.com/office/powerpoint/2010/main" val="10284193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ercentage 2">
    <p:spTree>
      <p:nvGrpSpPr>
        <p:cNvPr id="1" name=""/>
        <p:cNvGrpSpPr/>
        <p:nvPr/>
      </p:nvGrpSpPr>
      <p:grpSpPr>
        <a:xfrm>
          <a:off x="0" y="0"/>
          <a:ext cx="0" cy="0"/>
          <a:chOff x="0" y="0"/>
          <a:chExt cx="0" cy="0"/>
        </a:xfrm>
      </p:grpSpPr>
      <p:sp>
        <p:nvSpPr>
          <p:cNvPr id="10" name="Oval 9"/>
          <p:cNvSpPr/>
          <p:nvPr userDrawn="1"/>
        </p:nvSpPr>
        <p:spPr>
          <a:xfrm>
            <a:off x="3402479" y="735431"/>
            <a:ext cx="5387145" cy="5387145"/>
          </a:xfrm>
          <a:prstGeom prst="ellipse">
            <a:avLst/>
          </a:prstGeom>
          <a:solidFill>
            <a:srgbClr val="1C22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8" name="Text Placeholder 7"/>
          <p:cNvSpPr>
            <a:spLocks noGrp="1"/>
          </p:cNvSpPr>
          <p:nvPr>
            <p:ph type="body" sz="quarter" idx="10" hasCustomPrompt="1"/>
          </p:nvPr>
        </p:nvSpPr>
        <p:spPr>
          <a:xfrm>
            <a:off x="4257091" y="2715165"/>
            <a:ext cx="3677921" cy="1427670"/>
          </a:xfrm>
          <a:noFill/>
        </p:spPr>
        <p:txBody>
          <a:bodyPr anchor="ctr" anchorCtr="0">
            <a:noAutofit/>
          </a:bodyPr>
          <a:lstStyle>
            <a:lvl1pPr marL="0" indent="0" algn="ctr">
              <a:buNone/>
              <a:defRPr sz="11500">
                <a:gradFill>
                  <a:gsLst>
                    <a:gs pos="20000">
                      <a:srgbClr val="7030A0">
                        <a:lumMod val="100000"/>
                      </a:srgbClr>
                    </a:gs>
                    <a:gs pos="85000">
                      <a:srgbClr val="B5216F"/>
                    </a:gs>
                  </a:gsLst>
                  <a:lin ang="5400000" scaled="0"/>
                </a:gradFill>
              </a:defRPr>
            </a:lvl1pPr>
          </a:lstStyle>
          <a:p>
            <a:pPr lvl="0"/>
            <a:r>
              <a:rPr lang="id-ID" dirty="0"/>
              <a:t>70%</a:t>
            </a:r>
          </a:p>
        </p:txBody>
      </p:sp>
      <p:sp>
        <p:nvSpPr>
          <p:cNvPr id="12" name="Text Placeholder 11"/>
          <p:cNvSpPr>
            <a:spLocks noGrp="1"/>
          </p:cNvSpPr>
          <p:nvPr>
            <p:ph type="body" sz="quarter" idx="11" hasCustomPrompt="1"/>
          </p:nvPr>
        </p:nvSpPr>
        <p:spPr>
          <a:xfrm>
            <a:off x="8645836" y="1147107"/>
            <a:ext cx="2833489" cy="449076"/>
          </a:xfrm>
        </p:spPr>
        <p:txBody>
          <a:bodyPr>
            <a:normAutofit/>
          </a:bodyPr>
          <a:lstStyle>
            <a:lvl1pPr marL="0" indent="0">
              <a:lnSpc>
                <a:spcPct val="100000"/>
              </a:lnSpc>
              <a:buNone/>
              <a:defRPr sz="2000">
                <a:latin typeface="Lato Black" panose="020F0A02020204030203" pitchFamily="34" charset="0"/>
              </a:defRPr>
            </a:lvl1pPr>
          </a:lstStyle>
          <a:p>
            <a:pPr lvl="0"/>
            <a:r>
              <a:rPr lang="en-US" dirty="0" err="1"/>
              <a:t>Lorem</a:t>
            </a:r>
            <a:r>
              <a:rPr lang="en-US" dirty="0"/>
              <a:t> </a:t>
            </a:r>
            <a:r>
              <a:rPr lang="en-US" dirty="0" err="1"/>
              <a:t>Ipsum</a:t>
            </a:r>
            <a:r>
              <a:rPr lang="en-US" dirty="0"/>
              <a:t> is simply</a:t>
            </a:r>
            <a:endParaRPr lang="id-ID" dirty="0"/>
          </a:p>
        </p:txBody>
      </p:sp>
      <p:sp>
        <p:nvSpPr>
          <p:cNvPr id="13" name="Rectangle 12"/>
          <p:cNvSpPr/>
          <p:nvPr userDrawn="1"/>
        </p:nvSpPr>
        <p:spPr>
          <a:xfrm>
            <a:off x="5553691" y="4504367"/>
            <a:ext cx="1460343" cy="45719"/>
          </a:xfrm>
          <a:prstGeom prst="rect">
            <a:avLst/>
          </a:prstGeom>
          <a:gradFill>
            <a:gsLst>
              <a:gs pos="100000">
                <a:schemeClr val="tx1">
                  <a:lumMod val="95000"/>
                  <a:lumOff val="5000"/>
                  <a:alpha val="0"/>
                </a:schemeClr>
              </a:gs>
              <a:gs pos="0">
                <a:srgbClr val="00FF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sp>
        <p:nvSpPr>
          <p:cNvPr id="6" name="Oval 5"/>
          <p:cNvSpPr/>
          <p:nvPr userDrawn="1"/>
        </p:nvSpPr>
        <p:spPr>
          <a:xfrm rot="5064396">
            <a:off x="7229907" y="791734"/>
            <a:ext cx="1214720" cy="1214720"/>
          </a:xfrm>
          <a:prstGeom prst="ellipse">
            <a:avLst/>
          </a:prstGeom>
          <a:gradFill>
            <a:gsLst>
              <a:gs pos="12000">
                <a:srgbClr val="7030A0">
                  <a:lumMod val="100000"/>
                  <a:alpha val="10000"/>
                </a:srgbClr>
              </a:gs>
              <a:gs pos="100000">
                <a:srgbClr val="B5216F"/>
              </a:gs>
            </a:gsLst>
            <a:lin ang="11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Text Placeholder 7"/>
          <p:cNvSpPr>
            <a:spLocks noGrp="1"/>
          </p:cNvSpPr>
          <p:nvPr>
            <p:ph type="body" sz="quarter" idx="12" hasCustomPrompt="1"/>
          </p:nvPr>
        </p:nvSpPr>
        <p:spPr>
          <a:xfrm>
            <a:off x="7189957" y="1147107"/>
            <a:ext cx="1294619" cy="492870"/>
          </a:xfrm>
          <a:noFill/>
        </p:spPr>
        <p:txBody>
          <a:bodyPr anchor="ctr" anchorCtr="0">
            <a:noAutofit/>
          </a:bodyPr>
          <a:lstStyle>
            <a:lvl1pPr marL="0" indent="0" algn="ctr">
              <a:buNone/>
              <a:defRPr sz="3200">
                <a:solidFill>
                  <a:schemeClr val="bg1"/>
                </a:solidFill>
                <a:latin typeface="Lato Black" panose="020F0A02020204030203" pitchFamily="34" charset="0"/>
              </a:defRPr>
            </a:lvl1pPr>
          </a:lstStyle>
          <a:p>
            <a:pPr lvl="0"/>
            <a:r>
              <a:rPr lang="id-ID" dirty="0"/>
              <a:t>58%</a:t>
            </a:r>
          </a:p>
        </p:txBody>
      </p:sp>
      <p:sp>
        <p:nvSpPr>
          <p:cNvPr id="9" name="Oval 8"/>
          <p:cNvSpPr/>
          <p:nvPr userDrawn="1"/>
        </p:nvSpPr>
        <p:spPr>
          <a:xfrm rot="5064396">
            <a:off x="3698916" y="791735"/>
            <a:ext cx="1214720" cy="1214720"/>
          </a:xfrm>
          <a:prstGeom prst="ellipse">
            <a:avLst/>
          </a:prstGeom>
          <a:gradFill>
            <a:gsLst>
              <a:gs pos="12000">
                <a:srgbClr val="7030A0">
                  <a:lumMod val="100000"/>
                  <a:alpha val="10000"/>
                </a:srgbClr>
              </a:gs>
              <a:gs pos="100000">
                <a:srgbClr val="B5216F"/>
              </a:gs>
            </a:gsLst>
            <a:lin ang="11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Text Placeholder 7"/>
          <p:cNvSpPr>
            <a:spLocks noGrp="1"/>
          </p:cNvSpPr>
          <p:nvPr>
            <p:ph type="body" sz="quarter" idx="13" hasCustomPrompt="1"/>
          </p:nvPr>
        </p:nvSpPr>
        <p:spPr>
          <a:xfrm>
            <a:off x="3658969" y="1147108"/>
            <a:ext cx="1294619" cy="492870"/>
          </a:xfrm>
          <a:noFill/>
        </p:spPr>
        <p:txBody>
          <a:bodyPr anchor="ctr" anchorCtr="0">
            <a:noAutofit/>
          </a:bodyPr>
          <a:lstStyle>
            <a:lvl1pPr marL="0" indent="0" algn="ctr">
              <a:buNone/>
              <a:defRPr sz="3200">
                <a:solidFill>
                  <a:schemeClr val="bg1"/>
                </a:solidFill>
                <a:latin typeface="Lato Black" panose="020F0A02020204030203" pitchFamily="34" charset="0"/>
              </a:defRPr>
            </a:lvl1pPr>
          </a:lstStyle>
          <a:p>
            <a:pPr lvl="0"/>
            <a:r>
              <a:rPr lang="id-ID" dirty="0"/>
              <a:t>58%</a:t>
            </a:r>
          </a:p>
        </p:txBody>
      </p:sp>
      <p:sp>
        <p:nvSpPr>
          <p:cNvPr id="14" name="Oval 13"/>
          <p:cNvSpPr/>
          <p:nvPr userDrawn="1"/>
        </p:nvSpPr>
        <p:spPr>
          <a:xfrm rot="5064396">
            <a:off x="7229907" y="4851546"/>
            <a:ext cx="1214720" cy="1214720"/>
          </a:xfrm>
          <a:prstGeom prst="ellipse">
            <a:avLst/>
          </a:prstGeom>
          <a:gradFill>
            <a:gsLst>
              <a:gs pos="12000">
                <a:srgbClr val="7030A0">
                  <a:lumMod val="100000"/>
                  <a:alpha val="10000"/>
                </a:srgbClr>
              </a:gs>
              <a:gs pos="100000">
                <a:srgbClr val="B5216F"/>
              </a:gs>
            </a:gsLst>
            <a:lin ang="11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Text Placeholder 7"/>
          <p:cNvSpPr>
            <a:spLocks noGrp="1"/>
          </p:cNvSpPr>
          <p:nvPr>
            <p:ph type="body" sz="quarter" idx="14" hasCustomPrompt="1"/>
          </p:nvPr>
        </p:nvSpPr>
        <p:spPr>
          <a:xfrm>
            <a:off x="7189957" y="5206919"/>
            <a:ext cx="1294619" cy="492870"/>
          </a:xfrm>
          <a:noFill/>
        </p:spPr>
        <p:txBody>
          <a:bodyPr anchor="ctr" anchorCtr="0">
            <a:noAutofit/>
          </a:bodyPr>
          <a:lstStyle>
            <a:lvl1pPr marL="0" indent="0" algn="ctr">
              <a:buNone/>
              <a:defRPr sz="3200">
                <a:solidFill>
                  <a:schemeClr val="bg1"/>
                </a:solidFill>
                <a:latin typeface="Lato Black" panose="020F0A02020204030203" pitchFamily="34" charset="0"/>
              </a:defRPr>
            </a:lvl1pPr>
          </a:lstStyle>
          <a:p>
            <a:pPr lvl="0"/>
            <a:r>
              <a:rPr lang="id-ID" dirty="0"/>
              <a:t>58%</a:t>
            </a:r>
          </a:p>
        </p:txBody>
      </p:sp>
      <p:sp>
        <p:nvSpPr>
          <p:cNvPr id="16" name="Oval 15"/>
          <p:cNvSpPr/>
          <p:nvPr userDrawn="1"/>
        </p:nvSpPr>
        <p:spPr>
          <a:xfrm rot="5064396">
            <a:off x="3698916" y="4851547"/>
            <a:ext cx="1214720" cy="1214720"/>
          </a:xfrm>
          <a:prstGeom prst="ellipse">
            <a:avLst/>
          </a:prstGeom>
          <a:gradFill>
            <a:gsLst>
              <a:gs pos="12000">
                <a:srgbClr val="7030A0">
                  <a:lumMod val="100000"/>
                  <a:alpha val="10000"/>
                </a:srgbClr>
              </a:gs>
              <a:gs pos="100000">
                <a:srgbClr val="B5216F"/>
              </a:gs>
            </a:gsLst>
            <a:lin ang="11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Text Placeholder 7"/>
          <p:cNvSpPr>
            <a:spLocks noGrp="1"/>
          </p:cNvSpPr>
          <p:nvPr>
            <p:ph type="body" sz="quarter" idx="15" hasCustomPrompt="1"/>
          </p:nvPr>
        </p:nvSpPr>
        <p:spPr>
          <a:xfrm>
            <a:off x="3658969" y="5206920"/>
            <a:ext cx="1294619" cy="492870"/>
          </a:xfrm>
          <a:noFill/>
        </p:spPr>
        <p:txBody>
          <a:bodyPr anchor="ctr" anchorCtr="0">
            <a:noAutofit/>
          </a:bodyPr>
          <a:lstStyle>
            <a:lvl1pPr marL="0" indent="0" algn="ctr">
              <a:buNone/>
              <a:defRPr sz="3200">
                <a:solidFill>
                  <a:schemeClr val="bg1"/>
                </a:solidFill>
                <a:latin typeface="Lato Black" panose="020F0A02020204030203" pitchFamily="34" charset="0"/>
              </a:defRPr>
            </a:lvl1pPr>
          </a:lstStyle>
          <a:p>
            <a:pPr lvl="0"/>
            <a:r>
              <a:rPr lang="id-ID" dirty="0"/>
              <a:t>58%</a:t>
            </a:r>
          </a:p>
        </p:txBody>
      </p:sp>
      <p:sp>
        <p:nvSpPr>
          <p:cNvPr id="18" name="Text Placeholder 11"/>
          <p:cNvSpPr>
            <a:spLocks noGrp="1"/>
          </p:cNvSpPr>
          <p:nvPr>
            <p:ph type="body" sz="quarter" idx="16" hasCustomPrompt="1"/>
          </p:nvPr>
        </p:nvSpPr>
        <p:spPr>
          <a:xfrm>
            <a:off x="8645836" y="5200475"/>
            <a:ext cx="2833489" cy="449076"/>
          </a:xfrm>
        </p:spPr>
        <p:txBody>
          <a:bodyPr>
            <a:normAutofit/>
          </a:bodyPr>
          <a:lstStyle>
            <a:lvl1pPr marL="0" indent="0">
              <a:lnSpc>
                <a:spcPct val="100000"/>
              </a:lnSpc>
              <a:buNone/>
              <a:defRPr sz="2000">
                <a:latin typeface="Lato Black" panose="020F0A02020204030203" pitchFamily="34" charset="0"/>
              </a:defRPr>
            </a:lvl1pPr>
          </a:lstStyle>
          <a:p>
            <a:pPr lvl="0"/>
            <a:r>
              <a:rPr lang="en-US" dirty="0" err="1"/>
              <a:t>Lorem</a:t>
            </a:r>
            <a:r>
              <a:rPr lang="en-US" dirty="0"/>
              <a:t> </a:t>
            </a:r>
            <a:r>
              <a:rPr lang="en-US" dirty="0" err="1"/>
              <a:t>Ipsum</a:t>
            </a:r>
            <a:r>
              <a:rPr lang="en-US" dirty="0"/>
              <a:t> is simply</a:t>
            </a:r>
            <a:endParaRPr lang="id-ID" dirty="0"/>
          </a:p>
        </p:txBody>
      </p:sp>
      <p:sp>
        <p:nvSpPr>
          <p:cNvPr id="20" name="Text Placeholder 11"/>
          <p:cNvSpPr>
            <a:spLocks noGrp="1"/>
          </p:cNvSpPr>
          <p:nvPr>
            <p:ph type="body" sz="quarter" idx="17" hasCustomPrompt="1"/>
          </p:nvPr>
        </p:nvSpPr>
        <p:spPr>
          <a:xfrm>
            <a:off x="635831" y="1147107"/>
            <a:ext cx="2833489" cy="449076"/>
          </a:xfrm>
        </p:spPr>
        <p:txBody>
          <a:bodyPr>
            <a:normAutofit/>
          </a:bodyPr>
          <a:lstStyle>
            <a:lvl1pPr marL="0" indent="0" algn="r">
              <a:lnSpc>
                <a:spcPct val="100000"/>
              </a:lnSpc>
              <a:buNone/>
              <a:defRPr sz="2000">
                <a:latin typeface="Lato Black" panose="020F0A02020204030203" pitchFamily="34" charset="0"/>
              </a:defRPr>
            </a:lvl1pPr>
          </a:lstStyle>
          <a:p>
            <a:pPr lvl="0"/>
            <a:r>
              <a:rPr lang="en-US" dirty="0" err="1"/>
              <a:t>Lorem</a:t>
            </a:r>
            <a:r>
              <a:rPr lang="en-US" dirty="0"/>
              <a:t> </a:t>
            </a:r>
            <a:r>
              <a:rPr lang="en-US" dirty="0" err="1"/>
              <a:t>Ipsum</a:t>
            </a:r>
            <a:r>
              <a:rPr lang="en-US" dirty="0"/>
              <a:t> is simply</a:t>
            </a:r>
            <a:endParaRPr lang="id-ID" dirty="0"/>
          </a:p>
        </p:txBody>
      </p:sp>
      <p:sp>
        <p:nvSpPr>
          <p:cNvPr id="21" name="Text Placeholder 11"/>
          <p:cNvSpPr>
            <a:spLocks noGrp="1"/>
          </p:cNvSpPr>
          <p:nvPr>
            <p:ph type="body" sz="quarter" idx="18" hasCustomPrompt="1"/>
          </p:nvPr>
        </p:nvSpPr>
        <p:spPr>
          <a:xfrm>
            <a:off x="635831" y="5200475"/>
            <a:ext cx="2833489" cy="449076"/>
          </a:xfrm>
        </p:spPr>
        <p:txBody>
          <a:bodyPr>
            <a:normAutofit/>
          </a:bodyPr>
          <a:lstStyle>
            <a:lvl1pPr marL="0" indent="0" algn="r">
              <a:lnSpc>
                <a:spcPct val="100000"/>
              </a:lnSpc>
              <a:buNone/>
              <a:defRPr sz="2000">
                <a:latin typeface="Lato Black" panose="020F0A02020204030203" pitchFamily="34" charset="0"/>
              </a:defRPr>
            </a:lvl1pPr>
          </a:lstStyle>
          <a:p>
            <a:pPr lvl="0"/>
            <a:r>
              <a:rPr lang="en-US" dirty="0" err="1"/>
              <a:t>Lorem</a:t>
            </a:r>
            <a:r>
              <a:rPr lang="en-US" dirty="0"/>
              <a:t> </a:t>
            </a:r>
            <a:r>
              <a:rPr lang="en-US" dirty="0" err="1"/>
              <a:t>Ipsum</a:t>
            </a:r>
            <a:r>
              <a:rPr lang="en-US" dirty="0"/>
              <a:t> is simply</a:t>
            </a:r>
            <a:endParaRPr lang="id-ID" dirty="0"/>
          </a:p>
        </p:txBody>
      </p:sp>
      <p:sp>
        <p:nvSpPr>
          <p:cNvPr id="22" name="Text Placeholder 11"/>
          <p:cNvSpPr>
            <a:spLocks noGrp="1"/>
          </p:cNvSpPr>
          <p:nvPr>
            <p:ph type="body" sz="quarter" idx="19" hasCustomPrompt="1"/>
          </p:nvPr>
        </p:nvSpPr>
        <p:spPr>
          <a:xfrm>
            <a:off x="4679307" y="2100634"/>
            <a:ext cx="2833489" cy="373806"/>
          </a:xfrm>
        </p:spPr>
        <p:txBody>
          <a:bodyPr>
            <a:normAutofit/>
          </a:bodyPr>
          <a:lstStyle>
            <a:lvl1pPr marL="0" indent="0" algn="ctr">
              <a:lnSpc>
                <a:spcPct val="100000"/>
              </a:lnSpc>
              <a:buNone/>
              <a:defRPr sz="1800">
                <a:solidFill>
                  <a:schemeClr val="tx2">
                    <a:lumMod val="60000"/>
                    <a:lumOff val="40000"/>
                  </a:schemeClr>
                </a:solidFill>
                <a:latin typeface="Lato" panose="020F0502020204030203" pitchFamily="34" charset="0"/>
              </a:defRPr>
            </a:lvl1pPr>
          </a:lstStyle>
          <a:p>
            <a:pPr lvl="0"/>
            <a:r>
              <a:rPr lang="en-US" dirty="0" err="1"/>
              <a:t>Lorem</a:t>
            </a:r>
            <a:r>
              <a:rPr lang="en-US" dirty="0"/>
              <a:t> </a:t>
            </a:r>
            <a:r>
              <a:rPr lang="en-US" dirty="0" err="1"/>
              <a:t>Ipsum</a:t>
            </a:r>
            <a:r>
              <a:rPr lang="en-US" dirty="0"/>
              <a:t> is</a:t>
            </a:r>
            <a:endParaRPr lang="id-ID" dirty="0"/>
          </a:p>
        </p:txBody>
      </p:sp>
    </p:spTree>
    <p:extLst>
      <p:ext uri="{BB962C8B-B14F-4D97-AF65-F5344CB8AC3E}">
        <p14:creationId xmlns:p14="http://schemas.microsoft.com/office/powerpoint/2010/main" val="3419307523"/>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9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eaLnBrk="0" hangingPunct="0">
              <a:defRPr/>
            </a:lvl1pPr>
          </a:lstStyle>
          <a:p>
            <a:pPr>
              <a:defRPr/>
            </a:pPr>
            <a:fld id="{CC12CF75-458E-45D1-8E6B-7AA386F15C66}" type="datetimeFigureOut">
              <a:rPr lang="en-US"/>
              <a:pPr>
                <a:defRPr/>
              </a:pPr>
              <a:t>2/5/2020</a:t>
            </a:fld>
            <a:endParaRPr lang="en-US"/>
          </a:p>
        </p:txBody>
      </p:sp>
      <p:sp>
        <p:nvSpPr>
          <p:cNvPr id="6" name="Footer Placeholder 4"/>
          <p:cNvSpPr>
            <a:spLocks noGrp="1"/>
          </p:cNvSpPr>
          <p:nvPr>
            <p:ph type="ftr" sz="quarter" idx="11"/>
          </p:nvPr>
        </p:nvSpPr>
        <p:spPr/>
        <p:txBody>
          <a:bodyPr/>
          <a:lstStyle>
            <a:lvl1pPr eaLnBrk="0" hangingPunct="0">
              <a:defRPr/>
            </a:lvl1pPr>
          </a:lstStyle>
          <a:p>
            <a:pPr>
              <a:defRPr/>
            </a:pPr>
            <a:endParaRPr lang="en-US"/>
          </a:p>
        </p:txBody>
      </p:sp>
      <p:sp>
        <p:nvSpPr>
          <p:cNvPr id="7" name="Slide Number Placeholder 5"/>
          <p:cNvSpPr>
            <a:spLocks noGrp="1"/>
          </p:cNvSpPr>
          <p:nvPr>
            <p:ph type="sldNum" sz="quarter" idx="12"/>
          </p:nvPr>
        </p:nvSpPr>
        <p:spPr/>
        <p:txBody>
          <a:bodyPr/>
          <a:lstStyle>
            <a:lvl1pPr eaLnBrk="0" hangingPunct="0">
              <a:defRPr/>
            </a:lvl1pPr>
          </a:lstStyle>
          <a:p>
            <a:pPr>
              <a:defRPr/>
            </a:pPr>
            <a:fld id="{9E5C97D0-2094-420B-B91C-44372D35A41F}" type="slidenum">
              <a:rPr lang="en-US"/>
              <a:pPr>
                <a:defRPr/>
              </a:pPr>
              <a:t>‹#›</a:t>
            </a:fld>
            <a:endParaRPr lang="en-US"/>
          </a:p>
        </p:txBody>
      </p:sp>
    </p:spTree>
    <p:extLst>
      <p:ext uri="{BB962C8B-B14F-4D97-AF65-F5344CB8AC3E}">
        <p14:creationId xmlns:p14="http://schemas.microsoft.com/office/powerpoint/2010/main" val="1381243428"/>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eaLnBrk="0" hangingPunct="0">
              <a:defRPr/>
            </a:lvl1pPr>
          </a:lstStyle>
          <a:p>
            <a:pPr>
              <a:defRPr/>
            </a:pPr>
            <a:fld id="{1C85FC45-DBF4-45F7-954B-AC5591F770BD}" type="datetimeFigureOut">
              <a:rPr lang="en-US"/>
              <a:pPr>
                <a:defRPr/>
              </a:pPr>
              <a:t>2/5/2020</a:t>
            </a:fld>
            <a:endParaRPr lang="en-US"/>
          </a:p>
        </p:txBody>
      </p:sp>
      <p:sp>
        <p:nvSpPr>
          <p:cNvPr id="6" name="Footer Placeholder 4"/>
          <p:cNvSpPr>
            <a:spLocks noGrp="1"/>
          </p:cNvSpPr>
          <p:nvPr>
            <p:ph type="ftr" sz="quarter" idx="11"/>
          </p:nvPr>
        </p:nvSpPr>
        <p:spPr/>
        <p:txBody>
          <a:bodyPr/>
          <a:lstStyle>
            <a:lvl1pPr eaLnBrk="0" hangingPunct="0">
              <a:defRPr/>
            </a:lvl1pPr>
          </a:lstStyle>
          <a:p>
            <a:pPr>
              <a:defRPr/>
            </a:pPr>
            <a:endParaRPr lang="en-US"/>
          </a:p>
        </p:txBody>
      </p:sp>
      <p:sp>
        <p:nvSpPr>
          <p:cNvPr id="7" name="Slide Number Placeholder 5"/>
          <p:cNvSpPr>
            <a:spLocks noGrp="1"/>
          </p:cNvSpPr>
          <p:nvPr>
            <p:ph type="sldNum" sz="quarter" idx="12"/>
          </p:nvPr>
        </p:nvSpPr>
        <p:spPr/>
        <p:txBody>
          <a:bodyPr/>
          <a:lstStyle>
            <a:lvl1pPr eaLnBrk="0" hangingPunct="0">
              <a:defRPr/>
            </a:lvl1pPr>
          </a:lstStyle>
          <a:p>
            <a:pPr>
              <a:defRPr/>
            </a:pPr>
            <a:fld id="{01D5DE76-24B8-409A-B227-C9A14F86689E}" type="slidenum">
              <a:rPr lang="en-US"/>
              <a:pPr>
                <a:defRPr/>
              </a:pPr>
              <a:t>‹#›</a:t>
            </a:fld>
            <a:endParaRPr lang="en-US"/>
          </a:p>
        </p:txBody>
      </p:sp>
    </p:spTree>
    <p:extLst>
      <p:ext uri="{BB962C8B-B14F-4D97-AF65-F5344CB8AC3E}">
        <p14:creationId xmlns:p14="http://schemas.microsoft.com/office/powerpoint/2010/main" val="1206446353"/>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eaLnBrk="0" hangingPunct="0">
              <a:defRPr/>
            </a:lvl1pPr>
          </a:lstStyle>
          <a:p>
            <a:pPr>
              <a:defRPr/>
            </a:pPr>
            <a:fld id="{A9905D36-411F-4FD9-939B-FCB2C68D16D5}" type="datetimeFigureOut">
              <a:rPr lang="en-US"/>
              <a:pPr>
                <a:defRPr/>
              </a:pPr>
              <a:t>2/5/2020</a:t>
            </a:fld>
            <a:endParaRPr lang="en-US"/>
          </a:p>
        </p:txBody>
      </p:sp>
      <p:sp>
        <p:nvSpPr>
          <p:cNvPr id="5" name="Footer Placeholder 4"/>
          <p:cNvSpPr>
            <a:spLocks noGrp="1"/>
          </p:cNvSpPr>
          <p:nvPr>
            <p:ph type="ftr" sz="quarter" idx="11"/>
          </p:nvPr>
        </p:nvSpPr>
        <p:spPr/>
        <p:txBody>
          <a:bodyPr/>
          <a:lstStyle>
            <a:lvl1pPr eaLnBrk="0" hangingPunct="0">
              <a:defRPr/>
            </a:lvl1pPr>
          </a:lstStyle>
          <a:p>
            <a:pPr>
              <a:defRPr/>
            </a:pPr>
            <a:endParaRPr lang="en-US"/>
          </a:p>
        </p:txBody>
      </p:sp>
      <p:sp>
        <p:nvSpPr>
          <p:cNvPr id="6" name="Slide Number Placeholder 5"/>
          <p:cNvSpPr>
            <a:spLocks noGrp="1"/>
          </p:cNvSpPr>
          <p:nvPr>
            <p:ph type="sldNum" sz="quarter" idx="12"/>
          </p:nvPr>
        </p:nvSpPr>
        <p:spPr/>
        <p:txBody>
          <a:bodyPr/>
          <a:lstStyle>
            <a:lvl1pPr eaLnBrk="0" hangingPunct="0">
              <a:defRPr/>
            </a:lvl1pPr>
          </a:lstStyle>
          <a:p>
            <a:pPr>
              <a:defRPr/>
            </a:pPr>
            <a:fld id="{6AC4586A-E054-4297-87E3-89E5F5383B07}" type="slidenum">
              <a:rPr lang="en-US"/>
              <a:pPr>
                <a:defRPr/>
              </a:pPr>
              <a:t>‹#›</a:t>
            </a:fld>
            <a:endParaRPr lang="en-US"/>
          </a:p>
        </p:txBody>
      </p:sp>
    </p:spTree>
    <p:extLst>
      <p:ext uri="{BB962C8B-B14F-4D97-AF65-F5344CB8AC3E}">
        <p14:creationId xmlns:p14="http://schemas.microsoft.com/office/powerpoint/2010/main" val="1962967827"/>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81"/>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81"/>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eaLnBrk="0" hangingPunct="0">
              <a:defRPr/>
            </a:lvl1pPr>
          </a:lstStyle>
          <a:p>
            <a:pPr>
              <a:defRPr/>
            </a:pPr>
            <a:fld id="{25840BBD-8DB9-4245-AA9A-6D67CA62D1BC}" type="datetimeFigureOut">
              <a:rPr lang="en-US"/>
              <a:pPr>
                <a:defRPr/>
              </a:pPr>
              <a:t>2/5/2020</a:t>
            </a:fld>
            <a:endParaRPr lang="en-US"/>
          </a:p>
        </p:txBody>
      </p:sp>
      <p:sp>
        <p:nvSpPr>
          <p:cNvPr id="5" name="Footer Placeholder 4"/>
          <p:cNvSpPr>
            <a:spLocks noGrp="1"/>
          </p:cNvSpPr>
          <p:nvPr>
            <p:ph type="ftr" sz="quarter" idx="11"/>
          </p:nvPr>
        </p:nvSpPr>
        <p:spPr/>
        <p:txBody>
          <a:bodyPr/>
          <a:lstStyle>
            <a:lvl1pPr eaLnBrk="0" hangingPunct="0">
              <a:defRPr/>
            </a:lvl1pPr>
          </a:lstStyle>
          <a:p>
            <a:pPr>
              <a:defRPr/>
            </a:pPr>
            <a:endParaRPr lang="en-US"/>
          </a:p>
        </p:txBody>
      </p:sp>
      <p:sp>
        <p:nvSpPr>
          <p:cNvPr id="6" name="Slide Number Placeholder 5"/>
          <p:cNvSpPr>
            <a:spLocks noGrp="1"/>
          </p:cNvSpPr>
          <p:nvPr>
            <p:ph type="sldNum" sz="quarter" idx="12"/>
          </p:nvPr>
        </p:nvSpPr>
        <p:spPr/>
        <p:txBody>
          <a:bodyPr/>
          <a:lstStyle>
            <a:lvl1pPr eaLnBrk="0" hangingPunct="0">
              <a:defRPr/>
            </a:lvl1pPr>
          </a:lstStyle>
          <a:p>
            <a:pPr>
              <a:defRPr/>
            </a:pPr>
            <a:fld id="{513FB244-CAD2-444C-95B8-554C54BFEAAD}" type="slidenum">
              <a:rPr lang="en-US"/>
              <a:pPr>
                <a:defRPr/>
              </a:pPr>
              <a:t>‹#›</a:t>
            </a:fld>
            <a:endParaRPr lang="en-US"/>
          </a:p>
        </p:txBody>
      </p:sp>
    </p:spTree>
    <p:extLst>
      <p:ext uri="{BB962C8B-B14F-4D97-AF65-F5344CB8AC3E}">
        <p14:creationId xmlns:p14="http://schemas.microsoft.com/office/powerpoint/2010/main" val="2751845700"/>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48"/>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40397800"/>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20518753"/>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23"/>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40237399"/>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71350564"/>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82"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8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47796797"/>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020907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tatement">
    <p:spTree>
      <p:nvGrpSpPr>
        <p:cNvPr id="1" name=""/>
        <p:cNvGrpSpPr/>
        <p:nvPr/>
      </p:nvGrpSpPr>
      <p:grpSpPr>
        <a:xfrm>
          <a:off x="0" y="0"/>
          <a:ext cx="0" cy="0"/>
          <a:chOff x="0" y="0"/>
          <a:chExt cx="0" cy="0"/>
        </a:xfrm>
      </p:grpSpPr>
      <p:sp>
        <p:nvSpPr>
          <p:cNvPr id="6" name="Oval 5"/>
          <p:cNvSpPr/>
          <p:nvPr userDrawn="1"/>
        </p:nvSpPr>
        <p:spPr>
          <a:xfrm rot="15764460">
            <a:off x="2213008" y="-230050"/>
            <a:ext cx="7634206" cy="7634207"/>
          </a:xfrm>
          <a:prstGeom prst="ellipse">
            <a:avLst/>
          </a:prstGeom>
          <a:gradFill>
            <a:gsLst>
              <a:gs pos="0">
                <a:schemeClr val="tx2">
                  <a:lumMod val="75000"/>
                </a:schemeClr>
              </a:gs>
              <a:gs pos="84000">
                <a:schemeClr val="tx2">
                  <a:lumMod val="50000"/>
                </a:schemeClr>
              </a:gs>
            </a:gsLst>
            <a:lin ang="2400000" scaled="0"/>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7" name="Oval 6"/>
          <p:cNvSpPr/>
          <p:nvPr userDrawn="1"/>
        </p:nvSpPr>
        <p:spPr>
          <a:xfrm rot="5064396">
            <a:off x="2415128" y="5676918"/>
            <a:ext cx="2180264" cy="2180264"/>
          </a:xfrm>
          <a:prstGeom prst="ellipse">
            <a:avLst/>
          </a:prstGeom>
          <a:gradFill>
            <a:gsLst>
              <a:gs pos="12000">
                <a:srgbClr val="7030A0">
                  <a:lumMod val="100000"/>
                  <a:alpha val="0"/>
                </a:srgbClr>
              </a:gs>
              <a:gs pos="100000">
                <a:srgbClr val="B5216F">
                  <a:alpha val="81000"/>
                </a:srgbClr>
              </a:gs>
            </a:gsLst>
            <a:lin ang="11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hasCustomPrompt="1"/>
          </p:nvPr>
        </p:nvSpPr>
        <p:spPr>
          <a:xfrm>
            <a:off x="2210387" y="1645921"/>
            <a:ext cx="7771228" cy="2968282"/>
          </a:xfrm>
        </p:spPr>
        <p:txBody>
          <a:bodyPr>
            <a:normAutofit/>
          </a:bodyPr>
          <a:lstStyle>
            <a:lvl1pPr algn="ctr">
              <a:lnSpc>
                <a:spcPct val="150000"/>
              </a:lnSpc>
              <a:defRPr sz="2800"/>
            </a:lvl1pPr>
          </a:lstStyle>
          <a:p>
            <a:r>
              <a:rPr lang="en-US" dirty="0" err="1"/>
              <a:t>Lorem</a:t>
            </a:r>
            <a:r>
              <a:rPr lang="en-US" dirty="0"/>
              <a:t> </a:t>
            </a:r>
            <a:r>
              <a:rPr lang="en-US" dirty="0" err="1"/>
              <a:t>Ipsum</a:t>
            </a:r>
            <a:r>
              <a:rPr lang="en-US" dirty="0"/>
              <a:t> is simply dummy text of the printing and typesetting industry. </a:t>
            </a:r>
            <a:r>
              <a:rPr lang="en-US" dirty="0" err="1"/>
              <a:t>Lorem</a:t>
            </a:r>
            <a:r>
              <a:rPr lang="en-US" dirty="0"/>
              <a:t> </a:t>
            </a:r>
            <a:r>
              <a:rPr lang="en-US" dirty="0" err="1"/>
              <a:t>Ipsum</a:t>
            </a:r>
            <a:r>
              <a:rPr lang="en-US" dirty="0"/>
              <a:t> has been the industry's standard dummy text ever since the 1500s,</a:t>
            </a:r>
            <a:endParaRPr lang="id-ID" dirty="0"/>
          </a:p>
        </p:txBody>
      </p:sp>
      <p:sp>
        <p:nvSpPr>
          <p:cNvPr id="9" name="Text Placeholder 8"/>
          <p:cNvSpPr>
            <a:spLocks noGrp="1"/>
          </p:cNvSpPr>
          <p:nvPr>
            <p:ph type="body" sz="quarter" idx="10" hasCustomPrompt="1"/>
          </p:nvPr>
        </p:nvSpPr>
        <p:spPr>
          <a:xfrm>
            <a:off x="6732711" y="5195473"/>
            <a:ext cx="3248904" cy="380382"/>
          </a:xfrm>
        </p:spPr>
        <p:txBody>
          <a:bodyPr>
            <a:normAutofit/>
          </a:bodyPr>
          <a:lstStyle>
            <a:lvl1pPr marL="0" indent="0" algn="r">
              <a:buNone/>
              <a:defRPr sz="2000"/>
            </a:lvl1pPr>
          </a:lstStyle>
          <a:p>
            <a:pPr lvl="0"/>
            <a:r>
              <a:rPr lang="en-US" dirty="0" err="1"/>
              <a:t>Lorem</a:t>
            </a:r>
            <a:r>
              <a:rPr lang="en-US" dirty="0"/>
              <a:t> </a:t>
            </a:r>
            <a:r>
              <a:rPr lang="en-US" dirty="0" err="1"/>
              <a:t>Ipsum</a:t>
            </a:r>
            <a:r>
              <a:rPr lang="en-US" dirty="0"/>
              <a:t> is simply</a:t>
            </a:r>
            <a:endParaRPr lang="id-ID" dirty="0"/>
          </a:p>
        </p:txBody>
      </p:sp>
      <p:sp>
        <p:nvSpPr>
          <p:cNvPr id="10" name="Rectangle 9"/>
          <p:cNvSpPr/>
          <p:nvPr userDrawn="1"/>
        </p:nvSpPr>
        <p:spPr>
          <a:xfrm>
            <a:off x="6096089" y="5414925"/>
            <a:ext cx="1460343" cy="45719"/>
          </a:xfrm>
          <a:prstGeom prst="rect">
            <a:avLst/>
          </a:prstGeom>
          <a:gradFill>
            <a:gsLst>
              <a:gs pos="100000">
                <a:schemeClr val="tx1">
                  <a:lumMod val="95000"/>
                  <a:lumOff val="5000"/>
                  <a:alpha val="0"/>
                </a:schemeClr>
              </a:gs>
              <a:gs pos="0">
                <a:srgbClr val="00FF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spTree>
    <p:extLst>
      <p:ext uri="{BB962C8B-B14F-4D97-AF65-F5344CB8AC3E}">
        <p14:creationId xmlns:p14="http://schemas.microsoft.com/office/powerpoint/2010/main" val="154743494"/>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90882690"/>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7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48064970"/>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45367794"/>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59284970"/>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61"/>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61"/>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20499097"/>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06563951"/>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83963717"/>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73248496"/>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30844399"/>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807345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oint le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1823" y="1339902"/>
            <a:ext cx="3916680" cy="4206875"/>
          </a:xfrm>
        </p:spPr>
        <p:txBody>
          <a:bodyPr>
            <a:noAutofit/>
          </a:bodyPr>
          <a:lstStyle>
            <a:lvl1pPr algn="ctr">
              <a:defRPr sz="34400">
                <a:gradFill>
                  <a:gsLst>
                    <a:gs pos="100000">
                      <a:srgbClr val="7030A0"/>
                    </a:gs>
                    <a:gs pos="8000">
                      <a:srgbClr val="B5216F"/>
                    </a:gs>
                  </a:gsLst>
                  <a:lin ang="7800000" scaled="0"/>
                </a:gradFill>
              </a:defRPr>
            </a:lvl1pPr>
          </a:lstStyle>
          <a:p>
            <a:r>
              <a:rPr lang="id-ID" dirty="0"/>
              <a:t>2</a:t>
            </a:r>
          </a:p>
        </p:txBody>
      </p:sp>
      <p:sp>
        <p:nvSpPr>
          <p:cNvPr id="6" name="Rounded Rectangle 5"/>
          <p:cNvSpPr/>
          <p:nvPr userDrawn="1"/>
        </p:nvSpPr>
        <p:spPr>
          <a:xfrm>
            <a:off x="4982604" y="-1013822"/>
            <a:ext cx="9662453" cy="8568486"/>
          </a:xfrm>
          <a:prstGeom prst="roundRect">
            <a:avLst>
              <a:gd name="adj" fmla="val 50000"/>
            </a:avLst>
          </a:prstGeom>
          <a:gradFill flip="none" rotWithShape="1">
            <a:gsLst>
              <a:gs pos="0">
                <a:schemeClr val="tx2">
                  <a:lumMod val="75000"/>
                  <a:alpha val="0"/>
                </a:schemeClr>
              </a:gs>
              <a:gs pos="100000">
                <a:schemeClr val="tx2">
                  <a:lumMod val="75000"/>
                  <a:alpha val="67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dirty="0"/>
          </a:p>
        </p:txBody>
      </p:sp>
      <p:sp>
        <p:nvSpPr>
          <p:cNvPr id="7" name="Text Placeholder 11"/>
          <p:cNvSpPr>
            <a:spLocks noGrp="1"/>
          </p:cNvSpPr>
          <p:nvPr>
            <p:ph type="body" sz="quarter" idx="11" hasCustomPrompt="1"/>
          </p:nvPr>
        </p:nvSpPr>
        <p:spPr>
          <a:xfrm>
            <a:off x="6417103" y="2732653"/>
            <a:ext cx="4107279" cy="1392701"/>
          </a:xfrm>
        </p:spPr>
        <p:txBody>
          <a:bodyPr>
            <a:normAutofit/>
          </a:bodyPr>
          <a:lstStyle>
            <a:lvl1pPr marL="0" indent="0" algn="ctr">
              <a:lnSpc>
                <a:spcPct val="100000"/>
              </a:lnSpc>
              <a:buNone/>
              <a:defRPr sz="2000"/>
            </a:lvl1pPr>
          </a:lstStyle>
          <a:p>
            <a:pPr lvl="0"/>
            <a:r>
              <a:rPr lang="en-US" dirty="0" err="1"/>
              <a:t>Lorem</a:t>
            </a:r>
            <a:r>
              <a:rPr lang="en-US" dirty="0"/>
              <a:t> </a:t>
            </a:r>
            <a:r>
              <a:rPr lang="en-US" dirty="0" err="1"/>
              <a:t>Ipsum</a:t>
            </a:r>
            <a:r>
              <a:rPr lang="en-US" dirty="0"/>
              <a:t> is simply dummy text of the printing and typesetting industry. </a:t>
            </a:r>
            <a:endParaRPr lang="id-ID" dirty="0"/>
          </a:p>
        </p:txBody>
      </p:sp>
      <p:sp>
        <p:nvSpPr>
          <p:cNvPr id="8" name="Rectangle 7"/>
          <p:cNvSpPr/>
          <p:nvPr userDrawn="1"/>
        </p:nvSpPr>
        <p:spPr>
          <a:xfrm>
            <a:off x="5334089" y="5737990"/>
            <a:ext cx="1460343" cy="45719"/>
          </a:xfrm>
          <a:prstGeom prst="rect">
            <a:avLst/>
          </a:prstGeom>
          <a:gradFill>
            <a:gsLst>
              <a:gs pos="100000">
                <a:schemeClr val="tx1">
                  <a:lumMod val="95000"/>
                  <a:lumOff val="5000"/>
                  <a:alpha val="0"/>
                </a:schemeClr>
              </a:gs>
              <a:gs pos="0">
                <a:srgbClr val="00FF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spTree>
    <p:extLst>
      <p:ext uri="{BB962C8B-B14F-4D97-AF65-F5344CB8AC3E}">
        <p14:creationId xmlns:p14="http://schemas.microsoft.com/office/powerpoint/2010/main" val="1759730138"/>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34457368"/>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99583076"/>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65912255"/>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51277697"/>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87642932"/>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39281530"/>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17" name="Oval 16"/>
          <p:cNvSpPr/>
          <p:nvPr userDrawn="1"/>
        </p:nvSpPr>
        <p:spPr>
          <a:xfrm>
            <a:off x="-1439986" y="-3119561"/>
            <a:ext cx="11650788" cy="11650788"/>
          </a:xfrm>
          <a:prstGeom prst="ellipse">
            <a:avLst/>
          </a:prstGeom>
          <a:gradFill>
            <a:gsLst>
              <a:gs pos="0">
                <a:schemeClr val="tx2">
                  <a:lumMod val="50000"/>
                  <a:alpha val="0"/>
                </a:schemeClr>
              </a:gs>
              <a:gs pos="100000">
                <a:schemeClr val="tx2">
                  <a:lumMod val="75000"/>
                </a:schemeClr>
              </a:gs>
            </a:gsLst>
            <a:lin ang="2400000" scaled="0"/>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prstClr val="white"/>
              </a:solidFill>
            </a:endParaRPr>
          </a:p>
        </p:txBody>
      </p:sp>
      <p:sp>
        <p:nvSpPr>
          <p:cNvPr id="14" name="Oval 13"/>
          <p:cNvSpPr/>
          <p:nvPr userDrawn="1"/>
        </p:nvSpPr>
        <p:spPr>
          <a:xfrm>
            <a:off x="122115" y="-458741"/>
            <a:ext cx="7199268" cy="7199268"/>
          </a:xfrm>
          <a:prstGeom prst="ellipse">
            <a:avLst/>
          </a:prstGeom>
          <a:gradFill>
            <a:gsLst>
              <a:gs pos="0">
                <a:srgbClr val="7030A0">
                  <a:alpha val="0"/>
                  <a:lumMod val="100000"/>
                </a:srgbClr>
              </a:gs>
              <a:gs pos="100000">
                <a:srgbClr val="B5216F">
                  <a:alpha val="70000"/>
                </a:srgbClr>
              </a:gs>
            </a:gsLst>
            <a:lin ang="2400000" scaled="0"/>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prstClr val="white"/>
              </a:solidFill>
            </a:endParaRPr>
          </a:p>
        </p:txBody>
      </p:sp>
      <p:sp>
        <p:nvSpPr>
          <p:cNvPr id="11" name="Oval 10"/>
          <p:cNvSpPr/>
          <p:nvPr userDrawn="1"/>
        </p:nvSpPr>
        <p:spPr>
          <a:xfrm>
            <a:off x="1425401" y="564616"/>
            <a:ext cx="5566243" cy="5566243"/>
          </a:xfrm>
          <a:prstGeom prst="ellipse">
            <a:avLst/>
          </a:prstGeom>
          <a:gradFill>
            <a:gsLst>
              <a:gs pos="0">
                <a:srgbClr val="7030A0">
                  <a:alpha val="0"/>
                  <a:lumMod val="100000"/>
                </a:srgbClr>
              </a:gs>
              <a:gs pos="100000">
                <a:srgbClr val="B5216F">
                  <a:alpha val="64000"/>
                </a:srgbClr>
              </a:gs>
            </a:gsLst>
            <a:lin ang="2400000" scaled="0"/>
          </a:gradFill>
          <a:ln>
            <a:noFill/>
          </a:ln>
          <a:effectLst>
            <a:outerShdw blurRad="546100" dist="190500" dir="5400000" algn="t" rotWithShape="0">
              <a:prstClr val="black">
                <a:alpha val="4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33" name="Picture Placeholder 32"/>
          <p:cNvSpPr>
            <a:spLocks noGrp="1"/>
          </p:cNvSpPr>
          <p:nvPr>
            <p:ph type="pic" sz="quarter" idx="15"/>
          </p:nvPr>
        </p:nvSpPr>
        <p:spPr>
          <a:xfrm>
            <a:off x="1943946" y="1083074"/>
            <a:ext cx="4529327" cy="4529327"/>
          </a:xfrm>
          <a:prstGeom prst="ellipse">
            <a:avLst/>
          </a:prstGeom>
          <a:solidFill>
            <a:schemeClr val="tx1">
              <a:lumMod val="85000"/>
              <a:lumOff val="15000"/>
            </a:schemeClr>
          </a:solidFill>
        </p:spPr>
        <p:txBody>
          <a:bodyPr/>
          <a:lstStyle/>
          <a:p>
            <a:endParaRPr lang="id-ID"/>
          </a:p>
        </p:txBody>
      </p:sp>
      <p:sp>
        <p:nvSpPr>
          <p:cNvPr id="2" name="Title 1"/>
          <p:cNvSpPr>
            <a:spLocks noGrp="1"/>
          </p:cNvSpPr>
          <p:nvPr>
            <p:ph type="title"/>
          </p:nvPr>
        </p:nvSpPr>
        <p:spPr>
          <a:xfrm>
            <a:off x="5807698" y="1862138"/>
            <a:ext cx="5442983" cy="1809664"/>
          </a:xfrm>
          <a:effectLst>
            <a:outerShdw blurRad="139700" dist="38100" dir="3000000" algn="tl" rotWithShape="0">
              <a:prstClr val="black">
                <a:alpha val="90000"/>
              </a:prstClr>
            </a:outerShdw>
          </a:effectLst>
        </p:spPr>
        <p:txBody>
          <a:bodyPr/>
          <a:lstStyle>
            <a:lvl1pPr>
              <a:defRPr>
                <a:latin typeface="Lato Black" panose="020F0A02020204030203" pitchFamily="34" charset="0"/>
              </a:defRPr>
            </a:lvl1pPr>
          </a:lstStyle>
          <a:p>
            <a:r>
              <a:rPr lang="en-US" dirty="0"/>
              <a:t>Click to edit Master title style</a:t>
            </a:r>
            <a:endParaRPr lang="id-ID" dirty="0"/>
          </a:p>
        </p:txBody>
      </p:sp>
      <p:sp>
        <p:nvSpPr>
          <p:cNvPr id="7" name="Text Placeholder 6"/>
          <p:cNvSpPr>
            <a:spLocks noGrp="1"/>
          </p:cNvSpPr>
          <p:nvPr>
            <p:ph type="body" sz="quarter" idx="13" hasCustomPrompt="1"/>
          </p:nvPr>
        </p:nvSpPr>
        <p:spPr>
          <a:xfrm>
            <a:off x="7321383" y="3898368"/>
            <a:ext cx="3713204" cy="1656535"/>
          </a:xfrm>
        </p:spPr>
        <p:txBody>
          <a:bodyPr/>
          <a:lstStyle>
            <a:lvl1pPr marL="0" indent="0">
              <a:buNone/>
              <a:defRPr baseline="0">
                <a:solidFill>
                  <a:schemeClr val="tx2">
                    <a:lumMod val="40000"/>
                    <a:lumOff val="60000"/>
                  </a:schemeClr>
                </a:solidFill>
              </a:defRPr>
            </a:lvl1pPr>
            <a:lvl2pPr>
              <a:defRPr>
                <a:solidFill>
                  <a:schemeClr val="tx2">
                    <a:lumMod val="40000"/>
                    <a:lumOff val="60000"/>
                  </a:schemeClr>
                </a:solidFill>
              </a:defRPr>
            </a:lvl2pPr>
            <a:lvl3pPr>
              <a:defRPr>
                <a:solidFill>
                  <a:schemeClr val="tx2">
                    <a:lumMod val="40000"/>
                    <a:lumOff val="60000"/>
                  </a:schemeClr>
                </a:solidFill>
              </a:defRPr>
            </a:lvl3pPr>
            <a:lvl4pPr>
              <a:defRPr>
                <a:solidFill>
                  <a:schemeClr val="tx2">
                    <a:lumMod val="40000"/>
                    <a:lumOff val="60000"/>
                  </a:schemeClr>
                </a:solidFill>
              </a:defRPr>
            </a:lvl4pPr>
            <a:lvl5pPr>
              <a:defRPr>
                <a:solidFill>
                  <a:schemeClr val="tx2">
                    <a:lumMod val="40000"/>
                    <a:lumOff val="60000"/>
                  </a:schemeClr>
                </a:solidFill>
              </a:defRPr>
            </a:lvl5pPr>
          </a:lstStyle>
          <a:p>
            <a:pPr lvl="0"/>
            <a:r>
              <a:rPr lang="id-ID" dirty="0"/>
              <a:t>Click to type subtittle</a:t>
            </a:r>
          </a:p>
        </p:txBody>
      </p:sp>
      <p:sp>
        <p:nvSpPr>
          <p:cNvPr id="34" name="Rectangle 33"/>
          <p:cNvSpPr/>
          <p:nvPr userDrawn="1"/>
        </p:nvSpPr>
        <p:spPr>
          <a:xfrm>
            <a:off x="5907385" y="1596138"/>
            <a:ext cx="3401083" cy="49350"/>
          </a:xfrm>
          <a:prstGeom prst="rect">
            <a:avLst/>
          </a:prstGeom>
          <a:gradFill>
            <a:gsLst>
              <a:gs pos="100000">
                <a:schemeClr val="tx1">
                  <a:lumMod val="95000"/>
                  <a:lumOff val="5000"/>
                  <a:alpha val="0"/>
                </a:schemeClr>
              </a:gs>
              <a:gs pos="0">
                <a:srgbClr val="00FF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solidFill>
                <a:prstClr val="white"/>
              </a:solidFill>
            </a:endParaRPr>
          </a:p>
        </p:txBody>
      </p:sp>
      <p:sp>
        <p:nvSpPr>
          <p:cNvPr id="4" name="Text Placeholder 3"/>
          <p:cNvSpPr>
            <a:spLocks noGrp="1"/>
          </p:cNvSpPr>
          <p:nvPr>
            <p:ph type="body" sz="quarter" idx="16"/>
          </p:nvPr>
        </p:nvSpPr>
        <p:spPr>
          <a:xfrm>
            <a:off x="-2279600" y="3729248"/>
            <a:ext cx="6106711" cy="6022558"/>
          </a:xfrm>
          <a:prstGeom prst="ellipse">
            <a:avLst/>
          </a:prstGeom>
          <a:gradFill>
            <a:gsLst>
              <a:gs pos="100000">
                <a:srgbClr val="7030A0">
                  <a:alpha val="0"/>
                </a:srgbClr>
              </a:gs>
              <a:gs pos="0">
                <a:srgbClr val="B5216F">
                  <a:alpha val="55000"/>
                </a:srgbClr>
              </a:gs>
            </a:gsLst>
            <a:lin ang="6000000" scaled="0"/>
          </a:gradFill>
        </p:spPr>
        <p:txBody>
          <a:bodyPr/>
          <a:lstStyle>
            <a:lvl1pPr>
              <a:defRPr>
                <a:noFill/>
              </a:defRPr>
            </a:lvl1pPr>
            <a:lvl2pPr>
              <a:defRPr>
                <a:noFill/>
              </a:defRPr>
            </a:lvl2pPr>
            <a:lvl3pPr>
              <a:defRPr>
                <a:noFill/>
              </a:defRPr>
            </a:lvl3pPr>
            <a:lvl4pPr>
              <a:defRPr>
                <a:noFill/>
              </a:defRPr>
            </a:lvl4pPr>
            <a:lvl5pPr>
              <a:defRPr>
                <a:no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9" name="Text Placeholder 8"/>
          <p:cNvSpPr>
            <a:spLocks noGrp="1"/>
          </p:cNvSpPr>
          <p:nvPr>
            <p:ph type="body" sz="quarter" idx="14" hasCustomPrompt="1"/>
          </p:nvPr>
        </p:nvSpPr>
        <p:spPr>
          <a:xfrm>
            <a:off x="1284419" y="4955059"/>
            <a:ext cx="2064351" cy="469558"/>
          </a:xfrm>
        </p:spPr>
        <p:txBody>
          <a:bodyPr/>
          <a:lstStyle>
            <a:lvl1pPr marL="0" indent="0">
              <a:buNone/>
              <a:defRPr spc="600">
                <a:latin typeface="Lato Black" panose="020F0A02020204030203" pitchFamily="34" charset="0"/>
              </a:defRPr>
            </a:lvl1pPr>
          </a:lstStyle>
          <a:p>
            <a:pPr lvl="0"/>
            <a:r>
              <a:rPr lang="id-ID" dirty="0"/>
              <a:t>Year</a:t>
            </a:r>
          </a:p>
        </p:txBody>
      </p:sp>
      <p:sp>
        <p:nvSpPr>
          <p:cNvPr id="16" name="Rectangle 15"/>
          <p:cNvSpPr/>
          <p:nvPr userDrawn="1"/>
        </p:nvSpPr>
        <p:spPr>
          <a:xfrm>
            <a:off x="1353054" y="5491841"/>
            <a:ext cx="1032175" cy="45719"/>
          </a:xfrm>
          <a:prstGeom prst="rect">
            <a:avLst/>
          </a:prstGeom>
          <a:gradFill>
            <a:gsLst>
              <a:gs pos="100000">
                <a:schemeClr val="tx1">
                  <a:lumMod val="95000"/>
                  <a:lumOff val="5000"/>
                  <a:alpha val="0"/>
                </a:schemeClr>
              </a:gs>
              <a:gs pos="0">
                <a:srgbClr val="00FF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solidFill>
                <a:prstClr val="white"/>
              </a:solidFill>
            </a:endParaRPr>
          </a:p>
        </p:txBody>
      </p:sp>
    </p:spTree>
    <p:extLst>
      <p:ext uri="{BB962C8B-B14F-4D97-AF65-F5344CB8AC3E}">
        <p14:creationId xmlns:p14="http://schemas.microsoft.com/office/powerpoint/2010/main" val="1074294803"/>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Personal profile">
    <p:spTree>
      <p:nvGrpSpPr>
        <p:cNvPr id="1" name=""/>
        <p:cNvGrpSpPr/>
        <p:nvPr/>
      </p:nvGrpSpPr>
      <p:grpSpPr>
        <a:xfrm>
          <a:off x="0" y="0"/>
          <a:ext cx="0" cy="0"/>
          <a:chOff x="0" y="0"/>
          <a:chExt cx="0" cy="0"/>
        </a:xfrm>
      </p:grpSpPr>
      <p:sp>
        <p:nvSpPr>
          <p:cNvPr id="8" name="Rounded Rectangle 7"/>
          <p:cNvSpPr/>
          <p:nvPr userDrawn="1"/>
        </p:nvSpPr>
        <p:spPr>
          <a:xfrm>
            <a:off x="3062947" y="-823591"/>
            <a:ext cx="14803068" cy="8568486"/>
          </a:xfrm>
          <a:prstGeom prst="roundRect">
            <a:avLst>
              <a:gd name="adj" fmla="val 50000"/>
            </a:avLst>
          </a:prstGeom>
          <a:gradFill flip="none" rotWithShape="1">
            <a:gsLst>
              <a:gs pos="0">
                <a:schemeClr val="tx2">
                  <a:lumMod val="75000"/>
                  <a:alpha val="0"/>
                </a:schemeClr>
              </a:gs>
              <a:gs pos="100000">
                <a:schemeClr val="tx2">
                  <a:lumMod val="75000"/>
                  <a:alpha val="67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dirty="0">
              <a:solidFill>
                <a:prstClr val="white"/>
              </a:solidFill>
            </a:endParaRPr>
          </a:p>
        </p:txBody>
      </p:sp>
      <p:sp>
        <p:nvSpPr>
          <p:cNvPr id="14" name="Oval 13"/>
          <p:cNvSpPr/>
          <p:nvPr userDrawn="1"/>
        </p:nvSpPr>
        <p:spPr>
          <a:xfrm rot="15764460">
            <a:off x="5466840" y="-110491"/>
            <a:ext cx="7634206" cy="7634207"/>
          </a:xfrm>
          <a:prstGeom prst="ellipse">
            <a:avLst/>
          </a:prstGeom>
          <a:gradFill>
            <a:gsLst>
              <a:gs pos="0">
                <a:srgbClr val="7030A0">
                  <a:alpha val="0"/>
                  <a:lumMod val="100000"/>
                </a:srgbClr>
              </a:gs>
              <a:gs pos="100000">
                <a:srgbClr val="B5216F">
                  <a:alpha val="70000"/>
                </a:srgbClr>
              </a:gs>
            </a:gsLst>
            <a:lin ang="2400000" scaled="0"/>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prstClr val="white"/>
              </a:solidFill>
            </a:endParaRPr>
          </a:p>
        </p:txBody>
      </p:sp>
      <p:sp>
        <p:nvSpPr>
          <p:cNvPr id="15" name="Oval 14"/>
          <p:cNvSpPr/>
          <p:nvPr userDrawn="1"/>
        </p:nvSpPr>
        <p:spPr>
          <a:xfrm rot="5064396">
            <a:off x="6072235" y="537527"/>
            <a:ext cx="5902523" cy="5902523"/>
          </a:xfrm>
          <a:prstGeom prst="ellipse">
            <a:avLst/>
          </a:prstGeom>
          <a:gradFill>
            <a:gsLst>
              <a:gs pos="0">
                <a:srgbClr val="7030A0">
                  <a:alpha val="0"/>
                  <a:lumMod val="100000"/>
                </a:srgbClr>
              </a:gs>
              <a:gs pos="100000">
                <a:srgbClr val="B5216F">
                  <a:alpha val="64000"/>
                </a:srgbClr>
              </a:gs>
            </a:gsLst>
            <a:lin ang="2400000" scaled="0"/>
          </a:gradFill>
          <a:ln>
            <a:noFill/>
          </a:ln>
          <a:effectLst>
            <a:outerShdw blurRad="546100" dist="190500" dir="5400000" algn="t" rotWithShape="0">
              <a:prstClr val="black">
                <a:alpha val="4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10" name="Picture Placeholder 9"/>
          <p:cNvSpPr>
            <a:spLocks noGrp="1"/>
          </p:cNvSpPr>
          <p:nvPr>
            <p:ph type="pic" sz="quarter" idx="10"/>
          </p:nvPr>
        </p:nvSpPr>
        <p:spPr>
          <a:xfrm>
            <a:off x="6593203" y="1082947"/>
            <a:ext cx="4941732" cy="4867549"/>
          </a:xfrm>
          <a:prstGeom prst="ellipse">
            <a:avLst/>
          </a:prstGeom>
          <a:blipFill>
            <a:blip r:embed="rId2" cstate="hqprint">
              <a:extLst>
                <a:ext uri="{28A0092B-C50C-407E-A947-70E740481C1C}">
                  <a14:useLocalDpi xmlns:a14="http://schemas.microsoft.com/office/drawing/2010/main"/>
                </a:ext>
              </a:extLst>
            </a:blip>
            <a:stretch>
              <a:fillRect/>
            </a:stretch>
          </a:blipFill>
        </p:spPr>
        <p:txBody>
          <a:bodyPr/>
          <a:lstStyle>
            <a:lvl1pPr marL="0" indent="0">
              <a:buNone/>
              <a:defRPr/>
            </a:lvl1pPr>
          </a:lstStyle>
          <a:p>
            <a:endParaRPr lang="id-ID" dirty="0"/>
          </a:p>
        </p:txBody>
      </p:sp>
      <p:sp>
        <p:nvSpPr>
          <p:cNvPr id="2" name="Title 1"/>
          <p:cNvSpPr>
            <a:spLocks noGrp="1"/>
          </p:cNvSpPr>
          <p:nvPr>
            <p:ph type="ctrTitle" hasCustomPrompt="1"/>
          </p:nvPr>
        </p:nvSpPr>
        <p:spPr>
          <a:xfrm>
            <a:off x="644064" y="1659986"/>
            <a:ext cx="5298581" cy="1800666"/>
          </a:xfrm>
          <a:effectLst>
            <a:outerShdw blurRad="139700" dist="38100" dir="6060000" algn="tl" rotWithShape="0">
              <a:prstClr val="black">
                <a:alpha val="73000"/>
              </a:prstClr>
            </a:outerShdw>
          </a:effectLst>
        </p:spPr>
        <p:txBody>
          <a:bodyPr anchor="t" anchorCtr="0">
            <a:normAutofit/>
          </a:bodyPr>
          <a:lstStyle>
            <a:lvl1pPr algn="r">
              <a:defRPr sz="4800"/>
            </a:lvl1pPr>
          </a:lstStyle>
          <a:p>
            <a:r>
              <a:rPr lang="en-US" dirty="0"/>
              <a:t>Insert Your Name</a:t>
            </a:r>
            <a:endParaRPr lang="id-ID" dirty="0"/>
          </a:p>
        </p:txBody>
      </p:sp>
      <p:sp>
        <p:nvSpPr>
          <p:cNvPr id="3" name="Subtitle 2"/>
          <p:cNvSpPr>
            <a:spLocks noGrp="1"/>
          </p:cNvSpPr>
          <p:nvPr>
            <p:ph type="subTitle" idx="1"/>
          </p:nvPr>
        </p:nvSpPr>
        <p:spPr>
          <a:xfrm>
            <a:off x="857338" y="3813403"/>
            <a:ext cx="4708031" cy="2108426"/>
          </a:xfrm>
        </p:spPr>
        <p:txBody>
          <a:bodyPr>
            <a:normAutofit/>
          </a:bodyPr>
          <a:lstStyle>
            <a:lvl1pPr marL="0" indent="0" algn="l">
              <a:buNone/>
              <a:defRPr sz="2000">
                <a:solidFill>
                  <a:schemeClr val="tx2">
                    <a:lumMod val="40000"/>
                    <a:lumOff val="6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id-ID" dirty="0"/>
          </a:p>
        </p:txBody>
      </p:sp>
      <p:sp>
        <p:nvSpPr>
          <p:cNvPr id="11" name="Rectangle 10"/>
          <p:cNvSpPr/>
          <p:nvPr userDrawn="1"/>
        </p:nvSpPr>
        <p:spPr>
          <a:xfrm>
            <a:off x="2402049" y="1385123"/>
            <a:ext cx="3401083" cy="49350"/>
          </a:xfrm>
          <a:prstGeom prst="rect">
            <a:avLst/>
          </a:prstGeom>
          <a:gradFill>
            <a:gsLst>
              <a:gs pos="0">
                <a:schemeClr val="tx1">
                  <a:lumMod val="95000"/>
                  <a:lumOff val="5000"/>
                  <a:alpha val="0"/>
                </a:schemeClr>
              </a:gs>
              <a:gs pos="100000">
                <a:srgbClr val="00FF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solidFill>
                <a:prstClr val="white"/>
              </a:solidFill>
            </a:endParaRPr>
          </a:p>
        </p:txBody>
      </p:sp>
      <p:sp>
        <p:nvSpPr>
          <p:cNvPr id="18" name="Oval 17"/>
          <p:cNvSpPr/>
          <p:nvPr userDrawn="1"/>
        </p:nvSpPr>
        <p:spPr>
          <a:xfrm rot="5064396">
            <a:off x="6055121" y="1225781"/>
            <a:ext cx="966983" cy="966983"/>
          </a:xfrm>
          <a:prstGeom prst="ellipse">
            <a:avLst/>
          </a:prstGeom>
          <a:gradFill>
            <a:gsLst>
              <a:gs pos="0">
                <a:srgbClr val="7030A0">
                  <a:alpha val="0"/>
                  <a:lumMod val="100000"/>
                </a:srgbClr>
              </a:gs>
              <a:gs pos="100000">
                <a:srgbClr val="B5216F">
                  <a:alpha val="64000"/>
                </a:srgbClr>
              </a:gs>
            </a:gsLst>
            <a:lin ang="2400000" scaled="0"/>
          </a:gradFill>
          <a:ln>
            <a:noFill/>
          </a:ln>
          <a:effectLst>
            <a:outerShdw blurRad="546100" dist="190500" dir="5400000" algn="t" rotWithShape="0">
              <a:prstClr val="black">
                <a:alpha val="4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Tree>
    <p:extLst>
      <p:ext uri="{BB962C8B-B14F-4D97-AF65-F5344CB8AC3E}">
        <p14:creationId xmlns:p14="http://schemas.microsoft.com/office/powerpoint/2010/main" val="3018458434"/>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Quotes">
    <p:spTree>
      <p:nvGrpSpPr>
        <p:cNvPr id="1" name=""/>
        <p:cNvGrpSpPr/>
        <p:nvPr/>
      </p:nvGrpSpPr>
      <p:grpSpPr>
        <a:xfrm>
          <a:off x="0" y="0"/>
          <a:ext cx="0" cy="0"/>
          <a:chOff x="0" y="0"/>
          <a:chExt cx="0" cy="0"/>
        </a:xfrm>
      </p:grpSpPr>
      <p:sp>
        <p:nvSpPr>
          <p:cNvPr id="12" name="Rectangle 11"/>
          <p:cNvSpPr/>
          <p:nvPr userDrawn="1"/>
        </p:nvSpPr>
        <p:spPr>
          <a:xfrm>
            <a:off x="0" y="0"/>
            <a:ext cx="12192000" cy="6858000"/>
          </a:xfrm>
          <a:prstGeom prst="rect">
            <a:avLst/>
          </a:prstGeom>
          <a:blipFill dpi="0" rotWithShape="1">
            <a:blip r:embed="rId2" cstate="email">
              <a:alphaModFix amt="29000"/>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dirty="0">
              <a:solidFill>
                <a:prstClr val="white"/>
              </a:solidFill>
            </a:endParaRPr>
          </a:p>
        </p:txBody>
      </p:sp>
      <p:sp>
        <p:nvSpPr>
          <p:cNvPr id="22" name="Oval 21"/>
          <p:cNvSpPr/>
          <p:nvPr userDrawn="1"/>
        </p:nvSpPr>
        <p:spPr>
          <a:xfrm rot="5064396">
            <a:off x="556245" y="1433061"/>
            <a:ext cx="3339174" cy="3339175"/>
          </a:xfrm>
          <a:prstGeom prst="ellipse">
            <a:avLst/>
          </a:prstGeom>
          <a:gradFill>
            <a:gsLst>
              <a:gs pos="0">
                <a:srgbClr val="7030A0">
                  <a:alpha val="0"/>
                  <a:lumMod val="100000"/>
                </a:srgbClr>
              </a:gs>
              <a:gs pos="100000">
                <a:srgbClr val="B5216F">
                  <a:alpha val="64000"/>
                </a:srgbClr>
              </a:gs>
            </a:gsLst>
            <a:lin ang="11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16" name="Oval 15"/>
          <p:cNvSpPr/>
          <p:nvPr userDrawn="1"/>
        </p:nvSpPr>
        <p:spPr>
          <a:xfrm rot="5064396">
            <a:off x="3024596" y="-1885770"/>
            <a:ext cx="10232206" cy="10232207"/>
          </a:xfrm>
          <a:prstGeom prst="ellipse">
            <a:avLst/>
          </a:prstGeom>
          <a:gradFill>
            <a:gsLst>
              <a:gs pos="0">
                <a:srgbClr val="7030A0">
                  <a:lumMod val="100000"/>
                  <a:alpha val="0"/>
                </a:srgbClr>
              </a:gs>
              <a:gs pos="100000">
                <a:srgbClr val="B5216F">
                  <a:alpha val="18000"/>
                </a:srgbClr>
              </a:gs>
            </a:gsLst>
            <a:lin ang="120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15" name="Oval 14"/>
          <p:cNvSpPr/>
          <p:nvPr userDrawn="1"/>
        </p:nvSpPr>
        <p:spPr>
          <a:xfrm rot="5064396">
            <a:off x="3630508" y="-1279858"/>
            <a:ext cx="9020382" cy="9020383"/>
          </a:xfrm>
          <a:prstGeom prst="ellipse">
            <a:avLst/>
          </a:prstGeom>
          <a:gradFill>
            <a:gsLst>
              <a:gs pos="0">
                <a:srgbClr val="7030A0">
                  <a:alpha val="0"/>
                  <a:lumMod val="100000"/>
                </a:srgbClr>
              </a:gs>
              <a:gs pos="100000">
                <a:srgbClr val="B5216F">
                  <a:alpha val="64000"/>
                </a:srgbClr>
              </a:gs>
            </a:gsLst>
            <a:lin ang="2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2" name="Title 1"/>
          <p:cNvSpPr>
            <a:spLocks noGrp="1"/>
          </p:cNvSpPr>
          <p:nvPr>
            <p:ph type="title" hasCustomPrompt="1"/>
          </p:nvPr>
        </p:nvSpPr>
        <p:spPr>
          <a:xfrm>
            <a:off x="4343411" y="1956976"/>
            <a:ext cx="7246257" cy="3205389"/>
          </a:xfrm>
        </p:spPr>
        <p:txBody>
          <a:bodyPr>
            <a:normAutofit/>
          </a:bodyPr>
          <a:lstStyle>
            <a:lvl1pPr algn="ctr">
              <a:defRPr sz="3600"/>
            </a:lvl1pPr>
          </a:lstStyle>
          <a:p>
            <a:r>
              <a:rPr lang="id-ID" dirty="0"/>
              <a:t>“</a:t>
            </a:r>
            <a:r>
              <a:rPr lang="en-US" dirty="0" err="1"/>
              <a:t>Lorem</a:t>
            </a:r>
            <a:r>
              <a:rPr lang="en-US" dirty="0"/>
              <a:t> </a:t>
            </a:r>
            <a:r>
              <a:rPr lang="en-US" dirty="0" err="1"/>
              <a:t>Ipsum</a:t>
            </a:r>
            <a:r>
              <a:rPr lang="en-US" dirty="0"/>
              <a:t> is simply dummy text of the printing and typesetting industry. </a:t>
            </a:r>
            <a:r>
              <a:rPr lang="id-ID" dirty="0"/>
              <a:t>“</a:t>
            </a:r>
          </a:p>
        </p:txBody>
      </p:sp>
      <p:sp>
        <p:nvSpPr>
          <p:cNvPr id="8" name="Text Placeholder 7"/>
          <p:cNvSpPr>
            <a:spLocks noGrp="1"/>
          </p:cNvSpPr>
          <p:nvPr>
            <p:ph type="body" sz="quarter" idx="10" hasCustomPrompt="1"/>
          </p:nvPr>
        </p:nvSpPr>
        <p:spPr>
          <a:xfrm>
            <a:off x="6565789" y="5057551"/>
            <a:ext cx="2801483" cy="537482"/>
          </a:xfrm>
        </p:spPr>
        <p:txBody>
          <a:bodyPr/>
          <a:lstStyle>
            <a:lvl1pPr marL="0" indent="0" algn="ctr">
              <a:buNone/>
              <a:defRPr/>
            </a:lvl1pPr>
          </a:lstStyle>
          <a:p>
            <a:pPr lvl="0"/>
            <a:r>
              <a:rPr lang="id-ID" dirty="0"/>
              <a:t>Nick Name</a:t>
            </a:r>
          </a:p>
        </p:txBody>
      </p:sp>
      <p:sp>
        <p:nvSpPr>
          <p:cNvPr id="17" name="Oval 16"/>
          <p:cNvSpPr/>
          <p:nvPr userDrawn="1"/>
        </p:nvSpPr>
        <p:spPr>
          <a:xfrm rot="5064396">
            <a:off x="5204280" y="-239130"/>
            <a:ext cx="1678465" cy="1678465"/>
          </a:xfrm>
          <a:prstGeom prst="ellipse">
            <a:avLst/>
          </a:prstGeom>
          <a:gradFill>
            <a:gsLst>
              <a:gs pos="0">
                <a:srgbClr val="7030A0">
                  <a:alpha val="0"/>
                  <a:lumMod val="100000"/>
                </a:srgbClr>
              </a:gs>
              <a:gs pos="100000">
                <a:srgbClr val="B5216F">
                  <a:alpha val="64000"/>
                </a:srgbClr>
              </a:gs>
            </a:gsLst>
            <a:lin ang="2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18" name="Text Placeholder 7"/>
          <p:cNvSpPr>
            <a:spLocks noGrp="1"/>
          </p:cNvSpPr>
          <p:nvPr>
            <p:ph type="body" sz="quarter" idx="11" hasCustomPrompt="1"/>
          </p:nvPr>
        </p:nvSpPr>
        <p:spPr>
          <a:xfrm>
            <a:off x="4642685" y="439832"/>
            <a:ext cx="2801483" cy="474568"/>
          </a:xfrm>
        </p:spPr>
        <p:txBody>
          <a:bodyPr/>
          <a:lstStyle>
            <a:lvl1pPr marL="0" indent="0" algn="ctr">
              <a:buNone/>
              <a:defRPr>
                <a:latin typeface="Lato Black" panose="020F0A02020204030203" pitchFamily="34" charset="0"/>
              </a:defRPr>
            </a:lvl1pPr>
          </a:lstStyle>
          <a:p>
            <a:pPr lvl="0"/>
            <a:r>
              <a:rPr lang="id-ID" dirty="0"/>
              <a:t>Quotes</a:t>
            </a:r>
          </a:p>
        </p:txBody>
      </p:sp>
      <p:sp>
        <p:nvSpPr>
          <p:cNvPr id="19" name="Rectangle 18"/>
          <p:cNvSpPr/>
          <p:nvPr userDrawn="1"/>
        </p:nvSpPr>
        <p:spPr>
          <a:xfrm>
            <a:off x="5654088" y="954459"/>
            <a:ext cx="1032175" cy="45719"/>
          </a:xfrm>
          <a:prstGeom prst="rect">
            <a:avLst/>
          </a:prstGeom>
          <a:gradFill>
            <a:gsLst>
              <a:gs pos="100000">
                <a:schemeClr val="tx1">
                  <a:lumMod val="95000"/>
                  <a:lumOff val="5000"/>
                  <a:alpha val="0"/>
                </a:schemeClr>
              </a:gs>
              <a:gs pos="0">
                <a:srgbClr val="00FF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solidFill>
                <a:prstClr val="white"/>
              </a:solidFill>
            </a:endParaRPr>
          </a:p>
        </p:txBody>
      </p:sp>
      <p:sp>
        <p:nvSpPr>
          <p:cNvPr id="21" name="Picture Placeholder 20"/>
          <p:cNvSpPr>
            <a:spLocks noGrp="1"/>
          </p:cNvSpPr>
          <p:nvPr>
            <p:ph type="pic" sz="quarter" idx="12"/>
          </p:nvPr>
        </p:nvSpPr>
        <p:spPr>
          <a:xfrm>
            <a:off x="970768" y="1847453"/>
            <a:ext cx="2510128" cy="2510128"/>
          </a:xfrm>
          <a:prstGeom prst="ellipse">
            <a:avLst/>
          </a:prstGeom>
          <a:solidFill>
            <a:schemeClr val="bg2">
              <a:lumMod val="25000"/>
            </a:schemeClr>
          </a:solidFill>
        </p:spPr>
        <p:txBody>
          <a:bodyPr/>
          <a:lstStyle/>
          <a:p>
            <a:endParaRPr lang="id-ID"/>
          </a:p>
        </p:txBody>
      </p:sp>
    </p:spTree>
    <p:extLst>
      <p:ext uri="{BB962C8B-B14F-4D97-AF65-F5344CB8AC3E}">
        <p14:creationId xmlns:p14="http://schemas.microsoft.com/office/powerpoint/2010/main" val="857490266"/>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Education">
    <p:spTree>
      <p:nvGrpSpPr>
        <p:cNvPr id="1" name=""/>
        <p:cNvGrpSpPr/>
        <p:nvPr/>
      </p:nvGrpSpPr>
      <p:grpSpPr>
        <a:xfrm>
          <a:off x="0" y="0"/>
          <a:ext cx="0" cy="0"/>
          <a:chOff x="0" y="0"/>
          <a:chExt cx="0" cy="0"/>
        </a:xfrm>
      </p:grpSpPr>
      <p:sp>
        <p:nvSpPr>
          <p:cNvPr id="9" name="Oval 8"/>
          <p:cNvSpPr/>
          <p:nvPr userDrawn="1"/>
        </p:nvSpPr>
        <p:spPr>
          <a:xfrm>
            <a:off x="-1566643" y="-1533071"/>
            <a:ext cx="6927859" cy="10325100"/>
          </a:xfrm>
          <a:prstGeom prst="ellipse">
            <a:avLst/>
          </a:prstGeom>
          <a:gradFill>
            <a:gsLst>
              <a:gs pos="100000">
                <a:schemeClr val="tx2">
                  <a:lumMod val="75000"/>
                  <a:alpha val="0"/>
                </a:schemeClr>
              </a:gs>
              <a:gs pos="0">
                <a:schemeClr val="tx2">
                  <a:lumMod val="75000"/>
                  <a:alpha val="67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dirty="0">
              <a:solidFill>
                <a:prstClr val="white"/>
              </a:solidFill>
            </a:endParaRPr>
          </a:p>
        </p:txBody>
      </p:sp>
      <p:sp>
        <p:nvSpPr>
          <p:cNvPr id="3" name="Text Placeholder 2"/>
          <p:cNvSpPr>
            <a:spLocks noGrp="1"/>
          </p:cNvSpPr>
          <p:nvPr>
            <p:ph type="body" idx="1"/>
          </p:nvPr>
        </p:nvSpPr>
        <p:spPr>
          <a:xfrm>
            <a:off x="5916604" y="773918"/>
            <a:ext cx="4147135" cy="856181"/>
          </a:xfrm>
        </p:spPr>
        <p:txBody>
          <a:bodyPr/>
          <a:lstStyle>
            <a:lvl1pPr marL="0" indent="0">
              <a:buNone/>
              <a:defRPr sz="2400">
                <a:solidFill>
                  <a:schemeClr val="tx2">
                    <a:lumMod val="40000"/>
                    <a:lumOff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Oval 6"/>
          <p:cNvSpPr/>
          <p:nvPr userDrawn="1"/>
        </p:nvSpPr>
        <p:spPr>
          <a:xfrm rot="5064396">
            <a:off x="4358383" y="561097"/>
            <a:ext cx="735471" cy="735471"/>
          </a:xfrm>
          <a:prstGeom prst="ellipse">
            <a:avLst/>
          </a:prstGeom>
          <a:gradFill>
            <a:gsLst>
              <a:gs pos="0">
                <a:srgbClr val="7030A0">
                  <a:alpha val="0"/>
                  <a:lumMod val="100000"/>
                </a:srgbClr>
              </a:gs>
              <a:gs pos="100000">
                <a:srgbClr val="B5216F">
                  <a:alpha val="64000"/>
                </a:srgbClr>
              </a:gs>
            </a:gsLst>
            <a:lin ang="2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11" name="Rectangle 10"/>
          <p:cNvSpPr/>
          <p:nvPr userDrawn="1"/>
        </p:nvSpPr>
        <p:spPr>
          <a:xfrm>
            <a:off x="950839" y="3086596"/>
            <a:ext cx="2144788" cy="45719"/>
          </a:xfrm>
          <a:prstGeom prst="rect">
            <a:avLst/>
          </a:prstGeom>
          <a:gradFill>
            <a:gsLst>
              <a:gs pos="100000">
                <a:schemeClr val="tx1">
                  <a:lumMod val="95000"/>
                  <a:lumOff val="5000"/>
                  <a:alpha val="0"/>
                </a:schemeClr>
              </a:gs>
              <a:gs pos="0">
                <a:srgbClr val="00FF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dirty="0">
              <a:solidFill>
                <a:prstClr val="white"/>
              </a:solidFill>
            </a:endParaRPr>
          </a:p>
        </p:txBody>
      </p:sp>
      <p:sp>
        <p:nvSpPr>
          <p:cNvPr id="22" name="Text Placeholder 21"/>
          <p:cNvSpPr>
            <a:spLocks noGrp="1"/>
          </p:cNvSpPr>
          <p:nvPr>
            <p:ph type="body" sz="quarter" idx="13" hasCustomPrompt="1"/>
          </p:nvPr>
        </p:nvSpPr>
        <p:spPr>
          <a:xfrm>
            <a:off x="4434959" y="770533"/>
            <a:ext cx="1263196" cy="405719"/>
          </a:xfrm>
        </p:spPr>
        <p:txBody>
          <a:bodyPr>
            <a:normAutofit/>
          </a:bodyPr>
          <a:lstStyle>
            <a:lvl1pPr>
              <a:defRPr sz="2000">
                <a:latin typeface="Lato Black" panose="020F0A02020204030203" pitchFamily="34" charset="0"/>
              </a:defRPr>
            </a:lvl1pPr>
          </a:lstStyle>
          <a:p>
            <a:pPr lvl="0"/>
            <a:r>
              <a:rPr lang="id-ID" dirty="0"/>
              <a:t>1998</a:t>
            </a:r>
          </a:p>
        </p:txBody>
      </p:sp>
      <p:sp>
        <p:nvSpPr>
          <p:cNvPr id="23" name="Text Placeholder 21"/>
          <p:cNvSpPr>
            <a:spLocks noGrp="1"/>
          </p:cNvSpPr>
          <p:nvPr>
            <p:ph type="body" sz="quarter" idx="14" hasCustomPrompt="1"/>
          </p:nvPr>
        </p:nvSpPr>
        <p:spPr>
          <a:xfrm>
            <a:off x="853093" y="3173775"/>
            <a:ext cx="2565355" cy="469772"/>
          </a:xfrm>
        </p:spPr>
        <p:txBody>
          <a:bodyPr>
            <a:noAutofit/>
          </a:bodyPr>
          <a:lstStyle>
            <a:lvl1pPr marL="0" indent="0">
              <a:buNone/>
              <a:defRPr sz="4000">
                <a:latin typeface="Lato Black" panose="020F0A02020204030203" pitchFamily="34" charset="0"/>
              </a:defRPr>
            </a:lvl1pPr>
          </a:lstStyle>
          <a:p>
            <a:pPr lvl="0"/>
            <a:r>
              <a:rPr lang="id-ID" dirty="0"/>
              <a:t>Education</a:t>
            </a:r>
          </a:p>
        </p:txBody>
      </p:sp>
      <p:sp>
        <p:nvSpPr>
          <p:cNvPr id="24" name="Text Placeholder 2"/>
          <p:cNvSpPr>
            <a:spLocks noGrp="1"/>
          </p:cNvSpPr>
          <p:nvPr>
            <p:ph type="body" idx="15"/>
          </p:nvPr>
        </p:nvSpPr>
        <p:spPr>
          <a:xfrm>
            <a:off x="6427520" y="2273561"/>
            <a:ext cx="4383357" cy="856181"/>
          </a:xfrm>
        </p:spPr>
        <p:txBody>
          <a:bodyPr/>
          <a:lstStyle>
            <a:lvl1pPr marL="0" indent="0">
              <a:buNone/>
              <a:defRPr sz="2400">
                <a:solidFill>
                  <a:schemeClr val="tx2">
                    <a:lumMod val="40000"/>
                    <a:lumOff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5" name="Oval 24"/>
          <p:cNvSpPr/>
          <p:nvPr userDrawn="1"/>
        </p:nvSpPr>
        <p:spPr>
          <a:xfrm rot="5064396">
            <a:off x="4846061" y="2064125"/>
            <a:ext cx="735471" cy="735471"/>
          </a:xfrm>
          <a:prstGeom prst="ellipse">
            <a:avLst/>
          </a:prstGeom>
          <a:gradFill>
            <a:gsLst>
              <a:gs pos="0">
                <a:srgbClr val="7030A0">
                  <a:alpha val="0"/>
                  <a:lumMod val="100000"/>
                </a:srgbClr>
              </a:gs>
              <a:gs pos="100000">
                <a:srgbClr val="B5216F">
                  <a:alpha val="64000"/>
                </a:srgbClr>
              </a:gs>
            </a:gsLst>
            <a:lin ang="2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26" name="Text Placeholder 21"/>
          <p:cNvSpPr>
            <a:spLocks noGrp="1"/>
          </p:cNvSpPr>
          <p:nvPr>
            <p:ph type="body" sz="quarter" idx="16" hasCustomPrompt="1"/>
          </p:nvPr>
        </p:nvSpPr>
        <p:spPr>
          <a:xfrm>
            <a:off x="4922635" y="2273561"/>
            <a:ext cx="1263196" cy="405719"/>
          </a:xfrm>
        </p:spPr>
        <p:txBody>
          <a:bodyPr>
            <a:normAutofit/>
          </a:bodyPr>
          <a:lstStyle>
            <a:lvl1pPr>
              <a:defRPr sz="2000">
                <a:latin typeface="Lato Black" panose="020F0A02020204030203" pitchFamily="34" charset="0"/>
              </a:defRPr>
            </a:lvl1pPr>
          </a:lstStyle>
          <a:p>
            <a:pPr lvl="0"/>
            <a:r>
              <a:rPr lang="id-ID" dirty="0"/>
              <a:t>2004</a:t>
            </a:r>
          </a:p>
        </p:txBody>
      </p:sp>
      <p:sp>
        <p:nvSpPr>
          <p:cNvPr id="30" name="Text Placeholder 2"/>
          <p:cNvSpPr>
            <a:spLocks noGrp="1"/>
          </p:cNvSpPr>
          <p:nvPr>
            <p:ph type="body" idx="17"/>
          </p:nvPr>
        </p:nvSpPr>
        <p:spPr>
          <a:xfrm>
            <a:off x="6484757" y="3892482"/>
            <a:ext cx="4217767" cy="856181"/>
          </a:xfrm>
        </p:spPr>
        <p:txBody>
          <a:bodyPr/>
          <a:lstStyle>
            <a:lvl1pPr marL="0" indent="0">
              <a:buNone/>
              <a:defRPr sz="2400">
                <a:solidFill>
                  <a:schemeClr val="tx2">
                    <a:lumMod val="40000"/>
                    <a:lumOff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1" name="Oval 30"/>
          <p:cNvSpPr/>
          <p:nvPr userDrawn="1"/>
        </p:nvSpPr>
        <p:spPr>
          <a:xfrm rot="5064396">
            <a:off x="4916401" y="3682922"/>
            <a:ext cx="735471" cy="735471"/>
          </a:xfrm>
          <a:prstGeom prst="ellipse">
            <a:avLst/>
          </a:prstGeom>
          <a:gradFill>
            <a:gsLst>
              <a:gs pos="0">
                <a:srgbClr val="7030A0">
                  <a:alpha val="0"/>
                  <a:lumMod val="100000"/>
                </a:srgbClr>
              </a:gs>
              <a:gs pos="100000">
                <a:srgbClr val="B5216F">
                  <a:alpha val="64000"/>
                </a:srgbClr>
              </a:gs>
            </a:gsLst>
            <a:lin ang="2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32" name="Text Placeholder 21"/>
          <p:cNvSpPr>
            <a:spLocks noGrp="1"/>
          </p:cNvSpPr>
          <p:nvPr>
            <p:ph type="body" sz="quarter" idx="18" hasCustomPrompt="1"/>
          </p:nvPr>
        </p:nvSpPr>
        <p:spPr>
          <a:xfrm>
            <a:off x="4992975" y="3892351"/>
            <a:ext cx="1263196" cy="405719"/>
          </a:xfrm>
        </p:spPr>
        <p:txBody>
          <a:bodyPr>
            <a:normAutofit/>
          </a:bodyPr>
          <a:lstStyle>
            <a:lvl1pPr>
              <a:defRPr sz="2000">
                <a:latin typeface="Lato Black" panose="020F0A02020204030203" pitchFamily="34" charset="0"/>
              </a:defRPr>
            </a:lvl1pPr>
          </a:lstStyle>
          <a:p>
            <a:pPr lvl="0"/>
            <a:r>
              <a:rPr lang="id-ID" dirty="0"/>
              <a:t>2007</a:t>
            </a:r>
          </a:p>
        </p:txBody>
      </p:sp>
      <p:sp>
        <p:nvSpPr>
          <p:cNvPr id="36" name="Text Placeholder 2"/>
          <p:cNvSpPr>
            <a:spLocks noGrp="1"/>
          </p:cNvSpPr>
          <p:nvPr>
            <p:ph type="body" idx="19"/>
          </p:nvPr>
        </p:nvSpPr>
        <p:spPr>
          <a:xfrm>
            <a:off x="6189893" y="5585124"/>
            <a:ext cx="4512631" cy="856181"/>
          </a:xfrm>
        </p:spPr>
        <p:txBody>
          <a:bodyPr/>
          <a:lstStyle>
            <a:lvl1pPr marL="0" indent="0">
              <a:buNone/>
              <a:defRPr sz="2400">
                <a:solidFill>
                  <a:schemeClr val="tx2">
                    <a:lumMod val="40000"/>
                    <a:lumOff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7" name="Oval 36"/>
          <p:cNvSpPr/>
          <p:nvPr userDrawn="1"/>
        </p:nvSpPr>
        <p:spPr>
          <a:xfrm rot="5064396">
            <a:off x="4621537" y="5375688"/>
            <a:ext cx="735471" cy="735471"/>
          </a:xfrm>
          <a:prstGeom prst="ellipse">
            <a:avLst/>
          </a:prstGeom>
          <a:gradFill>
            <a:gsLst>
              <a:gs pos="0">
                <a:srgbClr val="7030A0">
                  <a:alpha val="0"/>
                  <a:lumMod val="100000"/>
                </a:srgbClr>
              </a:gs>
              <a:gs pos="100000">
                <a:srgbClr val="B5216F">
                  <a:alpha val="64000"/>
                </a:srgbClr>
              </a:gs>
            </a:gsLst>
            <a:lin ang="2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38" name="Text Placeholder 21"/>
          <p:cNvSpPr>
            <a:spLocks noGrp="1"/>
          </p:cNvSpPr>
          <p:nvPr>
            <p:ph type="body" sz="quarter" idx="20" hasCustomPrompt="1"/>
          </p:nvPr>
        </p:nvSpPr>
        <p:spPr>
          <a:xfrm>
            <a:off x="4698111" y="5585124"/>
            <a:ext cx="1263196" cy="405719"/>
          </a:xfrm>
        </p:spPr>
        <p:txBody>
          <a:bodyPr>
            <a:normAutofit/>
          </a:bodyPr>
          <a:lstStyle>
            <a:lvl1pPr>
              <a:defRPr sz="2000">
                <a:latin typeface="Lato Black" panose="020F0A02020204030203" pitchFamily="34" charset="0"/>
              </a:defRPr>
            </a:lvl1pPr>
          </a:lstStyle>
          <a:p>
            <a:pPr lvl="0"/>
            <a:r>
              <a:rPr lang="id-ID" dirty="0"/>
              <a:t>2010</a:t>
            </a:r>
          </a:p>
        </p:txBody>
      </p:sp>
    </p:spTree>
    <p:extLst>
      <p:ext uri="{BB962C8B-B14F-4D97-AF65-F5344CB8AC3E}">
        <p14:creationId xmlns:p14="http://schemas.microsoft.com/office/powerpoint/2010/main" val="13604649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oint r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32543" y="1339902"/>
            <a:ext cx="3916680" cy="4206875"/>
          </a:xfrm>
        </p:spPr>
        <p:txBody>
          <a:bodyPr>
            <a:noAutofit/>
          </a:bodyPr>
          <a:lstStyle>
            <a:lvl1pPr algn="ctr">
              <a:defRPr sz="34400">
                <a:gradFill>
                  <a:gsLst>
                    <a:gs pos="100000">
                      <a:srgbClr val="7030A0"/>
                    </a:gs>
                    <a:gs pos="8000">
                      <a:srgbClr val="B5216F"/>
                    </a:gs>
                  </a:gsLst>
                  <a:lin ang="7800000" scaled="0"/>
                </a:gradFill>
              </a:defRPr>
            </a:lvl1pPr>
          </a:lstStyle>
          <a:p>
            <a:r>
              <a:rPr lang="id-ID" dirty="0"/>
              <a:t>3</a:t>
            </a:r>
          </a:p>
        </p:txBody>
      </p:sp>
      <p:sp>
        <p:nvSpPr>
          <p:cNvPr id="6" name="Rounded Rectangle 5"/>
          <p:cNvSpPr/>
          <p:nvPr userDrawn="1"/>
        </p:nvSpPr>
        <p:spPr>
          <a:xfrm rot="10800000">
            <a:off x="-2675497" y="-1013822"/>
            <a:ext cx="9662453" cy="8568486"/>
          </a:xfrm>
          <a:prstGeom prst="roundRect">
            <a:avLst>
              <a:gd name="adj" fmla="val 50000"/>
            </a:avLst>
          </a:prstGeom>
          <a:gradFill flip="none" rotWithShape="1">
            <a:gsLst>
              <a:gs pos="0">
                <a:schemeClr val="tx2">
                  <a:lumMod val="75000"/>
                  <a:alpha val="0"/>
                </a:schemeClr>
              </a:gs>
              <a:gs pos="100000">
                <a:schemeClr val="tx2">
                  <a:lumMod val="75000"/>
                  <a:alpha val="67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dirty="0"/>
          </a:p>
        </p:txBody>
      </p:sp>
      <p:sp>
        <p:nvSpPr>
          <p:cNvPr id="7" name="Text Placeholder 11"/>
          <p:cNvSpPr>
            <a:spLocks noGrp="1"/>
          </p:cNvSpPr>
          <p:nvPr>
            <p:ph type="body" sz="quarter" idx="11" hasCustomPrompt="1"/>
          </p:nvPr>
        </p:nvSpPr>
        <p:spPr>
          <a:xfrm>
            <a:off x="1502203" y="2732653"/>
            <a:ext cx="4107279" cy="1392701"/>
          </a:xfrm>
        </p:spPr>
        <p:txBody>
          <a:bodyPr>
            <a:normAutofit/>
          </a:bodyPr>
          <a:lstStyle>
            <a:lvl1pPr marL="0" indent="0" algn="ctr">
              <a:lnSpc>
                <a:spcPct val="100000"/>
              </a:lnSpc>
              <a:buNone/>
              <a:defRPr sz="2000"/>
            </a:lvl1pPr>
          </a:lstStyle>
          <a:p>
            <a:pPr lvl="0"/>
            <a:r>
              <a:rPr lang="en-US" dirty="0" err="1"/>
              <a:t>Lorem</a:t>
            </a:r>
            <a:r>
              <a:rPr lang="en-US" dirty="0"/>
              <a:t> </a:t>
            </a:r>
            <a:r>
              <a:rPr lang="en-US" dirty="0" err="1"/>
              <a:t>Ipsum</a:t>
            </a:r>
            <a:r>
              <a:rPr lang="en-US" dirty="0"/>
              <a:t> is simply dummy text of the printing and typesetting industry. </a:t>
            </a:r>
            <a:endParaRPr lang="id-ID" dirty="0"/>
          </a:p>
        </p:txBody>
      </p:sp>
      <p:sp>
        <p:nvSpPr>
          <p:cNvPr id="8" name="Rectangle 7"/>
          <p:cNvSpPr/>
          <p:nvPr userDrawn="1"/>
        </p:nvSpPr>
        <p:spPr>
          <a:xfrm>
            <a:off x="5618177" y="5737990"/>
            <a:ext cx="1460343" cy="45719"/>
          </a:xfrm>
          <a:prstGeom prst="rect">
            <a:avLst/>
          </a:prstGeom>
          <a:gradFill>
            <a:gsLst>
              <a:gs pos="100000">
                <a:schemeClr val="tx1">
                  <a:lumMod val="95000"/>
                  <a:lumOff val="5000"/>
                  <a:alpha val="0"/>
                </a:schemeClr>
              </a:gs>
              <a:gs pos="0">
                <a:srgbClr val="00FF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spTree>
    <p:extLst>
      <p:ext uri="{BB962C8B-B14F-4D97-AF65-F5344CB8AC3E}">
        <p14:creationId xmlns:p14="http://schemas.microsoft.com/office/powerpoint/2010/main" val="2518847575"/>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Experience">
    <p:spTree>
      <p:nvGrpSpPr>
        <p:cNvPr id="1" name=""/>
        <p:cNvGrpSpPr/>
        <p:nvPr/>
      </p:nvGrpSpPr>
      <p:grpSpPr>
        <a:xfrm>
          <a:off x="0" y="0"/>
          <a:ext cx="0" cy="0"/>
          <a:chOff x="0" y="0"/>
          <a:chExt cx="0" cy="0"/>
        </a:xfrm>
      </p:grpSpPr>
      <p:sp>
        <p:nvSpPr>
          <p:cNvPr id="38" name="Rectangle 37"/>
          <p:cNvSpPr/>
          <p:nvPr userDrawn="1"/>
        </p:nvSpPr>
        <p:spPr>
          <a:xfrm>
            <a:off x="0" y="0"/>
            <a:ext cx="12192000" cy="6858000"/>
          </a:xfrm>
          <a:prstGeom prst="rect">
            <a:avLst/>
          </a:prstGeom>
          <a:blipFill dpi="0" rotWithShape="1">
            <a:blip r:embed="rId2" cstate="email">
              <a:alphaModFix amt="10000"/>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dirty="0">
              <a:solidFill>
                <a:prstClr val="white"/>
              </a:solidFill>
            </a:endParaRPr>
          </a:p>
        </p:txBody>
      </p:sp>
      <p:sp>
        <p:nvSpPr>
          <p:cNvPr id="2" name="Title 1"/>
          <p:cNvSpPr>
            <a:spLocks noGrp="1"/>
          </p:cNvSpPr>
          <p:nvPr>
            <p:ph type="title" hasCustomPrompt="1"/>
          </p:nvPr>
        </p:nvSpPr>
        <p:spPr>
          <a:xfrm>
            <a:off x="2876628" y="365126"/>
            <a:ext cx="6438749" cy="708932"/>
          </a:xfrm>
        </p:spPr>
        <p:txBody>
          <a:bodyPr>
            <a:normAutofit/>
          </a:bodyPr>
          <a:lstStyle>
            <a:lvl1pPr algn="ctr">
              <a:defRPr sz="3600" baseline="0"/>
            </a:lvl1pPr>
          </a:lstStyle>
          <a:p>
            <a:r>
              <a:rPr lang="id-ID" dirty="0"/>
              <a:t>Professional Experience</a:t>
            </a:r>
          </a:p>
        </p:txBody>
      </p:sp>
      <p:sp>
        <p:nvSpPr>
          <p:cNvPr id="4" name="Text Placeholder 3"/>
          <p:cNvSpPr>
            <a:spLocks noGrp="1"/>
          </p:cNvSpPr>
          <p:nvPr>
            <p:ph type="body" sz="quarter" idx="13"/>
          </p:nvPr>
        </p:nvSpPr>
        <p:spPr>
          <a:xfrm>
            <a:off x="1296377" y="2199512"/>
            <a:ext cx="1950623" cy="1950623"/>
          </a:xfrm>
          <a:prstGeom prst="ellipse">
            <a:avLst/>
          </a:prstGeom>
          <a:gradFill>
            <a:gsLst>
              <a:gs pos="0">
                <a:srgbClr val="B5216F"/>
              </a:gs>
              <a:gs pos="100000">
                <a:srgbClr val="7030A0">
                  <a:alpha val="0"/>
                </a:srgbClr>
              </a:gs>
            </a:gsLst>
            <a:lin ang="5400000" scaled="1"/>
          </a:gradFill>
        </p:spPr>
        <p:txBody>
          <a:bodyPr/>
          <a:lstStyle>
            <a:lvl1pPr marL="0" indent="0">
              <a:buNone/>
              <a:defRPr>
                <a:noFill/>
              </a:defRPr>
            </a:lvl1pPr>
          </a:lstStyle>
          <a:p>
            <a:pPr lvl="0"/>
            <a:endParaRPr lang="id-ID" dirty="0"/>
          </a:p>
        </p:txBody>
      </p:sp>
      <p:sp>
        <p:nvSpPr>
          <p:cNvPr id="9" name="Text Placeholder 8"/>
          <p:cNvSpPr>
            <a:spLocks noGrp="1"/>
          </p:cNvSpPr>
          <p:nvPr>
            <p:ph type="body" sz="quarter" idx="10" hasCustomPrompt="1"/>
          </p:nvPr>
        </p:nvSpPr>
        <p:spPr>
          <a:xfrm>
            <a:off x="1074373" y="4468922"/>
            <a:ext cx="2394631" cy="449943"/>
          </a:xfrm>
        </p:spPr>
        <p:txBody>
          <a:bodyPr>
            <a:normAutofit/>
          </a:bodyPr>
          <a:lstStyle>
            <a:lvl1pPr marL="0" indent="0" algn="ctr">
              <a:buNone/>
              <a:defRPr sz="2400" baseline="0">
                <a:latin typeface="Lato Black" panose="020F0A02020204030203" pitchFamily="34" charset="0"/>
              </a:defRPr>
            </a:lvl1pPr>
          </a:lstStyle>
          <a:p>
            <a:pPr lvl="0"/>
            <a:r>
              <a:rPr lang="id-ID" dirty="0"/>
              <a:t>A COMPANY</a:t>
            </a:r>
          </a:p>
        </p:txBody>
      </p:sp>
      <p:sp>
        <p:nvSpPr>
          <p:cNvPr id="11" name="Text Placeholder 10"/>
          <p:cNvSpPr>
            <a:spLocks noGrp="1"/>
          </p:cNvSpPr>
          <p:nvPr>
            <p:ph type="body" sz="quarter" idx="11" hasCustomPrompt="1"/>
          </p:nvPr>
        </p:nvSpPr>
        <p:spPr>
          <a:xfrm>
            <a:off x="1074513" y="5092811"/>
            <a:ext cx="2394179" cy="1265695"/>
          </a:xfrm>
        </p:spPr>
        <p:txBody>
          <a:bodyPr>
            <a:noAutofit/>
          </a:bodyPr>
          <a:lstStyle>
            <a:lvl1pPr marL="0" indent="0" algn="ctr">
              <a:buNone/>
              <a:defRPr sz="1800">
                <a:solidFill>
                  <a:schemeClr val="tx2">
                    <a:lumMod val="40000"/>
                    <a:lumOff val="60000"/>
                  </a:schemeClr>
                </a:solidFill>
              </a:defRPr>
            </a:lvl1pPr>
          </a:lstStyle>
          <a:p>
            <a:pPr lvl="0"/>
            <a:r>
              <a:rPr lang="en-US" dirty="0" err="1"/>
              <a:t>Lorem</a:t>
            </a:r>
            <a:r>
              <a:rPr lang="en-US" dirty="0"/>
              <a:t> </a:t>
            </a:r>
            <a:r>
              <a:rPr lang="en-US" dirty="0" err="1"/>
              <a:t>Ipsum</a:t>
            </a:r>
            <a:r>
              <a:rPr lang="en-US" dirty="0"/>
              <a:t> is simply dummy text of the printing and typesetting industry. </a:t>
            </a:r>
            <a:endParaRPr lang="id-ID" dirty="0"/>
          </a:p>
        </p:txBody>
      </p:sp>
      <p:sp>
        <p:nvSpPr>
          <p:cNvPr id="12" name="Text Placeholder 8"/>
          <p:cNvSpPr>
            <a:spLocks noGrp="1"/>
          </p:cNvSpPr>
          <p:nvPr>
            <p:ph type="body" sz="quarter" idx="12" hasCustomPrompt="1"/>
          </p:nvPr>
        </p:nvSpPr>
        <p:spPr>
          <a:xfrm>
            <a:off x="1633088" y="2935861"/>
            <a:ext cx="1277029" cy="449943"/>
          </a:xfrm>
        </p:spPr>
        <p:txBody>
          <a:bodyPr>
            <a:noAutofit/>
          </a:bodyPr>
          <a:lstStyle>
            <a:lvl1pPr marL="0" indent="0" algn="ctr">
              <a:buNone/>
              <a:defRPr sz="3200" baseline="0">
                <a:latin typeface="Lato Black" panose="020F0A02020204030203" pitchFamily="34" charset="0"/>
              </a:defRPr>
            </a:lvl1pPr>
          </a:lstStyle>
          <a:p>
            <a:pPr lvl="0"/>
            <a:r>
              <a:rPr lang="id-ID" dirty="0"/>
              <a:t>2010</a:t>
            </a:r>
          </a:p>
        </p:txBody>
      </p:sp>
      <p:sp>
        <p:nvSpPr>
          <p:cNvPr id="14" name="Rectangle 13"/>
          <p:cNvSpPr/>
          <p:nvPr userDrawn="1"/>
        </p:nvSpPr>
        <p:spPr>
          <a:xfrm>
            <a:off x="1878029" y="3513905"/>
            <a:ext cx="1032175" cy="45719"/>
          </a:xfrm>
          <a:prstGeom prst="rect">
            <a:avLst/>
          </a:prstGeom>
          <a:gradFill>
            <a:gsLst>
              <a:gs pos="100000">
                <a:schemeClr val="tx1">
                  <a:lumMod val="95000"/>
                  <a:lumOff val="5000"/>
                  <a:alpha val="0"/>
                </a:schemeClr>
              </a:gs>
              <a:gs pos="0">
                <a:srgbClr val="00FF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solidFill>
                <a:prstClr val="white"/>
              </a:solidFill>
            </a:endParaRPr>
          </a:p>
        </p:txBody>
      </p:sp>
      <p:sp>
        <p:nvSpPr>
          <p:cNvPr id="24" name="Text Placeholder 3"/>
          <p:cNvSpPr>
            <a:spLocks noGrp="1"/>
          </p:cNvSpPr>
          <p:nvPr>
            <p:ph type="body" sz="quarter" idx="14"/>
          </p:nvPr>
        </p:nvSpPr>
        <p:spPr>
          <a:xfrm>
            <a:off x="2413875" y="1876115"/>
            <a:ext cx="825788" cy="825788"/>
          </a:xfrm>
          <a:prstGeom prst="ellipse">
            <a:avLst/>
          </a:prstGeom>
          <a:gradFill>
            <a:gsLst>
              <a:gs pos="0">
                <a:srgbClr val="B5216F"/>
              </a:gs>
              <a:gs pos="100000">
                <a:srgbClr val="7030A0">
                  <a:alpha val="0"/>
                </a:srgbClr>
              </a:gs>
            </a:gsLst>
            <a:lin ang="5400000" scaled="1"/>
          </a:gradFill>
        </p:spPr>
        <p:txBody>
          <a:bodyPr/>
          <a:lstStyle>
            <a:lvl1pPr marL="0" indent="0">
              <a:buNone/>
              <a:defRPr>
                <a:noFill/>
              </a:defRPr>
            </a:lvl1pPr>
          </a:lstStyle>
          <a:p>
            <a:pPr lvl="0"/>
            <a:endParaRPr lang="id-ID" dirty="0"/>
          </a:p>
        </p:txBody>
      </p:sp>
      <p:sp>
        <p:nvSpPr>
          <p:cNvPr id="51" name="Text Placeholder 3"/>
          <p:cNvSpPr>
            <a:spLocks noGrp="1"/>
          </p:cNvSpPr>
          <p:nvPr>
            <p:ph type="body" sz="quarter" idx="15"/>
          </p:nvPr>
        </p:nvSpPr>
        <p:spPr>
          <a:xfrm>
            <a:off x="5157124" y="2199512"/>
            <a:ext cx="1950623" cy="1950623"/>
          </a:xfrm>
          <a:prstGeom prst="ellipse">
            <a:avLst/>
          </a:prstGeom>
          <a:gradFill>
            <a:gsLst>
              <a:gs pos="0">
                <a:srgbClr val="B5216F"/>
              </a:gs>
              <a:gs pos="100000">
                <a:srgbClr val="7030A0">
                  <a:alpha val="0"/>
                </a:srgbClr>
              </a:gs>
            </a:gsLst>
            <a:lin ang="5400000" scaled="1"/>
          </a:gradFill>
        </p:spPr>
        <p:txBody>
          <a:bodyPr/>
          <a:lstStyle>
            <a:lvl1pPr marL="0" indent="0">
              <a:buNone/>
              <a:defRPr>
                <a:noFill/>
              </a:defRPr>
            </a:lvl1pPr>
          </a:lstStyle>
          <a:p>
            <a:pPr lvl="0"/>
            <a:endParaRPr lang="id-ID" dirty="0"/>
          </a:p>
        </p:txBody>
      </p:sp>
      <p:sp>
        <p:nvSpPr>
          <p:cNvPr id="52" name="Text Placeholder 8"/>
          <p:cNvSpPr>
            <a:spLocks noGrp="1"/>
          </p:cNvSpPr>
          <p:nvPr>
            <p:ph type="body" sz="quarter" idx="16" hasCustomPrompt="1"/>
          </p:nvPr>
        </p:nvSpPr>
        <p:spPr>
          <a:xfrm>
            <a:off x="4935120" y="4468922"/>
            <a:ext cx="2394631" cy="449943"/>
          </a:xfrm>
        </p:spPr>
        <p:txBody>
          <a:bodyPr>
            <a:normAutofit/>
          </a:bodyPr>
          <a:lstStyle>
            <a:lvl1pPr marL="0" indent="0" algn="ctr">
              <a:buNone/>
              <a:defRPr sz="2400" baseline="0">
                <a:latin typeface="Lato Black" panose="020F0A02020204030203" pitchFamily="34" charset="0"/>
              </a:defRPr>
            </a:lvl1pPr>
          </a:lstStyle>
          <a:p>
            <a:pPr lvl="0"/>
            <a:r>
              <a:rPr lang="id-ID" dirty="0"/>
              <a:t>A COMPANY</a:t>
            </a:r>
          </a:p>
        </p:txBody>
      </p:sp>
      <p:sp>
        <p:nvSpPr>
          <p:cNvPr id="53" name="Text Placeholder 10"/>
          <p:cNvSpPr>
            <a:spLocks noGrp="1"/>
          </p:cNvSpPr>
          <p:nvPr>
            <p:ph type="body" sz="quarter" idx="17" hasCustomPrompt="1"/>
          </p:nvPr>
        </p:nvSpPr>
        <p:spPr>
          <a:xfrm>
            <a:off x="4935317" y="5092811"/>
            <a:ext cx="2394179" cy="1265695"/>
          </a:xfrm>
        </p:spPr>
        <p:txBody>
          <a:bodyPr>
            <a:noAutofit/>
          </a:bodyPr>
          <a:lstStyle>
            <a:lvl1pPr marL="0" indent="0" algn="ctr">
              <a:buNone/>
              <a:defRPr sz="1800">
                <a:solidFill>
                  <a:schemeClr val="tx2">
                    <a:lumMod val="40000"/>
                    <a:lumOff val="60000"/>
                  </a:schemeClr>
                </a:solidFill>
              </a:defRPr>
            </a:lvl1pPr>
          </a:lstStyle>
          <a:p>
            <a:pPr lvl="0"/>
            <a:r>
              <a:rPr lang="en-US" dirty="0" err="1"/>
              <a:t>Lorem</a:t>
            </a:r>
            <a:r>
              <a:rPr lang="en-US" dirty="0"/>
              <a:t> </a:t>
            </a:r>
            <a:r>
              <a:rPr lang="en-US" dirty="0" err="1"/>
              <a:t>Ipsum</a:t>
            </a:r>
            <a:r>
              <a:rPr lang="en-US" dirty="0"/>
              <a:t> is simply dummy text of the printing and typesetting industry. </a:t>
            </a:r>
            <a:endParaRPr lang="id-ID" dirty="0"/>
          </a:p>
        </p:txBody>
      </p:sp>
      <p:sp>
        <p:nvSpPr>
          <p:cNvPr id="54" name="Text Placeholder 8"/>
          <p:cNvSpPr>
            <a:spLocks noGrp="1"/>
          </p:cNvSpPr>
          <p:nvPr>
            <p:ph type="body" sz="quarter" idx="18" hasCustomPrompt="1"/>
          </p:nvPr>
        </p:nvSpPr>
        <p:spPr>
          <a:xfrm>
            <a:off x="5493892" y="2935861"/>
            <a:ext cx="1277029" cy="449943"/>
          </a:xfrm>
        </p:spPr>
        <p:txBody>
          <a:bodyPr>
            <a:noAutofit/>
          </a:bodyPr>
          <a:lstStyle>
            <a:lvl1pPr marL="0" indent="0" algn="ctr">
              <a:buNone/>
              <a:defRPr sz="3200" baseline="0">
                <a:latin typeface="Lato Black" panose="020F0A02020204030203" pitchFamily="34" charset="0"/>
              </a:defRPr>
            </a:lvl1pPr>
          </a:lstStyle>
          <a:p>
            <a:pPr lvl="0"/>
            <a:r>
              <a:rPr lang="id-ID" dirty="0"/>
              <a:t>2010</a:t>
            </a:r>
          </a:p>
        </p:txBody>
      </p:sp>
      <p:sp>
        <p:nvSpPr>
          <p:cNvPr id="55" name="Rectangle 54"/>
          <p:cNvSpPr/>
          <p:nvPr userDrawn="1"/>
        </p:nvSpPr>
        <p:spPr>
          <a:xfrm>
            <a:off x="5738768" y="3513905"/>
            <a:ext cx="1032175" cy="45719"/>
          </a:xfrm>
          <a:prstGeom prst="rect">
            <a:avLst/>
          </a:prstGeom>
          <a:gradFill>
            <a:gsLst>
              <a:gs pos="100000">
                <a:schemeClr val="tx1">
                  <a:lumMod val="95000"/>
                  <a:lumOff val="5000"/>
                  <a:alpha val="0"/>
                </a:schemeClr>
              </a:gs>
              <a:gs pos="0">
                <a:srgbClr val="00FF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solidFill>
                <a:prstClr val="white"/>
              </a:solidFill>
            </a:endParaRPr>
          </a:p>
        </p:txBody>
      </p:sp>
      <p:sp>
        <p:nvSpPr>
          <p:cNvPr id="56" name="Text Placeholder 3"/>
          <p:cNvSpPr>
            <a:spLocks noGrp="1"/>
          </p:cNvSpPr>
          <p:nvPr>
            <p:ph type="body" sz="quarter" idx="19"/>
          </p:nvPr>
        </p:nvSpPr>
        <p:spPr>
          <a:xfrm>
            <a:off x="6274678" y="1876115"/>
            <a:ext cx="825788" cy="825788"/>
          </a:xfrm>
          <a:prstGeom prst="ellipse">
            <a:avLst/>
          </a:prstGeom>
          <a:gradFill>
            <a:gsLst>
              <a:gs pos="0">
                <a:srgbClr val="B5216F"/>
              </a:gs>
              <a:gs pos="100000">
                <a:srgbClr val="7030A0">
                  <a:alpha val="0"/>
                </a:srgbClr>
              </a:gs>
            </a:gsLst>
            <a:lin ang="5400000" scaled="1"/>
          </a:gradFill>
        </p:spPr>
        <p:txBody>
          <a:bodyPr/>
          <a:lstStyle>
            <a:lvl1pPr marL="0" indent="0">
              <a:buNone/>
              <a:defRPr>
                <a:noFill/>
              </a:defRPr>
            </a:lvl1pPr>
          </a:lstStyle>
          <a:p>
            <a:pPr lvl="0"/>
            <a:endParaRPr lang="id-ID" dirty="0"/>
          </a:p>
        </p:txBody>
      </p:sp>
      <p:sp>
        <p:nvSpPr>
          <p:cNvPr id="57" name="Text Placeholder 3"/>
          <p:cNvSpPr>
            <a:spLocks noGrp="1"/>
          </p:cNvSpPr>
          <p:nvPr>
            <p:ph type="body" sz="quarter" idx="20"/>
          </p:nvPr>
        </p:nvSpPr>
        <p:spPr>
          <a:xfrm>
            <a:off x="8825771" y="2199512"/>
            <a:ext cx="1950623" cy="1950623"/>
          </a:xfrm>
          <a:prstGeom prst="ellipse">
            <a:avLst/>
          </a:prstGeom>
          <a:gradFill>
            <a:gsLst>
              <a:gs pos="0">
                <a:srgbClr val="B5216F"/>
              </a:gs>
              <a:gs pos="100000">
                <a:srgbClr val="7030A0">
                  <a:alpha val="0"/>
                </a:srgbClr>
              </a:gs>
            </a:gsLst>
            <a:lin ang="5400000" scaled="1"/>
          </a:gradFill>
        </p:spPr>
        <p:txBody>
          <a:bodyPr/>
          <a:lstStyle>
            <a:lvl1pPr marL="0" indent="0">
              <a:buNone/>
              <a:defRPr>
                <a:noFill/>
              </a:defRPr>
            </a:lvl1pPr>
          </a:lstStyle>
          <a:p>
            <a:pPr lvl="0"/>
            <a:endParaRPr lang="id-ID" dirty="0"/>
          </a:p>
        </p:txBody>
      </p:sp>
      <p:sp>
        <p:nvSpPr>
          <p:cNvPr id="58" name="Text Placeholder 8"/>
          <p:cNvSpPr>
            <a:spLocks noGrp="1"/>
          </p:cNvSpPr>
          <p:nvPr>
            <p:ph type="body" sz="quarter" idx="21" hasCustomPrompt="1"/>
          </p:nvPr>
        </p:nvSpPr>
        <p:spPr>
          <a:xfrm>
            <a:off x="8603767" y="4468922"/>
            <a:ext cx="2394631" cy="449943"/>
          </a:xfrm>
        </p:spPr>
        <p:txBody>
          <a:bodyPr>
            <a:normAutofit/>
          </a:bodyPr>
          <a:lstStyle>
            <a:lvl1pPr marL="0" indent="0" algn="ctr">
              <a:buNone/>
              <a:defRPr sz="2400" baseline="0">
                <a:latin typeface="Lato Black" panose="020F0A02020204030203" pitchFamily="34" charset="0"/>
              </a:defRPr>
            </a:lvl1pPr>
          </a:lstStyle>
          <a:p>
            <a:pPr lvl="0"/>
            <a:r>
              <a:rPr lang="id-ID" dirty="0"/>
              <a:t>A COMPANY</a:t>
            </a:r>
          </a:p>
        </p:txBody>
      </p:sp>
      <p:sp>
        <p:nvSpPr>
          <p:cNvPr id="59" name="Text Placeholder 10"/>
          <p:cNvSpPr>
            <a:spLocks noGrp="1"/>
          </p:cNvSpPr>
          <p:nvPr>
            <p:ph type="body" sz="quarter" idx="22" hasCustomPrompt="1"/>
          </p:nvPr>
        </p:nvSpPr>
        <p:spPr>
          <a:xfrm>
            <a:off x="8603905" y="5092811"/>
            <a:ext cx="2394179" cy="1265695"/>
          </a:xfrm>
        </p:spPr>
        <p:txBody>
          <a:bodyPr>
            <a:noAutofit/>
          </a:bodyPr>
          <a:lstStyle>
            <a:lvl1pPr marL="0" indent="0" algn="ctr">
              <a:buNone/>
              <a:defRPr sz="1800">
                <a:solidFill>
                  <a:schemeClr val="tx2">
                    <a:lumMod val="40000"/>
                    <a:lumOff val="60000"/>
                  </a:schemeClr>
                </a:solidFill>
              </a:defRPr>
            </a:lvl1pPr>
          </a:lstStyle>
          <a:p>
            <a:pPr lvl="0"/>
            <a:r>
              <a:rPr lang="en-US" dirty="0" err="1"/>
              <a:t>Lorem</a:t>
            </a:r>
            <a:r>
              <a:rPr lang="en-US" dirty="0"/>
              <a:t> </a:t>
            </a:r>
            <a:r>
              <a:rPr lang="en-US" dirty="0" err="1"/>
              <a:t>Ipsum</a:t>
            </a:r>
            <a:r>
              <a:rPr lang="en-US" dirty="0"/>
              <a:t> is simply dummy text of the printing and typesetting industry. </a:t>
            </a:r>
            <a:endParaRPr lang="id-ID" dirty="0"/>
          </a:p>
        </p:txBody>
      </p:sp>
      <p:sp>
        <p:nvSpPr>
          <p:cNvPr id="60" name="Text Placeholder 8"/>
          <p:cNvSpPr>
            <a:spLocks noGrp="1"/>
          </p:cNvSpPr>
          <p:nvPr>
            <p:ph type="body" sz="quarter" idx="23" hasCustomPrompt="1"/>
          </p:nvPr>
        </p:nvSpPr>
        <p:spPr>
          <a:xfrm>
            <a:off x="9162480" y="2935861"/>
            <a:ext cx="1277029" cy="449943"/>
          </a:xfrm>
        </p:spPr>
        <p:txBody>
          <a:bodyPr>
            <a:noAutofit/>
          </a:bodyPr>
          <a:lstStyle>
            <a:lvl1pPr marL="0" indent="0" algn="ctr">
              <a:buNone/>
              <a:defRPr sz="3200" baseline="0">
                <a:latin typeface="Lato Black" panose="020F0A02020204030203" pitchFamily="34" charset="0"/>
              </a:defRPr>
            </a:lvl1pPr>
          </a:lstStyle>
          <a:p>
            <a:pPr lvl="0"/>
            <a:r>
              <a:rPr lang="id-ID" dirty="0"/>
              <a:t>2010</a:t>
            </a:r>
          </a:p>
        </p:txBody>
      </p:sp>
      <p:sp>
        <p:nvSpPr>
          <p:cNvPr id="61" name="Rectangle 60"/>
          <p:cNvSpPr/>
          <p:nvPr userDrawn="1"/>
        </p:nvSpPr>
        <p:spPr>
          <a:xfrm>
            <a:off x="9407422" y="3513905"/>
            <a:ext cx="1032175" cy="45719"/>
          </a:xfrm>
          <a:prstGeom prst="rect">
            <a:avLst/>
          </a:prstGeom>
          <a:gradFill>
            <a:gsLst>
              <a:gs pos="100000">
                <a:schemeClr val="tx1">
                  <a:lumMod val="95000"/>
                  <a:lumOff val="5000"/>
                  <a:alpha val="0"/>
                </a:schemeClr>
              </a:gs>
              <a:gs pos="0">
                <a:srgbClr val="00FF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solidFill>
                <a:prstClr val="white"/>
              </a:solidFill>
            </a:endParaRPr>
          </a:p>
        </p:txBody>
      </p:sp>
      <p:sp>
        <p:nvSpPr>
          <p:cNvPr id="62" name="Text Placeholder 3"/>
          <p:cNvSpPr>
            <a:spLocks noGrp="1"/>
          </p:cNvSpPr>
          <p:nvPr>
            <p:ph type="body" sz="quarter" idx="24"/>
          </p:nvPr>
        </p:nvSpPr>
        <p:spPr>
          <a:xfrm>
            <a:off x="9943267" y="1876115"/>
            <a:ext cx="825788" cy="825788"/>
          </a:xfrm>
          <a:prstGeom prst="ellipse">
            <a:avLst/>
          </a:prstGeom>
          <a:gradFill>
            <a:gsLst>
              <a:gs pos="0">
                <a:srgbClr val="B5216F"/>
              </a:gs>
              <a:gs pos="100000">
                <a:srgbClr val="7030A0">
                  <a:alpha val="0"/>
                </a:srgbClr>
              </a:gs>
            </a:gsLst>
            <a:lin ang="5400000" scaled="1"/>
          </a:gradFill>
        </p:spPr>
        <p:txBody>
          <a:bodyPr/>
          <a:lstStyle>
            <a:lvl1pPr marL="0" indent="0">
              <a:buNone/>
              <a:defRPr>
                <a:noFill/>
              </a:defRPr>
            </a:lvl1pPr>
          </a:lstStyle>
          <a:p>
            <a:pPr lvl="0"/>
            <a:endParaRPr lang="id-ID" dirty="0"/>
          </a:p>
        </p:txBody>
      </p:sp>
    </p:spTree>
    <p:extLst>
      <p:ext uri="{BB962C8B-B14F-4D97-AF65-F5344CB8AC3E}">
        <p14:creationId xmlns:p14="http://schemas.microsoft.com/office/powerpoint/2010/main" val="282304959"/>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Awards">
    <p:spTree>
      <p:nvGrpSpPr>
        <p:cNvPr id="1" name=""/>
        <p:cNvGrpSpPr/>
        <p:nvPr/>
      </p:nvGrpSpPr>
      <p:grpSpPr>
        <a:xfrm>
          <a:off x="0" y="0"/>
          <a:ext cx="0" cy="0"/>
          <a:chOff x="0" y="0"/>
          <a:chExt cx="0" cy="0"/>
        </a:xfrm>
      </p:grpSpPr>
      <p:sp>
        <p:nvSpPr>
          <p:cNvPr id="14" name="Oval 13"/>
          <p:cNvSpPr/>
          <p:nvPr userDrawn="1"/>
        </p:nvSpPr>
        <p:spPr>
          <a:xfrm rot="15764460">
            <a:off x="-1735236" y="-432714"/>
            <a:ext cx="7634206" cy="7634207"/>
          </a:xfrm>
          <a:prstGeom prst="ellipse">
            <a:avLst/>
          </a:prstGeom>
          <a:gradFill>
            <a:gsLst>
              <a:gs pos="0">
                <a:srgbClr val="7030A0">
                  <a:alpha val="0"/>
                  <a:lumMod val="100000"/>
                </a:srgbClr>
              </a:gs>
              <a:gs pos="100000">
                <a:srgbClr val="B5216F">
                  <a:alpha val="70000"/>
                </a:srgbClr>
              </a:gs>
            </a:gsLst>
            <a:lin ang="2400000" scaled="0"/>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prstClr val="white"/>
              </a:solidFill>
            </a:endParaRPr>
          </a:p>
        </p:txBody>
      </p:sp>
      <p:sp>
        <p:nvSpPr>
          <p:cNvPr id="11" name="Oval 10"/>
          <p:cNvSpPr/>
          <p:nvPr userDrawn="1"/>
        </p:nvSpPr>
        <p:spPr>
          <a:xfrm rot="5064396">
            <a:off x="-2760223" y="-844673"/>
            <a:ext cx="7671709" cy="7671709"/>
          </a:xfrm>
          <a:prstGeom prst="ellipse">
            <a:avLst/>
          </a:prstGeom>
          <a:gradFill>
            <a:gsLst>
              <a:gs pos="0">
                <a:srgbClr val="7030A0">
                  <a:alpha val="0"/>
                  <a:lumMod val="100000"/>
                </a:srgbClr>
              </a:gs>
              <a:gs pos="100000">
                <a:srgbClr val="B5216F">
                  <a:alpha val="64000"/>
                </a:srgbClr>
              </a:gs>
            </a:gsLst>
            <a:lin ang="2400000" scaled="0"/>
          </a:gradFill>
          <a:ln>
            <a:noFill/>
          </a:ln>
          <a:effectLst>
            <a:outerShdw blurRad="546100" dist="190500" dir="5400000" algn="t" rotWithShape="0">
              <a:prstClr val="black">
                <a:alpha val="4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13" name="Picture Placeholder 12"/>
          <p:cNvSpPr>
            <a:spLocks noGrp="1"/>
          </p:cNvSpPr>
          <p:nvPr>
            <p:ph type="pic" sz="quarter" idx="10"/>
          </p:nvPr>
        </p:nvSpPr>
        <p:spPr>
          <a:xfrm>
            <a:off x="-2132255" y="307069"/>
            <a:ext cx="6415768" cy="6415768"/>
          </a:xfrm>
          <a:prstGeom prst="ellipse">
            <a:avLst/>
          </a:prstGeom>
          <a:solidFill>
            <a:schemeClr val="bg2">
              <a:lumMod val="25000"/>
            </a:schemeClr>
          </a:solidFill>
        </p:spPr>
        <p:txBody>
          <a:bodyPr/>
          <a:lstStyle/>
          <a:p>
            <a:endParaRPr lang="id-ID"/>
          </a:p>
        </p:txBody>
      </p:sp>
      <p:sp>
        <p:nvSpPr>
          <p:cNvPr id="2" name="Title 1"/>
          <p:cNvSpPr>
            <a:spLocks noGrp="1"/>
          </p:cNvSpPr>
          <p:nvPr>
            <p:ph type="title" hasCustomPrompt="1"/>
          </p:nvPr>
        </p:nvSpPr>
        <p:spPr>
          <a:xfrm>
            <a:off x="3539725" y="307201"/>
            <a:ext cx="2338841" cy="868589"/>
          </a:xfrm>
        </p:spPr>
        <p:txBody>
          <a:bodyPr/>
          <a:lstStyle>
            <a:lvl1pPr>
              <a:defRPr/>
            </a:lvl1pPr>
          </a:lstStyle>
          <a:p>
            <a:r>
              <a:rPr lang="id-ID" dirty="0"/>
              <a:t>Awards</a:t>
            </a:r>
          </a:p>
        </p:txBody>
      </p:sp>
      <p:sp>
        <p:nvSpPr>
          <p:cNvPr id="15" name="Oval 14"/>
          <p:cNvSpPr/>
          <p:nvPr userDrawn="1"/>
        </p:nvSpPr>
        <p:spPr>
          <a:xfrm rot="5064396">
            <a:off x="4439275" y="2343476"/>
            <a:ext cx="2180264" cy="2180264"/>
          </a:xfrm>
          <a:prstGeom prst="ellipse">
            <a:avLst/>
          </a:prstGeom>
          <a:gradFill>
            <a:gsLst>
              <a:gs pos="0">
                <a:srgbClr val="7030A0">
                  <a:lumMod val="100000"/>
                  <a:alpha val="26000"/>
                </a:srgbClr>
              </a:gs>
              <a:gs pos="100000">
                <a:srgbClr val="B5216F">
                  <a:alpha val="78000"/>
                </a:srgbClr>
              </a:gs>
            </a:gsLst>
            <a:lin ang="11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17" name="Text Placeholder 16"/>
          <p:cNvSpPr>
            <a:spLocks noGrp="1"/>
          </p:cNvSpPr>
          <p:nvPr>
            <p:ph type="body" sz="quarter" idx="11" hasCustomPrompt="1"/>
          </p:nvPr>
        </p:nvSpPr>
        <p:spPr>
          <a:xfrm>
            <a:off x="5064723" y="2723924"/>
            <a:ext cx="929368" cy="1320800"/>
          </a:xfrm>
        </p:spPr>
        <p:txBody>
          <a:bodyPr>
            <a:noAutofit/>
          </a:bodyPr>
          <a:lstStyle>
            <a:lvl1pPr marL="0" indent="0">
              <a:buNone/>
              <a:defRPr sz="9600">
                <a:latin typeface="Lato Black" panose="020F0A02020204030203" pitchFamily="34" charset="0"/>
              </a:defRPr>
            </a:lvl1pPr>
          </a:lstStyle>
          <a:p>
            <a:pPr lvl="0"/>
            <a:r>
              <a:rPr lang="id-ID" dirty="0"/>
              <a:t>1</a:t>
            </a:r>
          </a:p>
        </p:txBody>
      </p:sp>
      <p:sp>
        <p:nvSpPr>
          <p:cNvPr id="19" name="Text Placeholder 18"/>
          <p:cNvSpPr>
            <a:spLocks noGrp="1"/>
          </p:cNvSpPr>
          <p:nvPr>
            <p:ph type="body" sz="quarter" idx="12" hasCustomPrompt="1"/>
          </p:nvPr>
        </p:nvSpPr>
        <p:spPr>
          <a:xfrm>
            <a:off x="7184345" y="1799900"/>
            <a:ext cx="4049712" cy="921613"/>
          </a:xfrm>
        </p:spPr>
        <p:txBody>
          <a:bodyPr>
            <a:noAutofit/>
          </a:bodyPr>
          <a:lstStyle>
            <a:lvl1pPr marL="0" indent="0">
              <a:buNone/>
              <a:defRPr sz="3200">
                <a:latin typeface="Lato Black" panose="020F0A02020204030203" pitchFamily="34" charset="0"/>
              </a:defRPr>
            </a:lvl1pPr>
          </a:lstStyle>
          <a:p>
            <a:pPr lvl="0"/>
            <a:r>
              <a:rPr lang="id-ID" dirty="0"/>
              <a:t>International Lipsum Nomination</a:t>
            </a:r>
          </a:p>
        </p:txBody>
      </p:sp>
      <p:sp>
        <p:nvSpPr>
          <p:cNvPr id="21" name="Text Placeholder 20"/>
          <p:cNvSpPr>
            <a:spLocks noGrp="1"/>
          </p:cNvSpPr>
          <p:nvPr>
            <p:ph type="body" sz="quarter" idx="13" hasCustomPrompt="1"/>
          </p:nvPr>
        </p:nvSpPr>
        <p:spPr>
          <a:xfrm>
            <a:off x="7184658" y="2990524"/>
            <a:ext cx="4049487" cy="2757261"/>
          </a:xfrm>
        </p:spPr>
        <p:txBody>
          <a:bodyPr>
            <a:normAutofit/>
          </a:bodyPr>
          <a:lstStyle>
            <a:lvl1pPr marL="0" indent="0">
              <a:lnSpc>
                <a:spcPct val="100000"/>
              </a:lnSpc>
              <a:buNone/>
              <a:defRPr sz="2000">
                <a:solidFill>
                  <a:schemeClr val="tx2">
                    <a:lumMod val="40000"/>
                    <a:lumOff val="60000"/>
                  </a:schemeClr>
                </a:solidFill>
              </a:defRPr>
            </a:lvl1pPr>
          </a:lstStyle>
          <a:p>
            <a:pPr lvl="0"/>
            <a:r>
              <a:rPr lang="en-US" dirty="0" err="1"/>
              <a:t>Lorem</a:t>
            </a:r>
            <a:r>
              <a:rPr lang="en-US" dirty="0"/>
              <a:t> </a:t>
            </a:r>
            <a:r>
              <a:rPr lang="en-US" dirty="0" err="1"/>
              <a:t>Ipsum</a:t>
            </a:r>
            <a:r>
              <a:rPr lang="en-US" dirty="0"/>
              <a:t> is simply dummy text of the printing and typesetting industry. </a:t>
            </a:r>
            <a:r>
              <a:rPr lang="en-US" dirty="0" err="1"/>
              <a:t>Lorem</a:t>
            </a:r>
            <a:r>
              <a:rPr lang="en-US" dirty="0"/>
              <a:t> </a:t>
            </a:r>
            <a:r>
              <a:rPr lang="en-US" dirty="0" err="1"/>
              <a:t>Ipsum</a:t>
            </a:r>
            <a:r>
              <a:rPr lang="en-US" dirty="0"/>
              <a:t> has been the industry's standard dummy text ever since the 1500s,</a:t>
            </a:r>
            <a:endParaRPr lang="id-ID" dirty="0"/>
          </a:p>
        </p:txBody>
      </p:sp>
      <p:sp>
        <p:nvSpPr>
          <p:cNvPr id="22" name="Rectangle 21"/>
          <p:cNvSpPr/>
          <p:nvPr userDrawn="1"/>
        </p:nvSpPr>
        <p:spPr>
          <a:xfrm>
            <a:off x="3676970" y="1175790"/>
            <a:ext cx="4610775" cy="45719"/>
          </a:xfrm>
          <a:prstGeom prst="rect">
            <a:avLst/>
          </a:prstGeom>
          <a:gradFill>
            <a:gsLst>
              <a:gs pos="100000">
                <a:schemeClr val="tx1">
                  <a:lumMod val="95000"/>
                  <a:lumOff val="5000"/>
                  <a:alpha val="0"/>
                </a:schemeClr>
              </a:gs>
              <a:gs pos="0">
                <a:srgbClr val="00FF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solidFill>
                <a:prstClr val="white"/>
              </a:solidFill>
            </a:endParaRPr>
          </a:p>
        </p:txBody>
      </p:sp>
    </p:spTree>
    <p:extLst>
      <p:ext uri="{BB962C8B-B14F-4D97-AF65-F5344CB8AC3E}">
        <p14:creationId xmlns:p14="http://schemas.microsoft.com/office/powerpoint/2010/main" val="1525435701"/>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Additional Info">
    <p:spTree>
      <p:nvGrpSpPr>
        <p:cNvPr id="1" name=""/>
        <p:cNvGrpSpPr/>
        <p:nvPr/>
      </p:nvGrpSpPr>
      <p:grpSpPr>
        <a:xfrm>
          <a:off x="0" y="0"/>
          <a:ext cx="0" cy="0"/>
          <a:chOff x="0" y="0"/>
          <a:chExt cx="0" cy="0"/>
        </a:xfrm>
      </p:grpSpPr>
      <p:sp>
        <p:nvSpPr>
          <p:cNvPr id="13" name="Rounded Rectangle 12"/>
          <p:cNvSpPr/>
          <p:nvPr userDrawn="1"/>
        </p:nvSpPr>
        <p:spPr>
          <a:xfrm rot="5400000">
            <a:off x="1320531" y="1680545"/>
            <a:ext cx="14803068" cy="8568487"/>
          </a:xfrm>
          <a:prstGeom prst="roundRect">
            <a:avLst>
              <a:gd name="adj" fmla="val 50000"/>
            </a:avLst>
          </a:prstGeom>
          <a:gradFill flip="none" rotWithShape="1">
            <a:gsLst>
              <a:gs pos="0">
                <a:schemeClr val="tx2">
                  <a:lumMod val="75000"/>
                  <a:alpha val="0"/>
                </a:schemeClr>
              </a:gs>
              <a:gs pos="100000">
                <a:schemeClr val="tx2">
                  <a:lumMod val="75000"/>
                  <a:alpha val="67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dirty="0">
              <a:solidFill>
                <a:prstClr val="white"/>
              </a:solidFill>
            </a:endParaRPr>
          </a:p>
        </p:txBody>
      </p:sp>
      <p:sp>
        <p:nvSpPr>
          <p:cNvPr id="15" name="Oval 14"/>
          <p:cNvSpPr/>
          <p:nvPr userDrawn="1"/>
        </p:nvSpPr>
        <p:spPr>
          <a:xfrm rot="15764460">
            <a:off x="6166269" y="-1327531"/>
            <a:ext cx="8897558" cy="8897559"/>
          </a:xfrm>
          <a:prstGeom prst="ellipse">
            <a:avLst/>
          </a:prstGeom>
          <a:gradFill>
            <a:gsLst>
              <a:gs pos="16000">
                <a:srgbClr val="7030A0">
                  <a:lumMod val="100000"/>
                  <a:alpha val="27000"/>
                </a:srgbClr>
              </a:gs>
              <a:gs pos="68000">
                <a:srgbClr val="B5216F">
                  <a:alpha val="70000"/>
                </a:srgbClr>
              </a:gs>
            </a:gsLst>
            <a:lin ang="3600000" scaled="0"/>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prstClr val="white"/>
              </a:solidFill>
            </a:endParaRPr>
          </a:p>
        </p:txBody>
      </p:sp>
      <p:sp>
        <p:nvSpPr>
          <p:cNvPr id="14" name="Oval 13"/>
          <p:cNvSpPr/>
          <p:nvPr userDrawn="1"/>
        </p:nvSpPr>
        <p:spPr>
          <a:xfrm rot="5064396">
            <a:off x="6790358" y="-714605"/>
            <a:ext cx="7671709" cy="7671709"/>
          </a:xfrm>
          <a:prstGeom prst="ellipse">
            <a:avLst/>
          </a:prstGeom>
          <a:gradFill>
            <a:gsLst>
              <a:gs pos="0">
                <a:srgbClr val="7030A0">
                  <a:alpha val="0"/>
                  <a:lumMod val="100000"/>
                </a:srgbClr>
              </a:gs>
              <a:gs pos="100000">
                <a:srgbClr val="B5216F">
                  <a:alpha val="64000"/>
                </a:srgbClr>
              </a:gs>
            </a:gsLst>
            <a:lin ang="10800000" scaled="0"/>
          </a:gradFill>
          <a:ln>
            <a:noFill/>
          </a:ln>
          <a:effectLst>
            <a:outerShdw blurRad="546100" dist="190500" dir="5400000" algn="t" rotWithShape="0">
              <a:prstClr val="black">
                <a:alpha val="4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2" name="Title 1"/>
          <p:cNvSpPr>
            <a:spLocks noGrp="1"/>
          </p:cNvSpPr>
          <p:nvPr>
            <p:ph type="title" hasCustomPrompt="1"/>
          </p:nvPr>
        </p:nvSpPr>
        <p:spPr>
          <a:xfrm>
            <a:off x="881745" y="1782916"/>
            <a:ext cx="5475515" cy="735014"/>
          </a:xfrm>
        </p:spPr>
        <p:txBody>
          <a:bodyPr/>
          <a:lstStyle>
            <a:lvl1pPr>
              <a:defRPr/>
            </a:lvl1pPr>
          </a:lstStyle>
          <a:p>
            <a:r>
              <a:rPr lang="en-US" dirty="0"/>
              <a:t>A</a:t>
            </a:r>
            <a:r>
              <a:rPr lang="id-ID" dirty="0"/>
              <a:t>dditional Info</a:t>
            </a:r>
          </a:p>
        </p:txBody>
      </p:sp>
      <p:sp>
        <p:nvSpPr>
          <p:cNvPr id="7" name="Text Placeholder 6"/>
          <p:cNvSpPr>
            <a:spLocks noGrp="1"/>
          </p:cNvSpPr>
          <p:nvPr>
            <p:ph type="body" sz="quarter" idx="10" hasCustomPrompt="1"/>
          </p:nvPr>
        </p:nvSpPr>
        <p:spPr>
          <a:xfrm>
            <a:off x="881787" y="3121383"/>
            <a:ext cx="5336177" cy="2336119"/>
          </a:xfrm>
        </p:spPr>
        <p:txBody>
          <a:bodyPr>
            <a:normAutofit/>
          </a:bodyPr>
          <a:lstStyle>
            <a:lvl1pPr marL="0" indent="0">
              <a:buNone/>
              <a:defRPr sz="2000">
                <a:solidFill>
                  <a:schemeClr val="tx2">
                    <a:lumMod val="40000"/>
                    <a:lumOff val="60000"/>
                  </a:schemeClr>
                </a:solidFill>
              </a:defRPr>
            </a:lvl1pPr>
          </a:lstStyle>
          <a:p>
            <a:pPr lvl="0"/>
            <a:r>
              <a:rPr lang="en-US" dirty="0" err="1"/>
              <a:t>Lorem</a:t>
            </a:r>
            <a:r>
              <a:rPr lang="en-US" dirty="0"/>
              <a:t> </a:t>
            </a:r>
            <a:r>
              <a:rPr lang="en-US" dirty="0" err="1"/>
              <a:t>Ipsum</a:t>
            </a:r>
            <a:r>
              <a:rPr lang="en-US" dirty="0"/>
              <a:t> is simply dummy text of the printing and typesetting industry. </a:t>
            </a:r>
            <a:r>
              <a:rPr lang="en-US" dirty="0" err="1"/>
              <a:t>Lorem</a:t>
            </a:r>
            <a:r>
              <a:rPr lang="en-US" dirty="0"/>
              <a:t> </a:t>
            </a:r>
            <a:r>
              <a:rPr lang="en-US" dirty="0" err="1"/>
              <a:t>Ipsum</a:t>
            </a:r>
            <a:r>
              <a:rPr lang="en-US" dirty="0"/>
              <a:t> has been the industry's standard dummy text ever since the 1500s,</a:t>
            </a:r>
            <a:endParaRPr lang="id-ID" dirty="0"/>
          </a:p>
        </p:txBody>
      </p:sp>
      <p:sp>
        <p:nvSpPr>
          <p:cNvPr id="12" name="Picture Placeholder 11"/>
          <p:cNvSpPr>
            <a:spLocks noGrp="1"/>
          </p:cNvSpPr>
          <p:nvPr>
            <p:ph type="pic" sz="quarter" idx="11"/>
          </p:nvPr>
        </p:nvSpPr>
        <p:spPr>
          <a:xfrm>
            <a:off x="7721782" y="0"/>
            <a:ext cx="6153151" cy="9144000"/>
          </a:xfrm>
          <a:prstGeom prst="roundRect">
            <a:avLst>
              <a:gd name="adj" fmla="val 46793"/>
            </a:avLst>
          </a:prstGeom>
          <a:solidFill>
            <a:schemeClr val="tx1">
              <a:lumMod val="85000"/>
              <a:lumOff val="15000"/>
            </a:schemeClr>
          </a:solidFill>
        </p:spPr>
        <p:txBody>
          <a:bodyPr/>
          <a:lstStyle/>
          <a:p>
            <a:endParaRPr lang="id-ID" dirty="0"/>
          </a:p>
        </p:txBody>
      </p:sp>
      <p:sp>
        <p:nvSpPr>
          <p:cNvPr id="16" name="Rectangle 15"/>
          <p:cNvSpPr/>
          <p:nvPr userDrawn="1"/>
        </p:nvSpPr>
        <p:spPr>
          <a:xfrm>
            <a:off x="973812" y="2590547"/>
            <a:ext cx="4610775" cy="45719"/>
          </a:xfrm>
          <a:prstGeom prst="rect">
            <a:avLst/>
          </a:prstGeom>
          <a:gradFill>
            <a:gsLst>
              <a:gs pos="100000">
                <a:schemeClr val="tx1">
                  <a:lumMod val="95000"/>
                  <a:lumOff val="5000"/>
                  <a:alpha val="0"/>
                </a:schemeClr>
              </a:gs>
              <a:gs pos="0">
                <a:srgbClr val="00FF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solidFill>
                <a:prstClr val="white"/>
              </a:solidFill>
            </a:endParaRPr>
          </a:p>
        </p:txBody>
      </p:sp>
      <p:sp>
        <p:nvSpPr>
          <p:cNvPr id="10" name="Text Placeholder 3"/>
          <p:cNvSpPr>
            <a:spLocks noGrp="1"/>
          </p:cNvSpPr>
          <p:nvPr>
            <p:ph type="body" sz="quarter" idx="16"/>
          </p:nvPr>
        </p:nvSpPr>
        <p:spPr>
          <a:xfrm>
            <a:off x="9055258" y="4724245"/>
            <a:ext cx="6106711" cy="6022558"/>
          </a:xfrm>
          <a:prstGeom prst="ellipse">
            <a:avLst/>
          </a:prstGeom>
          <a:gradFill>
            <a:gsLst>
              <a:gs pos="100000">
                <a:srgbClr val="7030A0">
                  <a:alpha val="0"/>
                </a:srgbClr>
              </a:gs>
              <a:gs pos="0">
                <a:srgbClr val="B5216F">
                  <a:alpha val="55000"/>
                </a:srgbClr>
              </a:gs>
            </a:gsLst>
            <a:lin ang="6000000" scaled="0"/>
          </a:gradFill>
        </p:spPr>
        <p:txBody>
          <a:bodyPr/>
          <a:lstStyle>
            <a:lvl1pPr>
              <a:defRPr>
                <a:noFill/>
              </a:defRPr>
            </a:lvl1pPr>
            <a:lvl2pPr>
              <a:defRPr>
                <a:noFill/>
              </a:defRPr>
            </a:lvl2pPr>
            <a:lvl3pPr>
              <a:defRPr>
                <a:noFill/>
              </a:defRPr>
            </a:lvl3pPr>
            <a:lvl4pPr>
              <a:defRPr>
                <a:noFill/>
              </a:defRPr>
            </a:lvl4pPr>
            <a:lvl5pPr>
              <a:defRPr>
                <a:no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d-ID" dirty="0"/>
          </a:p>
        </p:txBody>
      </p:sp>
    </p:spTree>
    <p:extLst>
      <p:ext uri="{BB962C8B-B14F-4D97-AF65-F5344CB8AC3E}">
        <p14:creationId xmlns:p14="http://schemas.microsoft.com/office/powerpoint/2010/main" val="2524354817"/>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Image preview">
    <p:spTree>
      <p:nvGrpSpPr>
        <p:cNvPr id="1" name=""/>
        <p:cNvGrpSpPr/>
        <p:nvPr/>
      </p:nvGrpSpPr>
      <p:grpSpPr>
        <a:xfrm>
          <a:off x="0" y="0"/>
          <a:ext cx="0" cy="0"/>
          <a:chOff x="0" y="0"/>
          <a:chExt cx="0" cy="0"/>
        </a:xfrm>
      </p:grpSpPr>
      <p:sp>
        <p:nvSpPr>
          <p:cNvPr id="7" name="Rounded Rectangle 6"/>
          <p:cNvSpPr/>
          <p:nvPr userDrawn="1"/>
        </p:nvSpPr>
        <p:spPr>
          <a:xfrm>
            <a:off x="-5546478" y="-823591"/>
            <a:ext cx="14803068" cy="8568486"/>
          </a:xfrm>
          <a:prstGeom prst="roundRect">
            <a:avLst>
              <a:gd name="adj" fmla="val 50000"/>
            </a:avLst>
          </a:prstGeom>
          <a:gradFill flip="none" rotWithShape="1">
            <a:gsLst>
              <a:gs pos="0">
                <a:schemeClr val="tx2">
                  <a:lumMod val="75000"/>
                  <a:alpha val="0"/>
                </a:schemeClr>
              </a:gs>
              <a:gs pos="100000">
                <a:schemeClr val="tx2">
                  <a:lumMod val="75000"/>
                  <a:alpha val="6700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dirty="0">
              <a:solidFill>
                <a:prstClr val="white"/>
              </a:solidFill>
            </a:endParaRPr>
          </a:p>
        </p:txBody>
      </p:sp>
      <p:sp>
        <p:nvSpPr>
          <p:cNvPr id="8" name="Oval 7"/>
          <p:cNvSpPr/>
          <p:nvPr userDrawn="1"/>
        </p:nvSpPr>
        <p:spPr>
          <a:xfrm rot="15764460">
            <a:off x="-2766718" y="-596002"/>
            <a:ext cx="8897558" cy="8897559"/>
          </a:xfrm>
          <a:prstGeom prst="ellipse">
            <a:avLst/>
          </a:prstGeom>
          <a:gradFill>
            <a:gsLst>
              <a:gs pos="16000">
                <a:srgbClr val="7030A0">
                  <a:lumMod val="100000"/>
                  <a:alpha val="27000"/>
                </a:srgbClr>
              </a:gs>
              <a:gs pos="68000">
                <a:srgbClr val="B5216F">
                  <a:alpha val="70000"/>
                </a:srgbClr>
              </a:gs>
            </a:gsLst>
            <a:lin ang="3600000" scaled="0"/>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prstClr val="white"/>
              </a:solidFill>
            </a:endParaRPr>
          </a:p>
        </p:txBody>
      </p:sp>
      <p:sp>
        <p:nvSpPr>
          <p:cNvPr id="10" name="Rectangle 9"/>
          <p:cNvSpPr/>
          <p:nvPr userDrawn="1"/>
        </p:nvSpPr>
        <p:spPr>
          <a:xfrm>
            <a:off x="1925431" y="1293901"/>
            <a:ext cx="9584489" cy="431863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dirty="0">
              <a:solidFill>
                <a:prstClr val="white"/>
              </a:solidFill>
            </a:endParaRPr>
          </a:p>
        </p:txBody>
      </p:sp>
      <p:sp>
        <p:nvSpPr>
          <p:cNvPr id="9" name="Rectangle 8"/>
          <p:cNvSpPr/>
          <p:nvPr userDrawn="1"/>
        </p:nvSpPr>
        <p:spPr>
          <a:xfrm>
            <a:off x="1266093" y="998406"/>
            <a:ext cx="9945859" cy="4909625"/>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dirty="0">
              <a:solidFill>
                <a:prstClr val="white"/>
              </a:solidFill>
            </a:endParaRPr>
          </a:p>
        </p:txBody>
      </p:sp>
      <p:sp>
        <p:nvSpPr>
          <p:cNvPr id="6" name="Picture Placeholder 5"/>
          <p:cNvSpPr>
            <a:spLocks noGrp="1"/>
          </p:cNvSpPr>
          <p:nvPr>
            <p:ph type="pic" sz="quarter" idx="10"/>
          </p:nvPr>
        </p:nvSpPr>
        <p:spPr>
          <a:xfrm>
            <a:off x="525816" y="495038"/>
            <a:ext cx="10157021" cy="5916361"/>
          </a:xfrm>
          <a:solidFill>
            <a:schemeClr val="bg2">
              <a:lumMod val="25000"/>
            </a:schemeClr>
          </a:solidFill>
        </p:spPr>
        <p:txBody>
          <a:bodyPr/>
          <a:lstStyle/>
          <a:p>
            <a:endParaRPr lang="id-ID"/>
          </a:p>
        </p:txBody>
      </p:sp>
    </p:spTree>
    <p:extLst>
      <p:ext uri="{BB962C8B-B14F-4D97-AF65-F5344CB8AC3E}">
        <p14:creationId xmlns:p14="http://schemas.microsoft.com/office/powerpoint/2010/main" val="3496262670"/>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9" name="Rounded Rectangle 8"/>
          <p:cNvSpPr/>
          <p:nvPr userDrawn="1"/>
        </p:nvSpPr>
        <p:spPr>
          <a:xfrm flipH="1">
            <a:off x="707427" y="0"/>
            <a:ext cx="14803068" cy="8568486"/>
          </a:xfrm>
          <a:prstGeom prst="roundRect">
            <a:avLst>
              <a:gd name="adj" fmla="val 50000"/>
            </a:avLst>
          </a:prstGeom>
          <a:gradFill flip="none" rotWithShape="1">
            <a:gsLst>
              <a:gs pos="0">
                <a:schemeClr val="tx2">
                  <a:lumMod val="75000"/>
                  <a:alpha val="0"/>
                </a:schemeClr>
              </a:gs>
              <a:gs pos="100000">
                <a:schemeClr val="tx2">
                  <a:lumMod val="75000"/>
                  <a:alpha val="6700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dirty="0">
              <a:solidFill>
                <a:prstClr val="white"/>
              </a:solidFill>
            </a:endParaRPr>
          </a:p>
        </p:txBody>
      </p:sp>
      <p:sp>
        <p:nvSpPr>
          <p:cNvPr id="10" name="Oval 9"/>
          <p:cNvSpPr/>
          <p:nvPr userDrawn="1"/>
        </p:nvSpPr>
        <p:spPr>
          <a:xfrm rot="15764460">
            <a:off x="2242309" y="61345"/>
            <a:ext cx="8897558" cy="8897559"/>
          </a:xfrm>
          <a:prstGeom prst="ellipse">
            <a:avLst/>
          </a:prstGeom>
          <a:gradFill>
            <a:gsLst>
              <a:gs pos="16000">
                <a:srgbClr val="7030A0">
                  <a:lumMod val="100000"/>
                  <a:alpha val="27000"/>
                </a:srgbClr>
              </a:gs>
              <a:gs pos="68000">
                <a:srgbClr val="B5216F">
                  <a:alpha val="70000"/>
                </a:srgbClr>
              </a:gs>
            </a:gsLst>
            <a:lin ang="3600000" scaled="0"/>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prstClr val="white"/>
              </a:solidFill>
            </a:endParaRPr>
          </a:p>
        </p:txBody>
      </p:sp>
      <p:sp>
        <p:nvSpPr>
          <p:cNvPr id="8" name="Rectangle 7"/>
          <p:cNvSpPr/>
          <p:nvPr userDrawn="1"/>
        </p:nvSpPr>
        <p:spPr>
          <a:xfrm>
            <a:off x="-55604" y="469560"/>
            <a:ext cx="12303211" cy="5918887"/>
          </a:xfrm>
          <a:prstGeom prst="rect">
            <a:avLst/>
          </a:prstGeom>
          <a:solidFill>
            <a:schemeClr val="bg2">
              <a:lumMod val="10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prstClr val="white"/>
              </a:solidFill>
            </a:endParaRPr>
          </a:p>
        </p:txBody>
      </p:sp>
      <p:sp>
        <p:nvSpPr>
          <p:cNvPr id="7" name="Media Placeholder 6"/>
          <p:cNvSpPr>
            <a:spLocks noGrp="1"/>
          </p:cNvSpPr>
          <p:nvPr>
            <p:ph type="media" sz="quarter" idx="10"/>
          </p:nvPr>
        </p:nvSpPr>
        <p:spPr>
          <a:xfrm>
            <a:off x="707424" y="627109"/>
            <a:ext cx="10777152" cy="5603789"/>
          </a:xfrm>
          <a:solidFill>
            <a:schemeClr val="bg2">
              <a:lumMod val="25000"/>
            </a:schemeClr>
          </a:solidFill>
        </p:spPr>
        <p:txBody>
          <a:bodyPr/>
          <a:lstStyle/>
          <a:p>
            <a:endParaRPr lang="id-ID"/>
          </a:p>
        </p:txBody>
      </p:sp>
    </p:spTree>
    <p:extLst>
      <p:ext uri="{BB962C8B-B14F-4D97-AF65-F5344CB8AC3E}">
        <p14:creationId xmlns:p14="http://schemas.microsoft.com/office/powerpoint/2010/main" val="407908461"/>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11" name="Oval 10"/>
          <p:cNvSpPr/>
          <p:nvPr userDrawn="1"/>
        </p:nvSpPr>
        <p:spPr>
          <a:xfrm>
            <a:off x="-6405342" y="-1623637"/>
            <a:ext cx="10424892" cy="10325100"/>
          </a:xfrm>
          <a:prstGeom prst="ellipse">
            <a:avLst/>
          </a:prstGeom>
          <a:gradFill>
            <a:gsLst>
              <a:gs pos="100000">
                <a:schemeClr val="tx2">
                  <a:lumMod val="75000"/>
                  <a:alpha val="0"/>
                </a:schemeClr>
              </a:gs>
              <a:gs pos="0">
                <a:schemeClr val="tx2">
                  <a:lumMod val="75000"/>
                  <a:alpha val="67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dirty="0">
              <a:solidFill>
                <a:prstClr val="white"/>
              </a:solidFill>
            </a:endParaRPr>
          </a:p>
        </p:txBody>
      </p:sp>
      <p:sp>
        <p:nvSpPr>
          <p:cNvPr id="2" name="Title 1"/>
          <p:cNvSpPr>
            <a:spLocks noGrp="1"/>
          </p:cNvSpPr>
          <p:nvPr>
            <p:ph type="title" hasCustomPrompt="1"/>
          </p:nvPr>
        </p:nvSpPr>
        <p:spPr>
          <a:xfrm>
            <a:off x="4844621" y="2672569"/>
            <a:ext cx="4913015" cy="1512862"/>
          </a:xfrm>
        </p:spPr>
        <p:txBody>
          <a:bodyPr anchor="t" anchorCtr="0">
            <a:noAutofit/>
          </a:bodyPr>
          <a:lstStyle>
            <a:lvl1pPr>
              <a:defRPr sz="4400"/>
            </a:lvl1pPr>
          </a:lstStyle>
          <a:p>
            <a:r>
              <a:rPr lang="id-ID" dirty="0"/>
              <a:t>You can insert a question here</a:t>
            </a:r>
          </a:p>
        </p:txBody>
      </p:sp>
      <p:sp>
        <p:nvSpPr>
          <p:cNvPr id="8" name="Oval 7"/>
          <p:cNvSpPr/>
          <p:nvPr userDrawn="1"/>
        </p:nvSpPr>
        <p:spPr>
          <a:xfrm rot="5064396">
            <a:off x="918835" y="2274520"/>
            <a:ext cx="2180264" cy="2180264"/>
          </a:xfrm>
          <a:prstGeom prst="ellipse">
            <a:avLst/>
          </a:prstGeom>
          <a:gradFill>
            <a:gsLst>
              <a:gs pos="0">
                <a:srgbClr val="7030A0">
                  <a:lumMod val="100000"/>
                  <a:alpha val="26000"/>
                </a:srgbClr>
              </a:gs>
              <a:gs pos="100000">
                <a:srgbClr val="B5216F">
                  <a:alpha val="78000"/>
                </a:srgbClr>
              </a:gs>
            </a:gsLst>
            <a:lin ang="11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9" name="Text Placeholder 16"/>
          <p:cNvSpPr>
            <a:spLocks noGrp="1"/>
          </p:cNvSpPr>
          <p:nvPr>
            <p:ph type="body" sz="quarter" idx="11" hasCustomPrompt="1"/>
          </p:nvPr>
        </p:nvSpPr>
        <p:spPr>
          <a:xfrm>
            <a:off x="1642756" y="2429886"/>
            <a:ext cx="759301" cy="1320800"/>
          </a:xfrm>
        </p:spPr>
        <p:txBody>
          <a:bodyPr>
            <a:noAutofit/>
          </a:bodyPr>
          <a:lstStyle>
            <a:lvl1pPr marL="0" indent="0">
              <a:buNone/>
              <a:defRPr sz="9600">
                <a:latin typeface="Lato Black" panose="020F0A02020204030203" pitchFamily="34" charset="0"/>
              </a:defRPr>
            </a:lvl1pPr>
          </a:lstStyle>
          <a:p>
            <a:pPr lvl="0"/>
            <a:r>
              <a:rPr lang="id-ID" dirty="0"/>
              <a:t>?</a:t>
            </a:r>
          </a:p>
        </p:txBody>
      </p:sp>
      <p:sp>
        <p:nvSpPr>
          <p:cNvPr id="10" name="Text Placeholder 16"/>
          <p:cNvSpPr>
            <a:spLocks noGrp="1"/>
          </p:cNvSpPr>
          <p:nvPr>
            <p:ph type="body" sz="quarter" idx="12" hasCustomPrompt="1"/>
          </p:nvPr>
        </p:nvSpPr>
        <p:spPr>
          <a:xfrm>
            <a:off x="938827" y="3818940"/>
            <a:ext cx="2140280" cy="582944"/>
          </a:xfrm>
        </p:spPr>
        <p:txBody>
          <a:bodyPr>
            <a:noAutofit/>
          </a:bodyPr>
          <a:lstStyle>
            <a:lvl1pPr marL="0" indent="0">
              <a:buNone/>
              <a:defRPr sz="3600">
                <a:latin typeface="Lato Black" panose="020F0A02020204030203" pitchFamily="34" charset="0"/>
              </a:defRPr>
            </a:lvl1pPr>
          </a:lstStyle>
          <a:p>
            <a:pPr lvl="0"/>
            <a:r>
              <a:rPr lang="id-ID" dirty="0"/>
              <a:t>Question</a:t>
            </a:r>
          </a:p>
        </p:txBody>
      </p:sp>
      <p:sp>
        <p:nvSpPr>
          <p:cNvPr id="12" name="Rectangle 11"/>
          <p:cNvSpPr/>
          <p:nvPr userDrawn="1"/>
        </p:nvSpPr>
        <p:spPr>
          <a:xfrm>
            <a:off x="1369952" y="4544386"/>
            <a:ext cx="1312359" cy="45719"/>
          </a:xfrm>
          <a:prstGeom prst="rect">
            <a:avLst/>
          </a:prstGeom>
          <a:gradFill>
            <a:gsLst>
              <a:gs pos="100000">
                <a:schemeClr val="tx1">
                  <a:lumMod val="95000"/>
                  <a:lumOff val="5000"/>
                  <a:alpha val="0"/>
                </a:schemeClr>
              </a:gs>
              <a:gs pos="0">
                <a:srgbClr val="00FF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solidFill>
                <a:prstClr val="white"/>
              </a:solidFill>
            </a:endParaRPr>
          </a:p>
        </p:txBody>
      </p:sp>
    </p:spTree>
    <p:extLst>
      <p:ext uri="{BB962C8B-B14F-4D97-AF65-F5344CB8AC3E}">
        <p14:creationId xmlns:p14="http://schemas.microsoft.com/office/powerpoint/2010/main" val="4038478761"/>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Public Figure">
    <p:spTree>
      <p:nvGrpSpPr>
        <p:cNvPr id="1" name=""/>
        <p:cNvGrpSpPr/>
        <p:nvPr/>
      </p:nvGrpSpPr>
      <p:grpSpPr>
        <a:xfrm>
          <a:off x="0" y="0"/>
          <a:ext cx="0" cy="0"/>
          <a:chOff x="0" y="0"/>
          <a:chExt cx="0" cy="0"/>
        </a:xfrm>
      </p:grpSpPr>
      <p:sp>
        <p:nvSpPr>
          <p:cNvPr id="9" name="Rounded Rectangle 8"/>
          <p:cNvSpPr/>
          <p:nvPr userDrawn="1"/>
        </p:nvSpPr>
        <p:spPr>
          <a:xfrm rot="5400000">
            <a:off x="2903619" y="-2623817"/>
            <a:ext cx="11558538" cy="8568487"/>
          </a:xfrm>
          <a:prstGeom prst="roundRect">
            <a:avLst>
              <a:gd name="adj" fmla="val 50000"/>
            </a:avLst>
          </a:prstGeom>
          <a:gradFill flip="none" rotWithShape="1">
            <a:gsLst>
              <a:gs pos="0">
                <a:schemeClr val="tx2">
                  <a:lumMod val="75000"/>
                  <a:alpha val="0"/>
                </a:schemeClr>
              </a:gs>
              <a:gs pos="100000">
                <a:schemeClr val="tx2">
                  <a:lumMod val="75000"/>
                  <a:alpha val="67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dirty="0">
              <a:solidFill>
                <a:prstClr val="white"/>
              </a:solidFill>
            </a:endParaRPr>
          </a:p>
        </p:txBody>
      </p:sp>
      <p:sp>
        <p:nvSpPr>
          <p:cNvPr id="10" name="Oval 9"/>
          <p:cNvSpPr/>
          <p:nvPr userDrawn="1"/>
        </p:nvSpPr>
        <p:spPr>
          <a:xfrm rot="15764460">
            <a:off x="4435704" y="-230050"/>
            <a:ext cx="7634206" cy="7634207"/>
          </a:xfrm>
          <a:prstGeom prst="ellipse">
            <a:avLst/>
          </a:prstGeom>
          <a:gradFill>
            <a:gsLst>
              <a:gs pos="0">
                <a:srgbClr val="7030A0">
                  <a:alpha val="0"/>
                  <a:lumMod val="100000"/>
                </a:srgbClr>
              </a:gs>
              <a:gs pos="100000">
                <a:srgbClr val="B5216F">
                  <a:alpha val="70000"/>
                </a:srgbClr>
              </a:gs>
            </a:gsLst>
            <a:lin ang="2400000" scaled="0"/>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prstClr val="white"/>
              </a:solidFill>
            </a:endParaRPr>
          </a:p>
        </p:txBody>
      </p:sp>
      <p:sp>
        <p:nvSpPr>
          <p:cNvPr id="11" name="Oval 10"/>
          <p:cNvSpPr/>
          <p:nvPr userDrawn="1"/>
        </p:nvSpPr>
        <p:spPr>
          <a:xfrm rot="5064396">
            <a:off x="8111526" y="-4242122"/>
            <a:ext cx="7671709" cy="7671709"/>
          </a:xfrm>
          <a:prstGeom prst="ellipse">
            <a:avLst/>
          </a:prstGeom>
          <a:gradFill>
            <a:gsLst>
              <a:gs pos="0">
                <a:srgbClr val="7030A0">
                  <a:alpha val="0"/>
                  <a:lumMod val="100000"/>
                </a:srgbClr>
              </a:gs>
              <a:gs pos="100000">
                <a:srgbClr val="B5216F">
                  <a:alpha val="64000"/>
                </a:srgbClr>
              </a:gs>
            </a:gsLst>
            <a:lin ang="2400000" scaled="0"/>
          </a:gradFill>
          <a:ln>
            <a:noFill/>
          </a:ln>
          <a:effectLst>
            <a:outerShdw blurRad="546100" dist="190500" dir="5400000" algn="t" rotWithShape="0">
              <a:prstClr val="black">
                <a:alpha val="4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8" name="Picture Placeholder 9"/>
          <p:cNvSpPr>
            <a:spLocks noGrp="1"/>
          </p:cNvSpPr>
          <p:nvPr>
            <p:ph type="pic" sz="quarter" idx="10"/>
          </p:nvPr>
        </p:nvSpPr>
        <p:spPr>
          <a:xfrm>
            <a:off x="5786510" y="1082947"/>
            <a:ext cx="4941732" cy="4867549"/>
          </a:xfrm>
          <a:prstGeom prst="ellipse">
            <a:avLst/>
          </a:prstGeom>
          <a:solidFill>
            <a:schemeClr val="bg2">
              <a:lumMod val="25000"/>
            </a:schemeClr>
          </a:solidFill>
        </p:spPr>
        <p:txBody>
          <a:bodyPr/>
          <a:lstStyle>
            <a:lvl1pPr marL="0" indent="0">
              <a:buNone/>
              <a:defRPr/>
            </a:lvl1pPr>
          </a:lstStyle>
          <a:p>
            <a:endParaRPr lang="id-ID" dirty="0"/>
          </a:p>
        </p:txBody>
      </p:sp>
      <p:sp>
        <p:nvSpPr>
          <p:cNvPr id="13" name="Text Placeholder 12"/>
          <p:cNvSpPr>
            <a:spLocks noGrp="1"/>
          </p:cNvSpPr>
          <p:nvPr>
            <p:ph type="body" sz="quarter" idx="11" hasCustomPrompt="1"/>
          </p:nvPr>
        </p:nvSpPr>
        <p:spPr>
          <a:xfrm>
            <a:off x="10023955" y="501249"/>
            <a:ext cx="1393484" cy="914375"/>
          </a:xfrm>
        </p:spPr>
        <p:txBody>
          <a:bodyPr>
            <a:noAutofit/>
          </a:bodyPr>
          <a:lstStyle>
            <a:lvl1pPr marL="0" indent="0">
              <a:buNone/>
              <a:defRPr sz="3200">
                <a:latin typeface="Lato Black" panose="020F0A02020204030203" pitchFamily="34" charset="0"/>
              </a:defRPr>
            </a:lvl1pPr>
          </a:lstStyle>
          <a:p>
            <a:pPr lvl="0"/>
            <a:r>
              <a:rPr lang="id-ID" dirty="0"/>
              <a:t>Public Figure</a:t>
            </a:r>
          </a:p>
        </p:txBody>
      </p:sp>
      <p:sp>
        <p:nvSpPr>
          <p:cNvPr id="2" name="Title 1"/>
          <p:cNvSpPr>
            <a:spLocks noGrp="1"/>
          </p:cNvSpPr>
          <p:nvPr>
            <p:ph type="title"/>
          </p:nvPr>
        </p:nvSpPr>
        <p:spPr>
          <a:xfrm>
            <a:off x="1118332" y="2574960"/>
            <a:ext cx="3932237" cy="1265531"/>
          </a:xfrm>
        </p:spPr>
        <p:txBody>
          <a:bodyPr anchor="t" anchorCtr="0"/>
          <a:lstStyle>
            <a:lvl1pPr algn="ctr">
              <a:defRPr sz="3200"/>
            </a:lvl1pPr>
          </a:lstStyle>
          <a:p>
            <a:r>
              <a:rPr lang="en-US" dirty="0"/>
              <a:t>Click to edit Master title style</a:t>
            </a:r>
            <a:endParaRPr lang="id-ID" dirty="0"/>
          </a:p>
        </p:txBody>
      </p:sp>
      <p:sp>
        <p:nvSpPr>
          <p:cNvPr id="14" name="Text Placeholder 10"/>
          <p:cNvSpPr>
            <a:spLocks noGrp="1"/>
          </p:cNvSpPr>
          <p:nvPr>
            <p:ph type="body" sz="quarter" idx="12" hasCustomPrompt="1"/>
          </p:nvPr>
        </p:nvSpPr>
        <p:spPr>
          <a:xfrm>
            <a:off x="1887361" y="3840491"/>
            <a:ext cx="2394179" cy="1265695"/>
          </a:xfrm>
        </p:spPr>
        <p:txBody>
          <a:bodyPr>
            <a:noAutofit/>
          </a:bodyPr>
          <a:lstStyle>
            <a:lvl1pPr marL="0" indent="0" algn="ctr">
              <a:buNone/>
              <a:defRPr sz="1800">
                <a:solidFill>
                  <a:schemeClr val="tx2">
                    <a:lumMod val="40000"/>
                    <a:lumOff val="60000"/>
                  </a:schemeClr>
                </a:solidFill>
              </a:defRPr>
            </a:lvl1pPr>
          </a:lstStyle>
          <a:p>
            <a:pPr lvl="0"/>
            <a:r>
              <a:rPr lang="en-US" dirty="0" err="1"/>
              <a:t>Lorem</a:t>
            </a:r>
            <a:r>
              <a:rPr lang="en-US" dirty="0"/>
              <a:t> </a:t>
            </a:r>
            <a:r>
              <a:rPr lang="en-US" dirty="0" err="1"/>
              <a:t>Ipsum</a:t>
            </a:r>
            <a:r>
              <a:rPr lang="en-US" dirty="0"/>
              <a:t> is simply dummy text of the printing and typesetting industry. </a:t>
            </a:r>
            <a:endParaRPr lang="id-ID" dirty="0"/>
          </a:p>
        </p:txBody>
      </p:sp>
      <p:sp>
        <p:nvSpPr>
          <p:cNvPr id="15" name="Rectangle 14"/>
          <p:cNvSpPr/>
          <p:nvPr userDrawn="1"/>
        </p:nvSpPr>
        <p:spPr>
          <a:xfrm>
            <a:off x="10134845" y="1559070"/>
            <a:ext cx="1460343" cy="45719"/>
          </a:xfrm>
          <a:prstGeom prst="rect">
            <a:avLst/>
          </a:prstGeom>
          <a:gradFill>
            <a:gsLst>
              <a:gs pos="100000">
                <a:schemeClr val="tx1">
                  <a:lumMod val="95000"/>
                  <a:lumOff val="5000"/>
                  <a:alpha val="0"/>
                </a:schemeClr>
              </a:gs>
              <a:gs pos="0">
                <a:srgbClr val="00FF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solidFill>
                <a:prstClr val="white"/>
              </a:solidFill>
            </a:endParaRPr>
          </a:p>
        </p:txBody>
      </p:sp>
      <p:sp>
        <p:nvSpPr>
          <p:cNvPr id="16" name="Oval 15"/>
          <p:cNvSpPr/>
          <p:nvPr userDrawn="1"/>
        </p:nvSpPr>
        <p:spPr>
          <a:xfrm rot="5064396">
            <a:off x="4637824" y="5676918"/>
            <a:ext cx="2180264" cy="2180264"/>
          </a:xfrm>
          <a:prstGeom prst="ellipse">
            <a:avLst/>
          </a:prstGeom>
          <a:gradFill>
            <a:gsLst>
              <a:gs pos="12000">
                <a:srgbClr val="7030A0">
                  <a:lumMod val="100000"/>
                  <a:alpha val="0"/>
                </a:srgbClr>
              </a:gs>
              <a:gs pos="100000">
                <a:srgbClr val="B5216F">
                  <a:alpha val="81000"/>
                </a:srgbClr>
              </a:gs>
            </a:gsLst>
            <a:lin ang="11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Tree>
    <p:extLst>
      <p:ext uri="{BB962C8B-B14F-4D97-AF65-F5344CB8AC3E}">
        <p14:creationId xmlns:p14="http://schemas.microsoft.com/office/powerpoint/2010/main" val="994265514"/>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History">
    <p:spTree>
      <p:nvGrpSpPr>
        <p:cNvPr id="1" name=""/>
        <p:cNvGrpSpPr/>
        <p:nvPr/>
      </p:nvGrpSpPr>
      <p:grpSpPr>
        <a:xfrm>
          <a:off x="0" y="0"/>
          <a:ext cx="0" cy="0"/>
          <a:chOff x="0" y="0"/>
          <a:chExt cx="0" cy="0"/>
        </a:xfrm>
      </p:grpSpPr>
      <p:sp>
        <p:nvSpPr>
          <p:cNvPr id="11" name="Rounded Rectangle 10"/>
          <p:cNvSpPr/>
          <p:nvPr userDrawn="1"/>
        </p:nvSpPr>
        <p:spPr>
          <a:xfrm rot="10800000">
            <a:off x="-2872903" y="-823591"/>
            <a:ext cx="9662453" cy="8568486"/>
          </a:xfrm>
          <a:prstGeom prst="roundRect">
            <a:avLst>
              <a:gd name="adj" fmla="val 50000"/>
            </a:avLst>
          </a:prstGeom>
          <a:gradFill flip="none" rotWithShape="1">
            <a:gsLst>
              <a:gs pos="0">
                <a:schemeClr val="tx2">
                  <a:lumMod val="75000"/>
                  <a:alpha val="0"/>
                </a:schemeClr>
              </a:gs>
              <a:gs pos="100000">
                <a:schemeClr val="tx2">
                  <a:lumMod val="75000"/>
                  <a:alpha val="67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dirty="0">
              <a:solidFill>
                <a:prstClr val="white"/>
              </a:solidFill>
            </a:endParaRPr>
          </a:p>
        </p:txBody>
      </p:sp>
      <p:sp>
        <p:nvSpPr>
          <p:cNvPr id="10" name="Oval 9"/>
          <p:cNvSpPr/>
          <p:nvPr userDrawn="1"/>
        </p:nvSpPr>
        <p:spPr>
          <a:xfrm rot="18092939">
            <a:off x="-1746485" y="495050"/>
            <a:ext cx="6000817" cy="6000817"/>
          </a:xfrm>
          <a:prstGeom prst="ellipse">
            <a:avLst/>
          </a:prstGeom>
          <a:gradFill>
            <a:gsLst>
              <a:gs pos="0">
                <a:srgbClr val="7030A0">
                  <a:alpha val="0"/>
                  <a:lumMod val="100000"/>
                </a:srgbClr>
              </a:gs>
              <a:gs pos="100000">
                <a:srgbClr val="B5216F">
                  <a:alpha val="64000"/>
                </a:srgbClr>
              </a:gs>
            </a:gsLst>
            <a:lin ang="2400000" scaled="0"/>
          </a:gradFill>
          <a:ln>
            <a:noFill/>
          </a:ln>
          <a:effectLst>
            <a:outerShdw blurRad="546100" dist="190500" dir="5400000" algn="t" rotWithShape="0">
              <a:prstClr val="black">
                <a:alpha val="4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2" name="Title 1"/>
          <p:cNvSpPr>
            <a:spLocks noGrp="1"/>
          </p:cNvSpPr>
          <p:nvPr>
            <p:ph type="title" hasCustomPrompt="1"/>
          </p:nvPr>
        </p:nvSpPr>
        <p:spPr>
          <a:xfrm>
            <a:off x="500662" y="256432"/>
            <a:ext cx="2116015" cy="704019"/>
          </a:xfrm>
        </p:spPr>
        <p:txBody>
          <a:bodyPr>
            <a:normAutofit/>
          </a:bodyPr>
          <a:lstStyle>
            <a:lvl1pPr>
              <a:defRPr sz="3200"/>
            </a:lvl1pPr>
          </a:lstStyle>
          <a:p>
            <a:r>
              <a:rPr lang="id-ID" dirty="0"/>
              <a:t>History</a:t>
            </a:r>
          </a:p>
        </p:txBody>
      </p:sp>
      <p:sp>
        <p:nvSpPr>
          <p:cNvPr id="8" name="Text Placeholder 7"/>
          <p:cNvSpPr>
            <a:spLocks noGrp="1"/>
          </p:cNvSpPr>
          <p:nvPr>
            <p:ph type="body" sz="quarter" idx="10" hasCustomPrompt="1"/>
          </p:nvPr>
        </p:nvSpPr>
        <p:spPr>
          <a:xfrm>
            <a:off x="4009244" y="3003375"/>
            <a:ext cx="2686905" cy="984152"/>
          </a:xfrm>
        </p:spPr>
        <p:txBody>
          <a:bodyPr>
            <a:noAutofit/>
          </a:bodyPr>
          <a:lstStyle>
            <a:lvl1pPr>
              <a:defRPr sz="6600"/>
            </a:lvl1pPr>
          </a:lstStyle>
          <a:p>
            <a:pPr lvl="0"/>
            <a:r>
              <a:rPr lang="id-ID" dirty="0"/>
              <a:t>1980</a:t>
            </a:r>
          </a:p>
        </p:txBody>
      </p:sp>
      <p:sp>
        <p:nvSpPr>
          <p:cNvPr id="9" name="Picture Placeholder 9"/>
          <p:cNvSpPr>
            <a:spLocks noGrp="1"/>
          </p:cNvSpPr>
          <p:nvPr>
            <p:ph type="pic" sz="quarter" idx="11"/>
          </p:nvPr>
        </p:nvSpPr>
        <p:spPr>
          <a:xfrm>
            <a:off x="-1191066" y="1082947"/>
            <a:ext cx="4941732" cy="4867549"/>
          </a:xfrm>
          <a:prstGeom prst="ellipse">
            <a:avLst/>
          </a:prstGeom>
          <a:solidFill>
            <a:schemeClr val="bg2">
              <a:lumMod val="25000"/>
            </a:schemeClr>
          </a:solidFill>
        </p:spPr>
        <p:txBody>
          <a:bodyPr/>
          <a:lstStyle>
            <a:lvl1pPr marL="0" indent="0">
              <a:buNone/>
              <a:defRPr/>
            </a:lvl1pPr>
          </a:lstStyle>
          <a:p>
            <a:endParaRPr lang="id-ID" dirty="0"/>
          </a:p>
        </p:txBody>
      </p:sp>
      <p:sp>
        <p:nvSpPr>
          <p:cNvPr id="13" name="Text Placeholder 12"/>
          <p:cNvSpPr>
            <a:spLocks noGrp="1"/>
          </p:cNvSpPr>
          <p:nvPr>
            <p:ph type="body" sz="quarter" idx="12" hasCustomPrompt="1"/>
          </p:nvPr>
        </p:nvSpPr>
        <p:spPr>
          <a:xfrm>
            <a:off x="7442152" y="3101849"/>
            <a:ext cx="4079291" cy="1716357"/>
          </a:xfrm>
        </p:spPr>
        <p:txBody>
          <a:bodyPr>
            <a:normAutofit/>
          </a:bodyPr>
          <a:lstStyle>
            <a:lvl1pPr marL="0" indent="0">
              <a:buNone/>
              <a:defRPr sz="2400">
                <a:solidFill>
                  <a:schemeClr val="tx2">
                    <a:lumMod val="40000"/>
                    <a:lumOff val="60000"/>
                  </a:schemeClr>
                </a:solidFill>
              </a:defRPr>
            </a:lvl1pPr>
          </a:lstStyle>
          <a:p>
            <a:pPr lvl="0"/>
            <a:r>
              <a:rPr lang="en-US" dirty="0" err="1"/>
              <a:t>Lorem</a:t>
            </a:r>
            <a:r>
              <a:rPr lang="en-US" dirty="0"/>
              <a:t> </a:t>
            </a:r>
            <a:r>
              <a:rPr lang="en-US" dirty="0" err="1"/>
              <a:t>Ipsum</a:t>
            </a:r>
            <a:r>
              <a:rPr lang="en-US" dirty="0"/>
              <a:t> is simply dummy text of the printing and typesetting industry.</a:t>
            </a:r>
            <a:endParaRPr lang="id-ID" dirty="0"/>
          </a:p>
        </p:txBody>
      </p:sp>
      <p:sp>
        <p:nvSpPr>
          <p:cNvPr id="14" name="Text Placeholder 12"/>
          <p:cNvSpPr>
            <a:spLocks noGrp="1"/>
          </p:cNvSpPr>
          <p:nvPr>
            <p:ph type="body" sz="quarter" idx="13" hasCustomPrompt="1"/>
          </p:nvPr>
        </p:nvSpPr>
        <p:spPr>
          <a:xfrm>
            <a:off x="7442152" y="2252554"/>
            <a:ext cx="4079291" cy="513940"/>
          </a:xfrm>
        </p:spPr>
        <p:txBody>
          <a:bodyPr>
            <a:normAutofit/>
          </a:bodyPr>
          <a:lstStyle>
            <a:lvl1pPr marL="0" indent="0">
              <a:buNone/>
              <a:defRPr sz="2400">
                <a:latin typeface="Lato Black" panose="020F0A02020204030203" pitchFamily="34" charset="0"/>
              </a:defRPr>
            </a:lvl1pPr>
          </a:lstStyle>
          <a:p>
            <a:pPr lvl="0"/>
            <a:r>
              <a:rPr lang="en-US" dirty="0" err="1"/>
              <a:t>Lorem</a:t>
            </a:r>
            <a:r>
              <a:rPr lang="en-US" dirty="0"/>
              <a:t> </a:t>
            </a:r>
            <a:r>
              <a:rPr lang="en-US" dirty="0" err="1"/>
              <a:t>Ipsum</a:t>
            </a:r>
            <a:r>
              <a:rPr lang="en-US" dirty="0"/>
              <a:t> is simply</a:t>
            </a:r>
            <a:endParaRPr lang="id-ID" dirty="0"/>
          </a:p>
        </p:txBody>
      </p:sp>
      <p:sp>
        <p:nvSpPr>
          <p:cNvPr id="15" name="Rectangle 14"/>
          <p:cNvSpPr/>
          <p:nvPr userDrawn="1"/>
        </p:nvSpPr>
        <p:spPr>
          <a:xfrm>
            <a:off x="7542168" y="2820400"/>
            <a:ext cx="1460343" cy="45719"/>
          </a:xfrm>
          <a:prstGeom prst="rect">
            <a:avLst/>
          </a:prstGeom>
          <a:gradFill>
            <a:gsLst>
              <a:gs pos="100000">
                <a:schemeClr val="tx1">
                  <a:lumMod val="95000"/>
                  <a:lumOff val="5000"/>
                  <a:alpha val="0"/>
                </a:schemeClr>
              </a:gs>
              <a:gs pos="0">
                <a:srgbClr val="00FF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solidFill>
                <a:prstClr val="white"/>
              </a:solidFill>
            </a:endParaRPr>
          </a:p>
        </p:txBody>
      </p:sp>
    </p:spTree>
    <p:extLst>
      <p:ext uri="{BB962C8B-B14F-4D97-AF65-F5344CB8AC3E}">
        <p14:creationId xmlns:p14="http://schemas.microsoft.com/office/powerpoint/2010/main" val="1951713181"/>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Percentage">
    <p:spTree>
      <p:nvGrpSpPr>
        <p:cNvPr id="1" name=""/>
        <p:cNvGrpSpPr/>
        <p:nvPr/>
      </p:nvGrpSpPr>
      <p:grpSpPr>
        <a:xfrm>
          <a:off x="0" y="0"/>
          <a:ext cx="0" cy="0"/>
          <a:chOff x="0" y="0"/>
          <a:chExt cx="0" cy="0"/>
        </a:xfrm>
      </p:grpSpPr>
      <p:sp>
        <p:nvSpPr>
          <p:cNvPr id="10" name="Oval 9"/>
          <p:cNvSpPr/>
          <p:nvPr userDrawn="1"/>
        </p:nvSpPr>
        <p:spPr>
          <a:xfrm>
            <a:off x="856343" y="391886"/>
            <a:ext cx="6197600" cy="6197600"/>
          </a:xfrm>
          <a:prstGeom prst="ellipse">
            <a:avLst/>
          </a:prstGeom>
          <a:solidFill>
            <a:srgbClr val="1C22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prstClr val="white"/>
              </a:solidFill>
            </a:endParaRPr>
          </a:p>
        </p:txBody>
      </p:sp>
      <p:sp>
        <p:nvSpPr>
          <p:cNvPr id="8" name="Text Placeholder 7"/>
          <p:cNvSpPr>
            <a:spLocks noGrp="1"/>
          </p:cNvSpPr>
          <p:nvPr>
            <p:ph type="body" sz="quarter" idx="10" hasCustomPrompt="1"/>
          </p:nvPr>
        </p:nvSpPr>
        <p:spPr>
          <a:xfrm>
            <a:off x="1400536" y="2264682"/>
            <a:ext cx="5109255" cy="2423432"/>
          </a:xfrm>
          <a:noFill/>
        </p:spPr>
        <p:txBody>
          <a:bodyPr>
            <a:normAutofit/>
          </a:bodyPr>
          <a:lstStyle>
            <a:lvl1pPr marL="0" indent="0" algn="ctr">
              <a:buNone/>
              <a:defRPr sz="16600">
                <a:gradFill>
                  <a:gsLst>
                    <a:gs pos="20000">
                      <a:srgbClr val="7030A0">
                        <a:lumMod val="100000"/>
                      </a:srgbClr>
                    </a:gs>
                    <a:gs pos="85000">
                      <a:srgbClr val="B5216F"/>
                    </a:gs>
                  </a:gsLst>
                  <a:lin ang="5400000" scaled="0"/>
                </a:gradFill>
              </a:defRPr>
            </a:lvl1pPr>
          </a:lstStyle>
          <a:p>
            <a:pPr lvl="0"/>
            <a:r>
              <a:rPr lang="id-ID" dirty="0"/>
              <a:t>58%</a:t>
            </a:r>
          </a:p>
        </p:txBody>
      </p:sp>
      <p:sp>
        <p:nvSpPr>
          <p:cNvPr id="12" name="Text Placeholder 11"/>
          <p:cNvSpPr>
            <a:spLocks noGrp="1"/>
          </p:cNvSpPr>
          <p:nvPr>
            <p:ph type="body" sz="quarter" idx="11" hasCustomPrompt="1"/>
          </p:nvPr>
        </p:nvSpPr>
        <p:spPr>
          <a:xfrm>
            <a:off x="7598203" y="2780049"/>
            <a:ext cx="4107279" cy="1392701"/>
          </a:xfrm>
        </p:spPr>
        <p:txBody>
          <a:bodyPr>
            <a:normAutofit/>
          </a:bodyPr>
          <a:lstStyle>
            <a:lvl1pPr marL="0" indent="0">
              <a:lnSpc>
                <a:spcPct val="100000"/>
              </a:lnSpc>
              <a:buNone/>
              <a:defRPr sz="2000"/>
            </a:lvl1pPr>
          </a:lstStyle>
          <a:p>
            <a:pPr lvl="0"/>
            <a:r>
              <a:rPr lang="en-US" dirty="0" err="1"/>
              <a:t>Lorem</a:t>
            </a:r>
            <a:r>
              <a:rPr lang="en-US" dirty="0"/>
              <a:t> </a:t>
            </a:r>
            <a:r>
              <a:rPr lang="en-US" dirty="0" err="1"/>
              <a:t>Ipsum</a:t>
            </a:r>
            <a:r>
              <a:rPr lang="en-US" dirty="0"/>
              <a:t> is simply dummy text of the printing and typesetting industry. </a:t>
            </a:r>
            <a:endParaRPr lang="id-ID" dirty="0"/>
          </a:p>
        </p:txBody>
      </p:sp>
      <p:sp>
        <p:nvSpPr>
          <p:cNvPr id="13" name="Rectangle 12"/>
          <p:cNvSpPr/>
          <p:nvPr userDrawn="1"/>
        </p:nvSpPr>
        <p:spPr>
          <a:xfrm>
            <a:off x="3378214" y="5113434"/>
            <a:ext cx="1460343" cy="45719"/>
          </a:xfrm>
          <a:prstGeom prst="rect">
            <a:avLst/>
          </a:prstGeom>
          <a:gradFill>
            <a:gsLst>
              <a:gs pos="100000">
                <a:schemeClr val="tx1">
                  <a:lumMod val="95000"/>
                  <a:lumOff val="5000"/>
                  <a:alpha val="0"/>
                </a:schemeClr>
              </a:gs>
              <a:gs pos="0">
                <a:srgbClr val="00FF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solidFill>
                <a:prstClr val="white"/>
              </a:solidFill>
            </a:endParaRPr>
          </a:p>
        </p:txBody>
      </p:sp>
    </p:spTree>
    <p:extLst>
      <p:ext uri="{BB962C8B-B14F-4D97-AF65-F5344CB8AC3E}">
        <p14:creationId xmlns:p14="http://schemas.microsoft.com/office/powerpoint/2010/main" val="2667748208"/>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Percentage 2">
    <p:spTree>
      <p:nvGrpSpPr>
        <p:cNvPr id="1" name=""/>
        <p:cNvGrpSpPr/>
        <p:nvPr/>
      </p:nvGrpSpPr>
      <p:grpSpPr>
        <a:xfrm>
          <a:off x="0" y="0"/>
          <a:ext cx="0" cy="0"/>
          <a:chOff x="0" y="0"/>
          <a:chExt cx="0" cy="0"/>
        </a:xfrm>
      </p:grpSpPr>
      <p:sp>
        <p:nvSpPr>
          <p:cNvPr id="10" name="Oval 9"/>
          <p:cNvSpPr/>
          <p:nvPr userDrawn="1"/>
        </p:nvSpPr>
        <p:spPr>
          <a:xfrm>
            <a:off x="3402479" y="735431"/>
            <a:ext cx="5387145" cy="5387145"/>
          </a:xfrm>
          <a:prstGeom prst="ellipse">
            <a:avLst/>
          </a:prstGeom>
          <a:solidFill>
            <a:srgbClr val="1C22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prstClr val="white"/>
              </a:solidFill>
            </a:endParaRPr>
          </a:p>
        </p:txBody>
      </p:sp>
      <p:sp>
        <p:nvSpPr>
          <p:cNvPr id="8" name="Text Placeholder 7"/>
          <p:cNvSpPr>
            <a:spLocks noGrp="1"/>
          </p:cNvSpPr>
          <p:nvPr>
            <p:ph type="body" sz="quarter" idx="10" hasCustomPrompt="1"/>
          </p:nvPr>
        </p:nvSpPr>
        <p:spPr>
          <a:xfrm>
            <a:off x="4257091" y="2715165"/>
            <a:ext cx="3677921" cy="1427670"/>
          </a:xfrm>
          <a:noFill/>
        </p:spPr>
        <p:txBody>
          <a:bodyPr anchor="ctr" anchorCtr="0">
            <a:noAutofit/>
          </a:bodyPr>
          <a:lstStyle>
            <a:lvl1pPr marL="0" indent="0" algn="ctr">
              <a:buNone/>
              <a:defRPr sz="11500">
                <a:gradFill>
                  <a:gsLst>
                    <a:gs pos="20000">
                      <a:srgbClr val="7030A0">
                        <a:lumMod val="100000"/>
                      </a:srgbClr>
                    </a:gs>
                    <a:gs pos="85000">
                      <a:srgbClr val="B5216F"/>
                    </a:gs>
                  </a:gsLst>
                  <a:lin ang="5400000" scaled="0"/>
                </a:gradFill>
              </a:defRPr>
            </a:lvl1pPr>
          </a:lstStyle>
          <a:p>
            <a:pPr lvl="0"/>
            <a:r>
              <a:rPr lang="id-ID" dirty="0"/>
              <a:t>70%</a:t>
            </a:r>
          </a:p>
        </p:txBody>
      </p:sp>
      <p:sp>
        <p:nvSpPr>
          <p:cNvPr id="12" name="Text Placeholder 11"/>
          <p:cNvSpPr>
            <a:spLocks noGrp="1"/>
          </p:cNvSpPr>
          <p:nvPr>
            <p:ph type="body" sz="quarter" idx="11" hasCustomPrompt="1"/>
          </p:nvPr>
        </p:nvSpPr>
        <p:spPr>
          <a:xfrm>
            <a:off x="8645836" y="1147107"/>
            <a:ext cx="2833489" cy="449076"/>
          </a:xfrm>
        </p:spPr>
        <p:txBody>
          <a:bodyPr>
            <a:normAutofit/>
          </a:bodyPr>
          <a:lstStyle>
            <a:lvl1pPr marL="0" indent="0">
              <a:lnSpc>
                <a:spcPct val="100000"/>
              </a:lnSpc>
              <a:buNone/>
              <a:defRPr sz="2000">
                <a:latin typeface="Lato Black" panose="020F0A02020204030203" pitchFamily="34" charset="0"/>
              </a:defRPr>
            </a:lvl1pPr>
          </a:lstStyle>
          <a:p>
            <a:pPr lvl="0"/>
            <a:r>
              <a:rPr lang="en-US" dirty="0" err="1"/>
              <a:t>Lorem</a:t>
            </a:r>
            <a:r>
              <a:rPr lang="en-US" dirty="0"/>
              <a:t> </a:t>
            </a:r>
            <a:r>
              <a:rPr lang="en-US" dirty="0" err="1"/>
              <a:t>Ipsum</a:t>
            </a:r>
            <a:r>
              <a:rPr lang="en-US" dirty="0"/>
              <a:t> is simply</a:t>
            </a:r>
            <a:endParaRPr lang="id-ID" dirty="0"/>
          </a:p>
        </p:txBody>
      </p:sp>
      <p:sp>
        <p:nvSpPr>
          <p:cNvPr id="13" name="Rectangle 12"/>
          <p:cNvSpPr/>
          <p:nvPr userDrawn="1"/>
        </p:nvSpPr>
        <p:spPr>
          <a:xfrm>
            <a:off x="5553691" y="4504367"/>
            <a:ext cx="1460343" cy="45719"/>
          </a:xfrm>
          <a:prstGeom prst="rect">
            <a:avLst/>
          </a:prstGeom>
          <a:gradFill>
            <a:gsLst>
              <a:gs pos="100000">
                <a:schemeClr val="tx1">
                  <a:lumMod val="95000"/>
                  <a:lumOff val="5000"/>
                  <a:alpha val="0"/>
                </a:schemeClr>
              </a:gs>
              <a:gs pos="0">
                <a:srgbClr val="00FF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solidFill>
                <a:prstClr val="white"/>
              </a:solidFill>
            </a:endParaRPr>
          </a:p>
        </p:txBody>
      </p:sp>
      <p:sp>
        <p:nvSpPr>
          <p:cNvPr id="6" name="Oval 5"/>
          <p:cNvSpPr/>
          <p:nvPr userDrawn="1"/>
        </p:nvSpPr>
        <p:spPr>
          <a:xfrm rot="5064396">
            <a:off x="7229907" y="791734"/>
            <a:ext cx="1214720" cy="1214720"/>
          </a:xfrm>
          <a:prstGeom prst="ellipse">
            <a:avLst/>
          </a:prstGeom>
          <a:gradFill>
            <a:gsLst>
              <a:gs pos="12000">
                <a:srgbClr val="7030A0">
                  <a:lumMod val="100000"/>
                  <a:alpha val="10000"/>
                </a:srgbClr>
              </a:gs>
              <a:gs pos="100000">
                <a:srgbClr val="B5216F"/>
              </a:gs>
            </a:gsLst>
            <a:lin ang="11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7" name="Text Placeholder 7"/>
          <p:cNvSpPr>
            <a:spLocks noGrp="1"/>
          </p:cNvSpPr>
          <p:nvPr>
            <p:ph type="body" sz="quarter" idx="12" hasCustomPrompt="1"/>
          </p:nvPr>
        </p:nvSpPr>
        <p:spPr>
          <a:xfrm>
            <a:off x="7189957" y="1147107"/>
            <a:ext cx="1294619" cy="492870"/>
          </a:xfrm>
          <a:noFill/>
        </p:spPr>
        <p:txBody>
          <a:bodyPr anchor="ctr" anchorCtr="0">
            <a:noAutofit/>
          </a:bodyPr>
          <a:lstStyle>
            <a:lvl1pPr marL="0" indent="0" algn="ctr">
              <a:buNone/>
              <a:defRPr sz="3200">
                <a:solidFill>
                  <a:schemeClr val="bg1"/>
                </a:solidFill>
                <a:latin typeface="Lato Black" panose="020F0A02020204030203" pitchFamily="34" charset="0"/>
              </a:defRPr>
            </a:lvl1pPr>
          </a:lstStyle>
          <a:p>
            <a:pPr lvl="0"/>
            <a:r>
              <a:rPr lang="id-ID" dirty="0"/>
              <a:t>58%</a:t>
            </a:r>
          </a:p>
        </p:txBody>
      </p:sp>
      <p:sp>
        <p:nvSpPr>
          <p:cNvPr id="9" name="Oval 8"/>
          <p:cNvSpPr/>
          <p:nvPr userDrawn="1"/>
        </p:nvSpPr>
        <p:spPr>
          <a:xfrm rot="5064396">
            <a:off x="3698916" y="791735"/>
            <a:ext cx="1214720" cy="1214720"/>
          </a:xfrm>
          <a:prstGeom prst="ellipse">
            <a:avLst/>
          </a:prstGeom>
          <a:gradFill>
            <a:gsLst>
              <a:gs pos="12000">
                <a:srgbClr val="7030A0">
                  <a:lumMod val="100000"/>
                  <a:alpha val="10000"/>
                </a:srgbClr>
              </a:gs>
              <a:gs pos="100000">
                <a:srgbClr val="B5216F"/>
              </a:gs>
            </a:gsLst>
            <a:lin ang="11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11" name="Text Placeholder 7"/>
          <p:cNvSpPr>
            <a:spLocks noGrp="1"/>
          </p:cNvSpPr>
          <p:nvPr>
            <p:ph type="body" sz="quarter" idx="13" hasCustomPrompt="1"/>
          </p:nvPr>
        </p:nvSpPr>
        <p:spPr>
          <a:xfrm>
            <a:off x="3658969" y="1147108"/>
            <a:ext cx="1294619" cy="492870"/>
          </a:xfrm>
          <a:noFill/>
        </p:spPr>
        <p:txBody>
          <a:bodyPr anchor="ctr" anchorCtr="0">
            <a:noAutofit/>
          </a:bodyPr>
          <a:lstStyle>
            <a:lvl1pPr marL="0" indent="0" algn="ctr">
              <a:buNone/>
              <a:defRPr sz="3200">
                <a:solidFill>
                  <a:schemeClr val="bg1"/>
                </a:solidFill>
                <a:latin typeface="Lato Black" panose="020F0A02020204030203" pitchFamily="34" charset="0"/>
              </a:defRPr>
            </a:lvl1pPr>
          </a:lstStyle>
          <a:p>
            <a:pPr lvl="0"/>
            <a:r>
              <a:rPr lang="id-ID" dirty="0"/>
              <a:t>58%</a:t>
            </a:r>
          </a:p>
        </p:txBody>
      </p:sp>
      <p:sp>
        <p:nvSpPr>
          <p:cNvPr id="14" name="Oval 13"/>
          <p:cNvSpPr/>
          <p:nvPr userDrawn="1"/>
        </p:nvSpPr>
        <p:spPr>
          <a:xfrm rot="5064396">
            <a:off x="7229907" y="4851546"/>
            <a:ext cx="1214720" cy="1214720"/>
          </a:xfrm>
          <a:prstGeom prst="ellipse">
            <a:avLst/>
          </a:prstGeom>
          <a:gradFill>
            <a:gsLst>
              <a:gs pos="12000">
                <a:srgbClr val="7030A0">
                  <a:lumMod val="100000"/>
                  <a:alpha val="10000"/>
                </a:srgbClr>
              </a:gs>
              <a:gs pos="100000">
                <a:srgbClr val="B5216F"/>
              </a:gs>
            </a:gsLst>
            <a:lin ang="11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15" name="Text Placeholder 7"/>
          <p:cNvSpPr>
            <a:spLocks noGrp="1"/>
          </p:cNvSpPr>
          <p:nvPr>
            <p:ph type="body" sz="quarter" idx="14" hasCustomPrompt="1"/>
          </p:nvPr>
        </p:nvSpPr>
        <p:spPr>
          <a:xfrm>
            <a:off x="7189957" y="5206919"/>
            <a:ext cx="1294619" cy="492870"/>
          </a:xfrm>
          <a:noFill/>
        </p:spPr>
        <p:txBody>
          <a:bodyPr anchor="ctr" anchorCtr="0">
            <a:noAutofit/>
          </a:bodyPr>
          <a:lstStyle>
            <a:lvl1pPr marL="0" indent="0" algn="ctr">
              <a:buNone/>
              <a:defRPr sz="3200">
                <a:solidFill>
                  <a:schemeClr val="bg1"/>
                </a:solidFill>
                <a:latin typeface="Lato Black" panose="020F0A02020204030203" pitchFamily="34" charset="0"/>
              </a:defRPr>
            </a:lvl1pPr>
          </a:lstStyle>
          <a:p>
            <a:pPr lvl="0"/>
            <a:r>
              <a:rPr lang="id-ID" dirty="0"/>
              <a:t>58%</a:t>
            </a:r>
          </a:p>
        </p:txBody>
      </p:sp>
      <p:sp>
        <p:nvSpPr>
          <p:cNvPr id="16" name="Oval 15"/>
          <p:cNvSpPr/>
          <p:nvPr userDrawn="1"/>
        </p:nvSpPr>
        <p:spPr>
          <a:xfrm rot="5064396">
            <a:off x="3698916" y="4851547"/>
            <a:ext cx="1214720" cy="1214720"/>
          </a:xfrm>
          <a:prstGeom prst="ellipse">
            <a:avLst/>
          </a:prstGeom>
          <a:gradFill>
            <a:gsLst>
              <a:gs pos="12000">
                <a:srgbClr val="7030A0">
                  <a:lumMod val="100000"/>
                  <a:alpha val="10000"/>
                </a:srgbClr>
              </a:gs>
              <a:gs pos="100000">
                <a:srgbClr val="B5216F"/>
              </a:gs>
            </a:gsLst>
            <a:lin ang="11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17" name="Text Placeholder 7"/>
          <p:cNvSpPr>
            <a:spLocks noGrp="1"/>
          </p:cNvSpPr>
          <p:nvPr>
            <p:ph type="body" sz="quarter" idx="15" hasCustomPrompt="1"/>
          </p:nvPr>
        </p:nvSpPr>
        <p:spPr>
          <a:xfrm>
            <a:off x="3658969" y="5206920"/>
            <a:ext cx="1294619" cy="492870"/>
          </a:xfrm>
          <a:noFill/>
        </p:spPr>
        <p:txBody>
          <a:bodyPr anchor="ctr" anchorCtr="0">
            <a:noAutofit/>
          </a:bodyPr>
          <a:lstStyle>
            <a:lvl1pPr marL="0" indent="0" algn="ctr">
              <a:buNone/>
              <a:defRPr sz="3200">
                <a:solidFill>
                  <a:schemeClr val="bg1"/>
                </a:solidFill>
                <a:latin typeface="Lato Black" panose="020F0A02020204030203" pitchFamily="34" charset="0"/>
              </a:defRPr>
            </a:lvl1pPr>
          </a:lstStyle>
          <a:p>
            <a:pPr lvl="0"/>
            <a:r>
              <a:rPr lang="id-ID" dirty="0"/>
              <a:t>58%</a:t>
            </a:r>
          </a:p>
        </p:txBody>
      </p:sp>
      <p:sp>
        <p:nvSpPr>
          <p:cNvPr id="18" name="Text Placeholder 11"/>
          <p:cNvSpPr>
            <a:spLocks noGrp="1"/>
          </p:cNvSpPr>
          <p:nvPr>
            <p:ph type="body" sz="quarter" idx="16" hasCustomPrompt="1"/>
          </p:nvPr>
        </p:nvSpPr>
        <p:spPr>
          <a:xfrm>
            <a:off x="8645836" y="5200475"/>
            <a:ext cx="2833489" cy="449076"/>
          </a:xfrm>
        </p:spPr>
        <p:txBody>
          <a:bodyPr>
            <a:normAutofit/>
          </a:bodyPr>
          <a:lstStyle>
            <a:lvl1pPr marL="0" indent="0">
              <a:lnSpc>
                <a:spcPct val="100000"/>
              </a:lnSpc>
              <a:buNone/>
              <a:defRPr sz="2000">
                <a:latin typeface="Lato Black" panose="020F0A02020204030203" pitchFamily="34" charset="0"/>
              </a:defRPr>
            </a:lvl1pPr>
          </a:lstStyle>
          <a:p>
            <a:pPr lvl="0"/>
            <a:r>
              <a:rPr lang="en-US" dirty="0" err="1"/>
              <a:t>Lorem</a:t>
            </a:r>
            <a:r>
              <a:rPr lang="en-US" dirty="0"/>
              <a:t> </a:t>
            </a:r>
            <a:r>
              <a:rPr lang="en-US" dirty="0" err="1"/>
              <a:t>Ipsum</a:t>
            </a:r>
            <a:r>
              <a:rPr lang="en-US" dirty="0"/>
              <a:t> is simply</a:t>
            </a:r>
            <a:endParaRPr lang="id-ID" dirty="0"/>
          </a:p>
        </p:txBody>
      </p:sp>
      <p:sp>
        <p:nvSpPr>
          <p:cNvPr id="20" name="Text Placeholder 11"/>
          <p:cNvSpPr>
            <a:spLocks noGrp="1"/>
          </p:cNvSpPr>
          <p:nvPr>
            <p:ph type="body" sz="quarter" idx="17" hasCustomPrompt="1"/>
          </p:nvPr>
        </p:nvSpPr>
        <p:spPr>
          <a:xfrm>
            <a:off x="635831" y="1147107"/>
            <a:ext cx="2833489" cy="449076"/>
          </a:xfrm>
        </p:spPr>
        <p:txBody>
          <a:bodyPr>
            <a:normAutofit/>
          </a:bodyPr>
          <a:lstStyle>
            <a:lvl1pPr marL="0" indent="0" algn="r">
              <a:lnSpc>
                <a:spcPct val="100000"/>
              </a:lnSpc>
              <a:buNone/>
              <a:defRPr sz="2000">
                <a:latin typeface="Lato Black" panose="020F0A02020204030203" pitchFamily="34" charset="0"/>
              </a:defRPr>
            </a:lvl1pPr>
          </a:lstStyle>
          <a:p>
            <a:pPr lvl="0"/>
            <a:r>
              <a:rPr lang="en-US" dirty="0" err="1"/>
              <a:t>Lorem</a:t>
            </a:r>
            <a:r>
              <a:rPr lang="en-US" dirty="0"/>
              <a:t> </a:t>
            </a:r>
            <a:r>
              <a:rPr lang="en-US" dirty="0" err="1"/>
              <a:t>Ipsum</a:t>
            </a:r>
            <a:r>
              <a:rPr lang="en-US" dirty="0"/>
              <a:t> is simply</a:t>
            </a:r>
            <a:endParaRPr lang="id-ID" dirty="0"/>
          </a:p>
        </p:txBody>
      </p:sp>
      <p:sp>
        <p:nvSpPr>
          <p:cNvPr id="21" name="Text Placeholder 11"/>
          <p:cNvSpPr>
            <a:spLocks noGrp="1"/>
          </p:cNvSpPr>
          <p:nvPr>
            <p:ph type="body" sz="quarter" idx="18" hasCustomPrompt="1"/>
          </p:nvPr>
        </p:nvSpPr>
        <p:spPr>
          <a:xfrm>
            <a:off x="635831" y="5200475"/>
            <a:ext cx="2833489" cy="449076"/>
          </a:xfrm>
        </p:spPr>
        <p:txBody>
          <a:bodyPr>
            <a:normAutofit/>
          </a:bodyPr>
          <a:lstStyle>
            <a:lvl1pPr marL="0" indent="0" algn="r">
              <a:lnSpc>
                <a:spcPct val="100000"/>
              </a:lnSpc>
              <a:buNone/>
              <a:defRPr sz="2000">
                <a:latin typeface="Lato Black" panose="020F0A02020204030203" pitchFamily="34" charset="0"/>
              </a:defRPr>
            </a:lvl1pPr>
          </a:lstStyle>
          <a:p>
            <a:pPr lvl="0"/>
            <a:r>
              <a:rPr lang="en-US" dirty="0" err="1"/>
              <a:t>Lorem</a:t>
            </a:r>
            <a:r>
              <a:rPr lang="en-US" dirty="0"/>
              <a:t> </a:t>
            </a:r>
            <a:r>
              <a:rPr lang="en-US" dirty="0" err="1"/>
              <a:t>Ipsum</a:t>
            </a:r>
            <a:r>
              <a:rPr lang="en-US" dirty="0"/>
              <a:t> is simply</a:t>
            </a:r>
            <a:endParaRPr lang="id-ID" dirty="0"/>
          </a:p>
        </p:txBody>
      </p:sp>
      <p:sp>
        <p:nvSpPr>
          <p:cNvPr id="22" name="Text Placeholder 11"/>
          <p:cNvSpPr>
            <a:spLocks noGrp="1"/>
          </p:cNvSpPr>
          <p:nvPr>
            <p:ph type="body" sz="quarter" idx="19" hasCustomPrompt="1"/>
          </p:nvPr>
        </p:nvSpPr>
        <p:spPr>
          <a:xfrm>
            <a:off x="4679307" y="2100634"/>
            <a:ext cx="2833489" cy="373806"/>
          </a:xfrm>
        </p:spPr>
        <p:txBody>
          <a:bodyPr>
            <a:normAutofit/>
          </a:bodyPr>
          <a:lstStyle>
            <a:lvl1pPr marL="0" indent="0" algn="ctr">
              <a:lnSpc>
                <a:spcPct val="100000"/>
              </a:lnSpc>
              <a:buNone/>
              <a:defRPr sz="1800">
                <a:solidFill>
                  <a:schemeClr val="tx2">
                    <a:lumMod val="60000"/>
                    <a:lumOff val="40000"/>
                  </a:schemeClr>
                </a:solidFill>
                <a:latin typeface="Lato" panose="020F0502020204030203" pitchFamily="34" charset="0"/>
              </a:defRPr>
            </a:lvl1pPr>
          </a:lstStyle>
          <a:p>
            <a:pPr lvl="0"/>
            <a:r>
              <a:rPr lang="en-US" dirty="0" err="1"/>
              <a:t>Lorem</a:t>
            </a:r>
            <a:r>
              <a:rPr lang="en-US" dirty="0"/>
              <a:t> </a:t>
            </a:r>
            <a:r>
              <a:rPr lang="en-US" dirty="0" err="1"/>
              <a:t>Ipsum</a:t>
            </a:r>
            <a:r>
              <a:rPr lang="en-US" dirty="0"/>
              <a:t> is</a:t>
            </a:r>
            <a:endParaRPr lang="id-ID" dirty="0"/>
          </a:p>
        </p:txBody>
      </p:sp>
    </p:spTree>
    <p:extLst>
      <p:ext uri="{BB962C8B-B14F-4D97-AF65-F5344CB8AC3E}">
        <p14:creationId xmlns:p14="http://schemas.microsoft.com/office/powerpoint/2010/main" val="1238659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oint List">
    <p:spTree>
      <p:nvGrpSpPr>
        <p:cNvPr id="1" name=""/>
        <p:cNvGrpSpPr/>
        <p:nvPr/>
      </p:nvGrpSpPr>
      <p:grpSpPr>
        <a:xfrm>
          <a:off x="0" y="0"/>
          <a:ext cx="0" cy="0"/>
          <a:chOff x="0" y="0"/>
          <a:chExt cx="0" cy="0"/>
        </a:xfrm>
      </p:grpSpPr>
      <p:sp>
        <p:nvSpPr>
          <p:cNvPr id="2" name="Title 1"/>
          <p:cNvSpPr>
            <a:spLocks noGrp="1"/>
          </p:cNvSpPr>
          <p:nvPr>
            <p:ph type="title"/>
          </p:nvPr>
        </p:nvSpPr>
        <p:spPr>
          <a:xfrm>
            <a:off x="2771777" y="403357"/>
            <a:ext cx="6648451" cy="777875"/>
          </a:xfrm>
        </p:spPr>
        <p:txBody>
          <a:bodyPr>
            <a:noAutofit/>
          </a:bodyPr>
          <a:lstStyle>
            <a:lvl1pPr algn="ctr">
              <a:defRPr sz="2800"/>
            </a:lvl1pPr>
          </a:lstStyle>
          <a:p>
            <a:r>
              <a:rPr lang="en-US"/>
              <a:t>Click to edit Master title style</a:t>
            </a:r>
            <a:endParaRPr lang="id-ID"/>
          </a:p>
        </p:txBody>
      </p:sp>
      <p:sp>
        <p:nvSpPr>
          <p:cNvPr id="6" name="Rectangle 5"/>
          <p:cNvSpPr/>
          <p:nvPr userDrawn="1"/>
        </p:nvSpPr>
        <p:spPr>
          <a:xfrm>
            <a:off x="0" y="2032000"/>
            <a:ext cx="12192000" cy="4826000"/>
          </a:xfrm>
          <a:prstGeom prst="rect">
            <a:avLst/>
          </a:prstGeom>
          <a:blipFill dpi="0" rotWithShape="1">
            <a:blip r:embed="rId2" cstate="email">
              <a:alphaModFix amt="23000"/>
              <a:extLst>
                <a:ext uri="{28A0092B-C50C-407E-A947-70E740481C1C}">
                  <a14:useLocalDpi xmlns:a14="http://schemas.microsoft.com/office/drawing/2010/main"/>
                </a:ext>
              </a:extLst>
            </a:blip>
            <a:srcRect/>
            <a:tile tx="0" ty="0" sx="30000" sy="30000" flip="none"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7" name="Oval 6"/>
          <p:cNvSpPr/>
          <p:nvPr userDrawn="1"/>
        </p:nvSpPr>
        <p:spPr>
          <a:xfrm rot="5064396">
            <a:off x="1440546" y="2568188"/>
            <a:ext cx="703581" cy="703581"/>
          </a:xfrm>
          <a:prstGeom prst="ellipse">
            <a:avLst/>
          </a:prstGeom>
          <a:gradFill>
            <a:gsLst>
              <a:gs pos="12000">
                <a:srgbClr val="7030A0">
                  <a:lumMod val="100000"/>
                  <a:alpha val="0"/>
                </a:srgbClr>
              </a:gs>
              <a:gs pos="100000">
                <a:srgbClr val="B5216F">
                  <a:alpha val="81000"/>
                </a:srgbClr>
              </a:gs>
            </a:gsLst>
            <a:lin ang="11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Text Placeholder 8"/>
          <p:cNvSpPr>
            <a:spLocks noGrp="1"/>
          </p:cNvSpPr>
          <p:nvPr>
            <p:ph type="body" sz="quarter" idx="10" hasCustomPrompt="1"/>
          </p:nvPr>
        </p:nvSpPr>
        <p:spPr>
          <a:xfrm>
            <a:off x="1556631" y="2690435"/>
            <a:ext cx="457201" cy="476250"/>
          </a:xfrm>
        </p:spPr>
        <p:txBody>
          <a:bodyPr/>
          <a:lstStyle>
            <a:lvl1pPr marL="0" indent="0" algn="ctr">
              <a:buNone/>
              <a:defRPr>
                <a:latin typeface="Lato Black" panose="020F0A02020204030203" pitchFamily="34" charset="0"/>
              </a:defRPr>
            </a:lvl1pPr>
          </a:lstStyle>
          <a:p>
            <a:pPr lvl="0"/>
            <a:r>
              <a:rPr lang="id-ID" dirty="0"/>
              <a:t>1</a:t>
            </a:r>
          </a:p>
        </p:txBody>
      </p:sp>
      <p:sp>
        <p:nvSpPr>
          <p:cNvPr id="10" name="Text Placeholder 8"/>
          <p:cNvSpPr>
            <a:spLocks noGrp="1"/>
          </p:cNvSpPr>
          <p:nvPr>
            <p:ph type="body" sz="quarter" idx="11" hasCustomPrompt="1"/>
          </p:nvPr>
        </p:nvSpPr>
        <p:spPr>
          <a:xfrm>
            <a:off x="2373627" y="2729591"/>
            <a:ext cx="2905780" cy="476250"/>
          </a:xfrm>
        </p:spPr>
        <p:txBody>
          <a:bodyPr>
            <a:noAutofit/>
          </a:bodyPr>
          <a:lstStyle>
            <a:lvl1pPr marL="0" indent="0" algn="l">
              <a:buNone/>
              <a:defRPr sz="2200">
                <a:latin typeface="Lato" panose="020F0502020204030203" pitchFamily="34" charset="0"/>
              </a:defRPr>
            </a:lvl1pPr>
          </a:lstStyle>
          <a:p>
            <a:pPr lvl="0"/>
            <a:r>
              <a:rPr lang="id-ID" dirty="0"/>
              <a:t>Lorem Ipsum is simply</a:t>
            </a:r>
          </a:p>
        </p:txBody>
      </p:sp>
      <p:sp>
        <p:nvSpPr>
          <p:cNvPr id="29" name="Oval 28"/>
          <p:cNvSpPr/>
          <p:nvPr userDrawn="1"/>
        </p:nvSpPr>
        <p:spPr>
          <a:xfrm rot="5064396">
            <a:off x="1440546" y="3845445"/>
            <a:ext cx="703581" cy="703581"/>
          </a:xfrm>
          <a:prstGeom prst="ellipse">
            <a:avLst/>
          </a:prstGeom>
          <a:gradFill>
            <a:gsLst>
              <a:gs pos="12000">
                <a:srgbClr val="7030A0">
                  <a:lumMod val="100000"/>
                  <a:alpha val="0"/>
                </a:srgbClr>
              </a:gs>
              <a:gs pos="100000">
                <a:srgbClr val="B5216F">
                  <a:alpha val="81000"/>
                </a:srgbClr>
              </a:gs>
            </a:gsLst>
            <a:lin ang="11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Text Placeholder 8"/>
          <p:cNvSpPr>
            <a:spLocks noGrp="1"/>
          </p:cNvSpPr>
          <p:nvPr>
            <p:ph type="body" sz="quarter" idx="12" hasCustomPrompt="1"/>
          </p:nvPr>
        </p:nvSpPr>
        <p:spPr>
          <a:xfrm>
            <a:off x="1556631" y="3967692"/>
            <a:ext cx="457201" cy="476250"/>
          </a:xfrm>
        </p:spPr>
        <p:txBody>
          <a:bodyPr/>
          <a:lstStyle>
            <a:lvl1pPr marL="0" indent="0" algn="ctr">
              <a:buNone/>
              <a:defRPr>
                <a:latin typeface="Lato Black" panose="020F0A02020204030203" pitchFamily="34" charset="0"/>
              </a:defRPr>
            </a:lvl1pPr>
          </a:lstStyle>
          <a:p>
            <a:pPr lvl="0"/>
            <a:r>
              <a:rPr lang="id-ID" dirty="0"/>
              <a:t>2</a:t>
            </a:r>
          </a:p>
        </p:txBody>
      </p:sp>
      <p:sp>
        <p:nvSpPr>
          <p:cNvPr id="31" name="Text Placeholder 8"/>
          <p:cNvSpPr>
            <a:spLocks noGrp="1"/>
          </p:cNvSpPr>
          <p:nvPr>
            <p:ph type="body" sz="quarter" idx="13" hasCustomPrompt="1"/>
          </p:nvPr>
        </p:nvSpPr>
        <p:spPr>
          <a:xfrm>
            <a:off x="2373627" y="4006848"/>
            <a:ext cx="2905780" cy="476250"/>
          </a:xfrm>
        </p:spPr>
        <p:txBody>
          <a:bodyPr>
            <a:noAutofit/>
          </a:bodyPr>
          <a:lstStyle>
            <a:lvl1pPr marL="0" indent="0" algn="l">
              <a:buNone/>
              <a:defRPr sz="2200">
                <a:latin typeface="Lato" panose="020F0502020204030203" pitchFamily="34" charset="0"/>
              </a:defRPr>
            </a:lvl1pPr>
          </a:lstStyle>
          <a:p>
            <a:pPr lvl="0"/>
            <a:r>
              <a:rPr lang="id-ID" dirty="0"/>
              <a:t>Lorem Ipsum is simply</a:t>
            </a:r>
          </a:p>
        </p:txBody>
      </p:sp>
      <p:sp>
        <p:nvSpPr>
          <p:cNvPr id="32" name="Oval 31"/>
          <p:cNvSpPr/>
          <p:nvPr userDrawn="1"/>
        </p:nvSpPr>
        <p:spPr>
          <a:xfrm rot="5064396">
            <a:off x="1440546" y="5133439"/>
            <a:ext cx="703581" cy="703581"/>
          </a:xfrm>
          <a:prstGeom prst="ellipse">
            <a:avLst/>
          </a:prstGeom>
          <a:gradFill>
            <a:gsLst>
              <a:gs pos="12000">
                <a:srgbClr val="7030A0">
                  <a:lumMod val="100000"/>
                  <a:alpha val="0"/>
                </a:srgbClr>
              </a:gs>
              <a:gs pos="100000">
                <a:srgbClr val="B5216F">
                  <a:alpha val="81000"/>
                </a:srgbClr>
              </a:gs>
            </a:gsLst>
            <a:lin ang="11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3" name="Text Placeholder 8"/>
          <p:cNvSpPr>
            <a:spLocks noGrp="1"/>
          </p:cNvSpPr>
          <p:nvPr>
            <p:ph type="body" sz="quarter" idx="14" hasCustomPrompt="1"/>
          </p:nvPr>
        </p:nvSpPr>
        <p:spPr>
          <a:xfrm>
            <a:off x="1556631" y="5255686"/>
            <a:ext cx="457201" cy="476250"/>
          </a:xfrm>
        </p:spPr>
        <p:txBody>
          <a:bodyPr/>
          <a:lstStyle>
            <a:lvl1pPr marL="0" indent="0" algn="ctr">
              <a:buNone/>
              <a:defRPr>
                <a:latin typeface="Lato Black" panose="020F0A02020204030203" pitchFamily="34" charset="0"/>
              </a:defRPr>
            </a:lvl1pPr>
          </a:lstStyle>
          <a:p>
            <a:pPr lvl="0"/>
            <a:r>
              <a:rPr lang="id-ID" dirty="0"/>
              <a:t>3</a:t>
            </a:r>
          </a:p>
        </p:txBody>
      </p:sp>
      <p:sp>
        <p:nvSpPr>
          <p:cNvPr id="34" name="Text Placeholder 8"/>
          <p:cNvSpPr>
            <a:spLocks noGrp="1"/>
          </p:cNvSpPr>
          <p:nvPr>
            <p:ph type="body" sz="quarter" idx="15" hasCustomPrompt="1"/>
          </p:nvPr>
        </p:nvSpPr>
        <p:spPr>
          <a:xfrm>
            <a:off x="2373627" y="5294842"/>
            <a:ext cx="2905780" cy="476250"/>
          </a:xfrm>
        </p:spPr>
        <p:txBody>
          <a:bodyPr>
            <a:noAutofit/>
          </a:bodyPr>
          <a:lstStyle>
            <a:lvl1pPr marL="0" indent="0" algn="l">
              <a:buNone/>
              <a:defRPr sz="2200">
                <a:latin typeface="Lato" panose="020F0502020204030203" pitchFamily="34" charset="0"/>
              </a:defRPr>
            </a:lvl1pPr>
          </a:lstStyle>
          <a:p>
            <a:pPr lvl="0"/>
            <a:r>
              <a:rPr lang="id-ID" dirty="0"/>
              <a:t>Lorem Ipsum is simply</a:t>
            </a:r>
          </a:p>
        </p:txBody>
      </p:sp>
      <p:sp>
        <p:nvSpPr>
          <p:cNvPr id="35" name="Oval 34"/>
          <p:cNvSpPr/>
          <p:nvPr userDrawn="1"/>
        </p:nvSpPr>
        <p:spPr>
          <a:xfrm rot="5064396">
            <a:off x="6651089" y="2568188"/>
            <a:ext cx="703581" cy="703581"/>
          </a:xfrm>
          <a:prstGeom prst="ellipse">
            <a:avLst/>
          </a:prstGeom>
          <a:gradFill>
            <a:gsLst>
              <a:gs pos="12000">
                <a:srgbClr val="7030A0">
                  <a:lumMod val="100000"/>
                  <a:alpha val="0"/>
                </a:srgbClr>
              </a:gs>
              <a:gs pos="100000">
                <a:srgbClr val="B5216F">
                  <a:alpha val="81000"/>
                </a:srgbClr>
              </a:gs>
            </a:gsLst>
            <a:lin ang="11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6" name="Text Placeholder 8"/>
          <p:cNvSpPr>
            <a:spLocks noGrp="1"/>
          </p:cNvSpPr>
          <p:nvPr>
            <p:ph type="body" sz="quarter" idx="16" hasCustomPrompt="1"/>
          </p:nvPr>
        </p:nvSpPr>
        <p:spPr>
          <a:xfrm>
            <a:off x="6767203" y="2690435"/>
            <a:ext cx="457201" cy="476250"/>
          </a:xfrm>
        </p:spPr>
        <p:txBody>
          <a:bodyPr/>
          <a:lstStyle>
            <a:lvl1pPr marL="0" indent="0" algn="ctr">
              <a:buNone/>
              <a:defRPr>
                <a:latin typeface="Lato Black" panose="020F0A02020204030203" pitchFamily="34" charset="0"/>
              </a:defRPr>
            </a:lvl1pPr>
          </a:lstStyle>
          <a:p>
            <a:pPr lvl="0"/>
            <a:r>
              <a:rPr lang="id-ID" dirty="0"/>
              <a:t>4</a:t>
            </a:r>
          </a:p>
        </p:txBody>
      </p:sp>
      <p:sp>
        <p:nvSpPr>
          <p:cNvPr id="37" name="Text Placeholder 8"/>
          <p:cNvSpPr>
            <a:spLocks noGrp="1"/>
          </p:cNvSpPr>
          <p:nvPr>
            <p:ph type="body" sz="quarter" idx="17" hasCustomPrompt="1"/>
          </p:nvPr>
        </p:nvSpPr>
        <p:spPr>
          <a:xfrm>
            <a:off x="7584255" y="2729591"/>
            <a:ext cx="2905780" cy="476250"/>
          </a:xfrm>
        </p:spPr>
        <p:txBody>
          <a:bodyPr>
            <a:noAutofit/>
          </a:bodyPr>
          <a:lstStyle>
            <a:lvl1pPr marL="0" indent="0" algn="l">
              <a:buNone/>
              <a:defRPr sz="2200">
                <a:latin typeface="Lato" panose="020F0502020204030203" pitchFamily="34" charset="0"/>
              </a:defRPr>
            </a:lvl1pPr>
          </a:lstStyle>
          <a:p>
            <a:pPr lvl="0"/>
            <a:r>
              <a:rPr lang="id-ID" dirty="0"/>
              <a:t>Lorem Ipsum is simply</a:t>
            </a:r>
          </a:p>
        </p:txBody>
      </p:sp>
      <p:sp>
        <p:nvSpPr>
          <p:cNvPr id="38" name="Oval 37"/>
          <p:cNvSpPr/>
          <p:nvPr userDrawn="1"/>
        </p:nvSpPr>
        <p:spPr>
          <a:xfrm rot="5064396">
            <a:off x="6651089" y="3845445"/>
            <a:ext cx="703581" cy="703581"/>
          </a:xfrm>
          <a:prstGeom prst="ellipse">
            <a:avLst/>
          </a:prstGeom>
          <a:gradFill>
            <a:gsLst>
              <a:gs pos="12000">
                <a:srgbClr val="7030A0">
                  <a:lumMod val="100000"/>
                  <a:alpha val="0"/>
                </a:srgbClr>
              </a:gs>
              <a:gs pos="100000">
                <a:srgbClr val="B5216F">
                  <a:alpha val="81000"/>
                </a:srgbClr>
              </a:gs>
            </a:gsLst>
            <a:lin ang="11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9" name="Text Placeholder 8"/>
          <p:cNvSpPr>
            <a:spLocks noGrp="1"/>
          </p:cNvSpPr>
          <p:nvPr>
            <p:ph type="body" sz="quarter" idx="18" hasCustomPrompt="1"/>
          </p:nvPr>
        </p:nvSpPr>
        <p:spPr>
          <a:xfrm>
            <a:off x="6767203" y="3967692"/>
            <a:ext cx="457201" cy="476250"/>
          </a:xfrm>
        </p:spPr>
        <p:txBody>
          <a:bodyPr/>
          <a:lstStyle>
            <a:lvl1pPr marL="0" indent="0" algn="ctr">
              <a:buNone/>
              <a:defRPr>
                <a:latin typeface="Lato Black" panose="020F0A02020204030203" pitchFamily="34" charset="0"/>
              </a:defRPr>
            </a:lvl1pPr>
          </a:lstStyle>
          <a:p>
            <a:pPr lvl="0"/>
            <a:r>
              <a:rPr lang="id-ID" dirty="0"/>
              <a:t>5</a:t>
            </a:r>
          </a:p>
        </p:txBody>
      </p:sp>
      <p:sp>
        <p:nvSpPr>
          <p:cNvPr id="40" name="Text Placeholder 8"/>
          <p:cNvSpPr>
            <a:spLocks noGrp="1"/>
          </p:cNvSpPr>
          <p:nvPr>
            <p:ph type="body" sz="quarter" idx="19" hasCustomPrompt="1"/>
          </p:nvPr>
        </p:nvSpPr>
        <p:spPr>
          <a:xfrm>
            <a:off x="7584255" y="4006848"/>
            <a:ext cx="2905780" cy="476250"/>
          </a:xfrm>
        </p:spPr>
        <p:txBody>
          <a:bodyPr>
            <a:noAutofit/>
          </a:bodyPr>
          <a:lstStyle>
            <a:lvl1pPr marL="0" indent="0" algn="l">
              <a:buNone/>
              <a:defRPr sz="2200">
                <a:latin typeface="Lato" panose="020F0502020204030203" pitchFamily="34" charset="0"/>
              </a:defRPr>
            </a:lvl1pPr>
          </a:lstStyle>
          <a:p>
            <a:pPr lvl="0"/>
            <a:r>
              <a:rPr lang="id-ID" dirty="0"/>
              <a:t>Lorem Ipsum is simply</a:t>
            </a:r>
          </a:p>
        </p:txBody>
      </p:sp>
      <p:sp>
        <p:nvSpPr>
          <p:cNvPr id="41" name="Oval 40"/>
          <p:cNvSpPr/>
          <p:nvPr userDrawn="1"/>
        </p:nvSpPr>
        <p:spPr>
          <a:xfrm rot="5064396">
            <a:off x="6651089" y="5133439"/>
            <a:ext cx="703581" cy="703581"/>
          </a:xfrm>
          <a:prstGeom prst="ellipse">
            <a:avLst/>
          </a:prstGeom>
          <a:gradFill>
            <a:gsLst>
              <a:gs pos="12000">
                <a:srgbClr val="7030A0">
                  <a:lumMod val="100000"/>
                  <a:alpha val="0"/>
                </a:srgbClr>
              </a:gs>
              <a:gs pos="100000">
                <a:srgbClr val="B5216F">
                  <a:alpha val="81000"/>
                </a:srgbClr>
              </a:gs>
            </a:gsLst>
            <a:lin ang="11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2" name="Text Placeholder 8"/>
          <p:cNvSpPr>
            <a:spLocks noGrp="1"/>
          </p:cNvSpPr>
          <p:nvPr>
            <p:ph type="body" sz="quarter" idx="20" hasCustomPrompt="1"/>
          </p:nvPr>
        </p:nvSpPr>
        <p:spPr>
          <a:xfrm>
            <a:off x="6767203" y="5255686"/>
            <a:ext cx="457201" cy="476250"/>
          </a:xfrm>
        </p:spPr>
        <p:txBody>
          <a:bodyPr/>
          <a:lstStyle>
            <a:lvl1pPr marL="0" indent="0" algn="ctr">
              <a:buNone/>
              <a:defRPr>
                <a:latin typeface="Lato Black" panose="020F0A02020204030203" pitchFamily="34" charset="0"/>
              </a:defRPr>
            </a:lvl1pPr>
          </a:lstStyle>
          <a:p>
            <a:pPr lvl="0"/>
            <a:r>
              <a:rPr lang="id-ID" dirty="0"/>
              <a:t>6</a:t>
            </a:r>
          </a:p>
        </p:txBody>
      </p:sp>
      <p:sp>
        <p:nvSpPr>
          <p:cNvPr id="43" name="Text Placeholder 8"/>
          <p:cNvSpPr>
            <a:spLocks noGrp="1"/>
          </p:cNvSpPr>
          <p:nvPr>
            <p:ph type="body" sz="quarter" idx="21" hasCustomPrompt="1"/>
          </p:nvPr>
        </p:nvSpPr>
        <p:spPr>
          <a:xfrm>
            <a:off x="7584255" y="5294842"/>
            <a:ext cx="2905780" cy="476250"/>
          </a:xfrm>
        </p:spPr>
        <p:txBody>
          <a:bodyPr>
            <a:noAutofit/>
          </a:bodyPr>
          <a:lstStyle>
            <a:lvl1pPr marL="0" indent="0" algn="l">
              <a:buNone/>
              <a:defRPr sz="2200">
                <a:latin typeface="Lato" panose="020F0502020204030203" pitchFamily="34" charset="0"/>
              </a:defRPr>
            </a:lvl1pPr>
          </a:lstStyle>
          <a:p>
            <a:pPr lvl="0"/>
            <a:r>
              <a:rPr lang="id-ID" dirty="0"/>
              <a:t>Lorem Ipsum is simply</a:t>
            </a:r>
          </a:p>
        </p:txBody>
      </p:sp>
    </p:spTree>
    <p:extLst>
      <p:ext uri="{BB962C8B-B14F-4D97-AF65-F5344CB8AC3E}">
        <p14:creationId xmlns:p14="http://schemas.microsoft.com/office/powerpoint/2010/main" val="3155407861"/>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Statement">
    <p:spTree>
      <p:nvGrpSpPr>
        <p:cNvPr id="1" name=""/>
        <p:cNvGrpSpPr/>
        <p:nvPr/>
      </p:nvGrpSpPr>
      <p:grpSpPr>
        <a:xfrm>
          <a:off x="0" y="0"/>
          <a:ext cx="0" cy="0"/>
          <a:chOff x="0" y="0"/>
          <a:chExt cx="0" cy="0"/>
        </a:xfrm>
      </p:grpSpPr>
      <p:sp>
        <p:nvSpPr>
          <p:cNvPr id="6" name="Oval 5"/>
          <p:cNvSpPr/>
          <p:nvPr userDrawn="1"/>
        </p:nvSpPr>
        <p:spPr>
          <a:xfrm rot="15764460">
            <a:off x="2213008" y="-230050"/>
            <a:ext cx="7634206" cy="7634207"/>
          </a:xfrm>
          <a:prstGeom prst="ellipse">
            <a:avLst/>
          </a:prstGeom>
          <a:gradFill>
            <a:gsLst>
              <a:gs pos="0">
                <a:schemeClr val="tx2">
                  <a:lumMod val="75000"/>
                </a:schemeClr>
              </a:gs>
              <a:gs pos="84000">
                <a:schemeClr val="tx2">
                  <a:lumMod val="50000"/>
                </a:schemeClr>
              </a:gs>
            </a:gsLst>
            <a:lin ang="2400000" scaled="0"/>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prstClr val="white"/>
              </a:solidFill>
            </a:endParaRPr>
          </a:p>
        </p:txBody>
      </p:sp>
      <p:sp>
        <p:nvSpPr>
          <p:cNvPr id="7" name="Oval 6"/>
          <p:cNvSpPr/>
          <p:nvPr userDrawn="1"/>
        </p:nvSpPr>
        <p:spPr>
          <a:xfrm rot="5064396">
            <a:off x="2415128" y="5676918"/>
            <a:ext cx="2180264" cy="2180264"/>
          </a:xfrm>
          <a:prstGeom prst="ellipse">
            <a:avLst/>
          </a:prstGeom>
          <a:gradFill>
            <a:gsLst>
              <a:gs pos="12000">
                <a:srgbClr val="7030A0">
                  <a:lumMod val="100000"/>
                  <a:alpha val="0"/>
                </a:srgbClr>
              </a:gs>
              <a:gs pos="100000">
                <a:srgbClr val="B5216F">
                  <a:alpha val="81000"/>
                </a:srgbClr>
              </a:gs>
            </a:gsLst>
            <a:lin ang="11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2" name="Title 1"/>
          <p:cNvSpPr>
            <a:spLocks noGrp="1"/>
          </p:cNvSpPr>
          <p:nvPr>
            <p:ph type="title" hasCustomPrompt="1"/>
          </p:nvPr>
        </p:nvSpPr>
        <p:spPr>
          <a:xfrm>
            <a:off x="2210387" y="1645921"/>
            <a:ext cx="7771228" cy="2968282"/>
          </a:xfrm>
        </p:spPr>
        <p:txBody>
          <a:bodyPr>
            <a:normAutofit/>
          </a:bodyPr>
          <a:lstStyle>
            <a:lvl1pPr algn="ctr">
              <a:lnSpc>
                <a:spcPct val="150000"/>
              </a:lnSpc>
              <a:defRPr sz="2800"/>
            </a:lvl1pPr>
          </a:lstStyle>
          <a:p>
            <a:r>
              <a:rPr lang="en-US" dirty="0" err="1"/>
              <a:t>Lorem</a:t>
            </a:r>
            <a:r>
              <a:rPr lang="en-US" dirty="0"/>
              <a:t> </a:t>
            </a:r>
            <a:r>
              <a:rPr lang="en-US" dirty="0" err="1"/>
              <a:t>Ipsum</a:t>
            </a:r>
            <a:r>
              <a:rPr lang="en-US" dirty="0"/>
              <a:t> is simply dummy text of the printing and typesetting industry. </a:t>
            </a:r>
            <a:r>
              <a:rPr lang="en-US" dirty="0" err="1"/>
              <a:t>Lorem</a:t>
            </a:r>
            <a:r>
              <a:rPr lang="en-US" dirty="0"/>
              <a:t> </a:t>
            </a:r>
            <a:r>
              <a:rPr lang="en-US" dirty="0" err="1"/>
              <a:t>Ipsum</a:t>
            </a:r>
            <a:r>
              <a:rPr lang="en-US" dirty="0"/>
              <a:t> has been the industry's standard dummy text ever since the 1500s,</a:t>
            </a:r>
            <a:endParaRPr lang="id-ID" dirty="0"/>
          </a:p>
        </p:txBody>
      </p:sp>
      <p:sp>
        <p:nvSpPr>
          <p:cNvPr id="9" name="Text Placeholder 8"/>
          <p:cNvSpPr>
            <a:spLocks noGrp="1"/>
          </p:cNvSpPr>
          <p:nvPr>
            <p:ph type="body" sz="quarter" idx="10" hasCustomPrompt="1"/>
          </p:nvPr>
        </p:nvSpPr>
        <p:spPr>
          <a:xfrm>
            <a:off x="6732711" y="5195473"/>
            <a:ext cx="3248904" cy="380382"/>
          </a:xfrm>
        </p:spPr>
        <p:txBody>
          <a:bodyPr>
            <a:normAutofit/>
          </a:bodyPr>
          <a:lstStyle>
            <a:lvl1pPr marL="0" indent="0" algn="r">
              <a:buNone/>
              <a:defRPr sz="2000"/>
            </a:lvl1pPr>
          </a:lstStyle>
          <a:p>
            <a:pPr lvl="0"/>
            <a:r>
              <a:rPr lang="en-US" dirty="0" err="1"/>
              <a:t>Lorem</a:t>
            </a:r>
            <a:r>
              <a:rPr lang="en-US" dirty="0"/>
              <a:t> </a:t>
            </a:r>
            <a:r>
              <a:rPr lang="en-US" dirty="0" err="1"/>
              <a:t>Ipsum</a:t>
            </a:r>
            <a:r>
              <a:rPr lang="en-US" dirty="0"/>
              <a:t> is simply</a:t>
            </a:r>
            <a:endParaRPr lang="id-ID" dirty="0"/>
          </a:p>
        </p:txBody>
      </p:sp>
      <p:sp>
        <p:nvSpPr>
          <p:cNvPr id="10" name="Rectangle 9"/>
          <p:cNvSpPr/>
          <p:nvPr userDrawn="1"/>
        </p:nvSpPr>
        <p:spPr>
          <a:xfrm>
            <a:off x="6096089" y="5414925"/>
            <a:ext cx="1460343" cy="45719"/>
          </a:xfrm>
          <a:prstGeom prst="rect">
            <a:avLst/>
          </a:prstGeom>
          <a:gradFill>
            <a:gsLst>
              <a:gs pos="100000">
                <a:schemeClr val="tx1">
                  <a:lumMod val="95000"/>
                  <a:lumOff val="5000"/>
                  <a:alpha val="0"/>
                </a:schemeClr>
              </a:gs>
              <a:gs pos="0">
                <a:srgbClr val="00FF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solidFill>
                <a:prstClr val="white"/>
              </a:solidFill>
            </a:endParaRPr>
          </a:p>
        </p:txBody>
      </p:sp>
    </p:spTree>
    <p:extLst>
      <p:ext uri="{BB962C8B-B14F-4D97-AF65-F5344CB8AC3E}">
        <p14:creationId xmlns:p14="http://schemas.microsoft.com/office/powerpoint/2010/main" val="1107368009"/>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Point le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1823" y="1339902"/>
            <a:ext cx="3916680" cy="4206875"/>
          </a:xfrm>
        </p:spPr>
        <p:txBody>
          <a:bodyPr>
            <a:noAutofit/>
          </a:bodyPr>
          <a:lstStyle>
            <a:lvl1pPr algn="ctr">
              <a:defRPr sz="34400">
                <a:gradFill>
                  <a:gsLst>
                    <a:gs pos="100000">
                      <a:srgbClr val="7030A0"/>
                    </a:gs>
                    <a:gs pos="8000">
                      <a:srgbClr val="B5216F"/>
                    </a:gs>
                  </a:gsLst>
                  <a:lin ang="7800000" scaled="0"/>
                </a:gradFill>
              </a:defRPr>
            </a:lvl1pPr>
          </a:lstStyle>
          <a:p>
            <a:r>
              <a:rPr lang="id-ID" dirty="0"/>
              <a:t>2</a:t>
            </a:r>
          </a:p>
        </p:txBody>
      </p:sp>
      <p:sp>
        <p:nvSpPr>
          <p:cNvPr id="6" name="Rounded Rectangle 5"/>
          <p:cNvSpPr/>
          <p:nvPr userDrawn="1"/>
        </p:nvSpPr>
        <p:spPr>
          <a:xfrm>
            <a:off x="4982604" y="-1013822"/>
            <a:ext cx="9662453" cy="8568486"/>
          </a:xfrm>
          <a:prstGeom prst="roundRect">
            <a:avLst>
              <a:gd name="adj" fmla="val 50000"/>
            </a:avLst>
          </a:prstGeom>
          <a:gradFill flip="none" rotWithShape="1">
            <a:gsLst>
              <a:gs pos="0">
                <a:schemeClr val="tx2">
                  <a:lumMod val="75000"/>
                  <a:alpha val="0"/>
                </a:schemeClr>
              </a:gs>
              <a:gs pos="100000">
                <a:schemeClr val="tx2">
                  <a:lumMod val="75000"/>
                  <a:alpha val="67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dirty="0">
              <a:solidFill>
                <a:prstClr val="white"/>
              </a:solidFill>
            </a:endParaRPr>
          </a:p>
        </p:txBody>
      </p:sp>
      <p:sp>
        <p:nvSpPr>
          <p:cNvPr id="7" name="Text Placeholder 11"/>
          <p:cNvSpPr>
            <a:spLocks noGrp="1"/>
          </p:cNvSpPr>
          <p:nvPr>
            <p:ph type="body" sz="quarter" idx="11" hasCustomPrompt="1"/>
          </p:nvPr>
        </p:nvSpPr>
        <p:spPr>
          <a:xfrm>
            <a:off x="6417103" y="2732653"/>
            <a:ext cx="4107279" cy="1392701"/>
          </a:xfrm>
        </p:spPr>
        <p:txBody>
          <a:bodyPr>
            <a:normAutofit/>
          </a:bodyPr>
          <a:lstStyle>
            <a:lvl1pPr marL="0" indent="0" algn="ctr">
              <a:lnSpc>
                <a:spcPct val="100000"/>
              </a:lnSpc>
              <a:buNone/>
              <a:defRPr sz="2000"/>
            </a:lvl1pPr>
          </a:lstStyle>
          <a:p>
            <a:pPr lvl="0"/>
            <a:r>
              <a:rPr lang="en-US" dirty="0" err="1"/>
              <a:t>Lorem</a:t>
            </a:r>
            <a:r>
              <a:rPr lang="en-US" dirty="0"/>
              <a:t> </a:t>
            </a:r>
            <a:r>
              <a:rPr lang="en-US" dirty="0" err="1"/>
              <a:t>Ipsum</a:t>
            </a:r>
            <a:r>
              <a:rPr lang="en-US" dirty="0"/>
              <a:t> is simply dummy text of the printing and typesetting industry. </a:t>
            </a:r>
            <a:endParaRPr lang="id-ID" dirty="0"/>
          </a:p>
        </p:txBody>
      </p:sp>
      <p:sp>
        <p:nvSpPr>
          <p:cNvPr id="8" name="Rectangle 7"/>
          <p:cNvSpPr/>
          <p:nvPr userDrawn="1"/>
        </p:nvSpPr>
        <p:spPr>
          <a:xfrm>
            <a:off x="5334089" y="5737990"/>
            <a:ext cx="1460343" cy="45719"/>
          </a:xfrm>
          <a:prstGeom prst="rect">
            <a:avLst/>
          </a:prstGeom>
          <a:gradFill>
            <a:gsLst>
              <a:gs pos="100000">
                <a:schemeClr val="tx1">
                  <a:lumMod val="95000"/>
                  <a:lumOff val="5000"/>
                  <a:alpha val="0"/>
                </a:schemeClr>
              </a:gs>
              <a:gs pos="0">
                <a:srgbClr val="00FF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solidFill>
                <a:prstClr val="white"/>
              </a:solidFill>
            </a:endParaRPr>
          </a:p>
        </p:txBody>
      </p:sp>
    </p:spTree>
    <p:extLst>
      <p:ext uri="{BB962C8B-B14F-4D97-AF65-F5344CB8AC3E}">
        <p14:creationId xmlns:p14="http://schemas.microsoft.com/office/powerpoint/2010/main" val="2755388327"/>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Point r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32543" y="1339902"/>
            <a:ext cx="3916680" cy="4206875"/>
          </a:xfrm>
        </p:spPr>
        <p:txBody>
          <a:bodyPr>
            <a:noAutofit/>
          </a:bodyPr>
          <a:lstStyle>
            <a:lvl1pPr algn="ctr">
              <a:defRPr sz="34400">
                <a:gradFill>
                  <a:gsLst>
                    <a:gs pos="100000">
                      <a:srgbClr val="7030A0"/>
                    </a:gs>
                    <a:gs pos="8000">
                      <a:srgbClr val="B5216F"/>
                    </a:gs>
                  </a:gsLst>
                  <a:lin ang="7800000" scaled="0"/>
                </a:gradFill>
              </a:defRPr>
            </a:lvl1pPr>
          </a:lstStyle>
          <a:p>
            <a:r>
              <a:rPr lang="id-ID" dirty="0"/>
              <a:t>3</a:t>
            </a:r>
          </a:p>
        </p:txBody>
      </p:sp>
      <p:sp>
        <p:nvSpPr>
          <p:cNvPr id="6" name="Rounded Rectangle 5"/>
          <p:cNvSpPr/>
          <p:nvPr userDrawn="1"/>
        </p:nvSpPr>
        <p:spPr>
          <a:xfrm rot="10800000">
            <a:off x="-2675497" y="-1013822"/>
            <a:ext cx="9662453" cy="8568486"/>
          </a:xfrm>
          <a:prstGeom prst="roundRect">
            <a:avLst>
              <a:gd name="adj" fmla="val 50000"/>
            </a:avLst>
          </a:prstGeom>
          <a:gradFill flip="none" rotWithShape="1">
            <a:gsLst>
              <a:gs pos="0">
                <a:schemeClr val="tx2">
                  <a:lumMod val="75000"/>
                  <a:alpha val="0"/>
                </a:schemeClr>
              </a:gs>
              <a:gs pos="100000">
                <a:schemeClr val="tx2">
                  <a:lumMod val="75000"/>
                  <a:alpha val="67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dirty="0">
              <a:solidFill>
                <a:prstClr val="white"/>
              </a:solidFill>
            </a:endParaRPr>
          </a:p>
        </p:txBody>
      </p:sp>
      <p:sp>
        <p:nvSpPr>
          <p:cNvPr id="7" name="Text Placeholder 11"/>
          <p:cNvSpPr>
            <a:spLocks noGrp="1"/>
          </p:cNvSpPr>
          <p:nvPr>
            <p:ph type="body" sz="quarter" idx="11" hasCustomPrompt="1"/>
          </p:nvPr>
        </p:nvSpPr>
        <p:spPr>
          <a:xfrm>
            <a:off x="1502203" y="2732653"/>
            <a:ext cx="4107279" cy="1392701"/>
          </a:xfrm>
        </p:spPr>
        <p:txBody>
          <a:bodyPr>
            <a:normAutofit/>
          </a:bodyPr>
          <a:lstStyle>
            <a:lvl1pPr marL="0" indent="0" algn="ctr">
              <a:lnSpc>
                <a:spcPct val="100000"/>
              </a:lnSpc>
              <a:buNone/>
              <a:defRPr sz="2000"/>
            </a:lvl1pPr>
          </a:lstStyle>
          <a:p>
            <a:pPr lvl="0"/>
            <a:r>
              <a:rPr lang="en-US" dirty="0" err="1"/>
              <a:t>Lorem</a:t>
            </a:r>
            <a:r>
              <a:rPr lang="en-US" dirty="0"/>
              <a:t> </a:t>
            </a:r>
            <a:r>
              <a:rPr lang="en-US" dirty="0" err="1"/>
              <a:t>Ipsum</a:t>
            </a:r>
            <a:r>
              <a:rPr lang="en-US" dirty="0"/>
              <a:t> is simply dummy text of the printing and typesetting industry. </a:t>
            </a:r>
            <a:endParaRPr lang="id-ID" dirty="0"/>
          </a:p>
        </p:txBody>
      </p:sp>
      <p:sp>
        <p:nvSpPr>
          <p:cNvPr id="8" name="Rectangle 7"/>
          <p:cNvSpPr/>
          <p:nvPr userDrawn="1"/>
        </p:nvSpPr>
        <p:spPr>
          <a:xfrm>
            <a:off x="5618177" y="5737990"/>
            <a:ext cx="1460343" cy="45719"/>
          </a:xfrm>
          <a:prstGeom prst="rect">
            <a:avLst/>
          </a:prstGeom>
          <a:gradFill>
            <a:gsLst>
              <a:gs pos="100000">
                <a:schemeClr val="tx1">
                  <a:lumMod val="95000"/>
                  <a:lumOff val="5000"/>
                  <a:alpha val="0"/>
                </a:schemeClr>
              </a:gs>
              <a:gs pos="0">
                <a:srgbClr val="00FF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solidFill>
                <a:prstClr val="white"/>
              </a:solidFill>
            </a:endParaRPr>
          </a:p>
        </p:txBody>
      </p:sp>
    </p:spTree>
    <p:extLst>
      <p:ext uri="{BB962C8B-B14F-4D97-AF65-F5344CB8AC3E}">
        <p14:creationId xmlns:p14="http://schemas.microsoft.com/office/powerpoint/2010/main" val="2809754083"/>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Point List">
    <p:spTree>
      <p:nvGrpSpPr>
        <p:cNvPr id="1" name=""/>
        <p:cNvGrpSpPr/>
        <p:nvPr/>
      </p:nvGrpSpPr>
      <p:grpSpPr>
        <a:xfrm>
          <a:off x="0" y="0"/>
          <a:ext cx="0" cy="0"/>
          <a:chOff x="0" y="0"/>
          <a:chExt cx="0" cy="0"/>
        </a:xfrm>
      </p:grpSpPr>
      <p:sp>
        <p:nvSpPr>
          <p:cNvPr id="2" name="Title 1"/>
          <p:cNvSpPr>
            <a:spLocks noGrp="1"/>
          </p:cNvSpPr>
          <p:nvPr>
            <p:ph type="title"/>
          </p:nvPr>
        </p:nvSpPr>
        <p:spPr>
          <a:xfrm>
            <a:off x="2771777" y="403357"/>
            <a:ext cx="6648451" cy="777875"/>
          </a:xfrm>
        </p:spPr>
        <p:txBody>
          <a:bodyPr>
            <a:noAutofit/>
          </a:bodyPr>
          <a:lstStyle>
            <a:lvl1pPr algn="ctr">
              <a:defRPr sz="2800"/>
            </a:lvl1pPr>
          </a:lstStyle>
          <a:p>
            <a:r>
              <a:rPr lang="en-US"/>
              <a:t>Click to edit Master title style</a:t>
            </a:r>
            <a:endParaRPr lang="id-ID"/>
          </a:p>
        </p:txBody>
      </p:sp>
      <p:sp>
        <p:nvSpPr>
          <p:cNvPr id="6" name="Rectangle 5"/>
          <p:cNvSpPr/>
          <p:nvPr userDrawn="1"/>
        </p:nvSpPr>
        <p:spPr>
          <a:xfrm>
            <a:off x="0" y="2032000"/>
            <a:ext cx="12192000" cy="4826000"/>
          </a:xfrm>
          <a:prstGeom prst="rect">
            <a:avLst/>
          </a:prstGeom>
          <a:blipFill dpi="0" rotWithShape="1">
            <a:blip r:embed="rId2" cstate="email">
              <a:alphaModFix amt="23000"/>
              <a:extLst>
                <a:ext uri="{28A0092B-C50C-407E-A947-70E740481C1C}">
                  <a14:useLocalDpi xmlns:a14="http://schemas.microsoft.com/office/drawing/2010/main"/>
                </a:ext>
              </a:extLst>
            </a:blip>
            <a:srcRect/>
            <a:tile tx="0" ty="0" sx="30000" sy="30000" flip="none"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prstClr val="white"/>
              </a:solidFill>
            </a:endParaRPr>
          </a:p>
        </p:txBody>
      </p:sp>
      <p:sp>
        <p:nvSpPr>
          <p:cNvPr id="7" name="Oval 6"/>
          <p:cNvSpPr/>
          <p:nvPr userDrawn="1"/>
        </p:nvSpPr>
        <p:spPr>
          <a:xfrm rot="5064396">
            <a:off x="1440546" y="2568188"/>
            <a:ext cx="703581" cy="703581"/>
          </a:xfrm>
          <a:prstGeom prst="ellipse">
            <a:avLst/>
          </a:prstGeom>
          <a:gradFill>
            <a:gsLst>
              <a:gs pos="12000">
                <a:srgbClr val="7030A0">
                  <a:lumMod val="100000"/>
                  <a:alpha val="0"/>
                </a:srgbClr>
              </a:gs>
              <a:gs pos="100000">
                <a:srgbClr val="B5216F">
                  <a:alpha val="81000"/>
                </a:srgbClr>
              </a:gs>
            </a:gsLst>
            <a:lin ang="11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9" name="Text Placeholder 8"/>
          <p:cNvSpPr>
            <a:spLocks noGrp="1"/>
          </p:cNvSpPr>
          <p:nvPr>
            <p:ph type="body" sz="quarter" idx="10" hasCustomPrompt="1"/>
          </p:nvPr>
        </p:nvSpPr>
        <p:spPr>
          <a:xfrm>
            <a:off x="1556631" y="2690435"/>
            <a:ext cx="457201" cy="476250"/>
          </a:xfrm>
        </p:spPr>
        <p:txBody>
          <a:bodyPr/>
          <a:lstStyle>
            <a:lvl1pPr marL="0" indent="0" algn="ctr">
              <a:buNone/>
              <a:defRPr>
                <a:latin typeface="Lato Black" panose="020F0A02020204030203" pitchFamily="34" charset="0"/>
              </a:defRPr>
            </a:lvl1pPr>
          </a:lstStyle>
          <a:p>
            <a:pPr lvl="0"/>
            <a:r>
              <a:rPr lang="id-ID" dirty="0"/>
              <a:t>1</a:t>
            </a:r>
          </a:p>
        </p:txBody>
      </p:sp>
      <p:sp>
        <p:nvSpPr>
          <p:cNvPr id="10" name="Text Placeholder 8"/>
          <p:cNvSpPr>
            <a:spLocks noGrp="1"/>
          </p:cNvSpPr>
          <p:nvPr>
            <p:ph type="body" sz="quarter" idx="11" hasCustomPrompt="1"/>
          </p:nvPr>
        </p:nvSpPr>
        <p:spPr>
          <a:xfrm>
            <a:off x="2373627" y="2729591"/>
            <a:ext cx="2905780" cy="476250"/>
          </a:xfrm>
        </p:spPr>
        <p:txBody>
          <a:bodyPr>
            <a:noAutofit/>
          </a:bodyPr>
          <a:lstStyle>
            <a:lvl1pPr marL="0" indent="0" algn="l">
              <a:buNone/>
              <a:defRPr sz="2200">
                <a:latin typeface="Lato" panose="020F0502020204030203" pitchFamily="34" charset="0"/>
              </a:defRPr>
            </a:lvl1pPr>
          </a:lstStyle>
          <a:p>
            <a:pPr lvl="0"/>
            <a:r>
              <a:rPr lang="id-ID" dirty="0"/>
              <a:t>Lorem Ipsum is simply</a:t>
            </a:r>
          </a:p>
        </p:txBody>
      </p:sp>
      <p:sp>
        <p:nvSpPr>
          <p:cNvPr id="29" name="Oval 28"/>
          <p:cNvSpPr/>
          <p:nvPr userDrawn="1"/>
        </p:nvSpPr>
        <p:spPr>
          <a:xfrm rot="5064396">
            <a:off x="1440546" y="3845445"/>
            <a:ext cx="703581" cy="703581"/>
          </a:xfrm>
          <a:prstGeom prst="ellipse">
            <a:avLst/>
          </a:prstGeom>
          <a:gradFill>
            <a:gsLst>
              <a:gs pos="12000">
                <a:srgbClr val="7030A0">
                  <a:lumMod val="100000"/>
                  <a:alpha val="0"/>
                </a:srgbClr>
              </a:gs>
              <a:gs pos="100000">
                <a:srgbClr val="B5216F">
                  <a:alpha val="81000"/>
                </a:srgbClr>
              </a:gs>
            </a:gsLst>
            <a:lin ang="11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30" name="Text Placeholder 8"/>
          <p:cNvSpPr>
            <a:spLocks noGrp="1"/>
          </p:cNvSpPr>
          <p:nvPr>
            <p:ph type="body" sz="quarter" idx="12" hasCustomPrompt="1"/>
          </p:nvPr>
        </p:nvSpPr>
        <p:spPr>
          <a:xfrm>
            <a:off x="1556631" y="3967692"/>
            <a:ext cx="457201" cy="476250"/>
          </a:xfrm>
        </p:spPr>
        <p:txBody>
          <a:bodyPr/>
          <a:lstStyle>
            <a:lvl1pPr marL="0" indent="0" algn="ctr">
              <a:buNone/>
              <a:defRPr>
                <a:latin typeface="Lato Black" panose="020F0A02020204030203" pitchFamily="34" charset="0"/>
              </a:defRPr>
            </a:lvl1pPr>
          </a:lstStyle>
          <a:p>
            <a:pPr lvl="0"/>
            <a:r>
              <a:rPr lang="id-ID" dirty="0"/>
              <a:t>2</a:t>
            </a:r>
          </a:p>
        </p:txBody>
      </p:sp>
      <p:sp>
        <p:nvSpPr>
          <p:cNvPr id="31" name="Text Placeholder 8"/>
          <p:cNvSpPr>
            <a:spLocks noGrp="1"/>
          </p:cNvSpPr>
          <p:nvPr>
            <p:ph type="body" sz="quarter" idx="13" hasCustomPrompt="1"/>
          </p:nvPr>
        </p:nvSpPr>
        <p:spPr>
          <a:xfrm>
            <a:off x="2373627" y="4006848"/>
            <a:ext cx="2905780" cy="476250"/>
          </a:xfrm>
        </p:spPr>
        <p:txBody>
          <a:bodyPr>
            <a:noAutofit/>
          </a:bodyPr>
          <a:lstStyle>
            <a:lvl1pPr marL="0" indent="0" algn="l">
              <a:buNone/>
              <a:defRPr sz="2200">
                <a:latin typeface="Lato" panose="020F0502020204030203" pitchFamily="34" charset="0"/>
              </a:defRPr>
            </a:lvl1pPr>
          </a:lstStyle>
          <a:p>
            <a:pPr lvl="0"/>
            <a:r>
              <a:rPr lang="id-ID" dirty="0"/>
              <a:t>Lorem Ipsum is simply</a:t>
            </a:r>
          </a:p>
        </p:txBody>
      </p:sp>
      <p:sp>
        <p:nvSpPr>
          <p:cNvPr id="32" name="Oval 31"/>
          <p:cNvSpPr/>
          <p:nvPr userDrawn="1"/>
        </p:nvSpPr>
        <p:spPr>
          <a:xfrm rot="5064396">
            <a:off x="1440546" y="5133439"/>
            <a:ext cx="703581" cy="703581"/>
          </a:xfrm>
          <a:prstGeom prst="ellipse">
            <a:avLst/>
          </a:prstGeom>
          <a:gradFill>
            <a:gsLst>
              <a:gs pos="12000">
                <a:srgbClr val="7030A0">
                  <a:lumMod val="100000"/>
                  <a:alpha val="0"/>
                </a:srgbClr>
              </a:gs>
              <a:gs pos="100000">
                <a:srgbClr val="B5216F">
                  <a:alpha val="81000"/>
                </a:srgbClr>
              </a:gs>
            </a:gsLst>
            <a:lin ang="11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33" name="Text Placeholder 8"/>
          <p:cNvSpPr>
            <a:spLocks noGrp="1"/>
          </p:cNvSpPr>
          <p:nvPr>
            <p:ph type="body" sz="quarter" idx="14" hasCustomPrompt="1"/>
          </p:nvPr>
        </p:nvSpPr>
        <p:spPr>
          <a:xfrm>
            <a:off x="1556631" y="5255686"/>
            <a:ext cx="457201" cy="476250"/>
          </a:xfrm>
        </p:spPr>
        <p:txBody>
          <a:bodyPr/>
          <a:lstStyle>
            <a:lvl1pPr marL="0" indent="0" algn="ctr">
              <a:buNone/>
              <a:defRPr>
                <a:latin typeface="Lato Black" panose="020F0A02020204030203" pitchFamily="34" charset="0"/>
              </a:defRPr>
            </a:lvl1pPr>
          </a:lstStyle>
          <a:p>
            <a:pPr lvl="0"/>
            <a:r>
              <a:rPr lang="id-ID" dirty="0"/>
              <a:t>3</a:t>
            </a:r>
          </a:p>
        </p:txBody>
      </p:sp>
      <p:sp>
        <p:nvSpPr>
          <p:cNvPr id="34" name="Text Placeholder 8"/>
          <p:cNvSpPr>
            <a:spLocks noGrp="1"/>
          </p:cNvSpPr>
          <p:nvPr>
            <p:ph type="body" sz="quarter" idx="15" hasCustomPrompt="1"/>
          </p:nvPr>
        </p:nvSpPr>
        <p:spPr>
          <a:xfrm>
            <a:off x="2373627" y="5294842"/>
            <a:ext cx="2905780" cy="476250"/>
          </a:xfrm>
        </p:spPr>
        <p:txBody>
          <a:bodyPr>
            <a:noAutofit/>
          </a:bodyPr>
          <a:lstStyle>
            <a:lvl1pPr marL="0" indent="0" algn="l">
              <a:buNone/>
              <a:defRPr sz="2200">
                <a:latin typeface="Lato" panose="020F0502020204030203" pitchFamily="34" charset="0"/>
              </a:defRPr>
            </a:lvl1pPr>
          </a:lstStyle>
          <a:p>
            <a:pPr lvl="0"/>
            <a:r>
              <a:rPr lang="id-ID" dirty="0"/>
              <a:t>Lorem Ipsum is simply</a:t>
            </a:r>
          </a:p>
        </p:txBody>
      </p:sp>
      <p:sp>
        <p:nvSpPr>
          <p:cNvPr id="35" name="Oval 34"/>
          <p:cNvSpPr/>
          <p:nvPr userDrawn="1"/>
        </p:nvSpPr>
        <p:spPr>
          <a:xfrm rot="5064396">
            <a:off x="6651089" y="2568188"/>
            <a:ext cx="703581" cy="703581"/>
          </a:xfrm>
          <a:prstGeom prst="ellipse">
            <a:avLst/>
          </a:prstGeom>
          <a:gradFill>
            <a:gsLst>
              <a:gs pos="12000">
                <a:srgbClr val="7030A0">
                  <a:lumMod val="100000"/>
                  <a:alpha val="0"/>
                </a:srgbClr>
              </a:gs>
              <a:gs pos="100000">
                <a:srgbClr val="B5216F">
                  <a:alpha val="81000"/>
                </a:srgbClr>
              </a:gs>
            </a:gsLst>
            <a:lin ang="11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36" name="Text Placeholder 8"/>
          <p:cNvSpPr>
            <a:spLocks noGrp="1"/>
          </p:cNvSpPr>
          <p:nvPr>
            <p:ph type="body" sz="quarter" idx="16" hasCustomPrompt="1"/>
          </p:nvPr>
        </p:nvSpPr>
        <p:spPr>
          <a:xfrm>
            <a:off x="6767203" y="2690435"/>
            <a:ext cx="457201" cy="476250"/>
          </a:xfrm>
        </p:spPr>
        <p:txBody>
          <a:bodyPr/>
          <a:lstStyle>
            <a:lvl1pPr marL="0" indent="0" algn="ctr">
              <a:buNone/>
              <a:defRPr>
                <a:latin typeface="Lato Black" panose="020F0A02020204030203" pitchFamily="34" charset="0"/>
              </a:defRPr>
            </a:lvl1pPr>
          </a:lstStyle>
          <a:p>
            <a:pPr lvl="0"/>
            <a:r>
              <a:rPr lang="id-ID" dirty="0"/>
              <a:t>4</a:t>
            </a:r>
          </a:p>
        </p:txBody>
      </p:sp>
      <p:sp>
        <p:nvSpPr>
          <p:cNvPr id="37" name="Text Placeholder 8"/>
          <p:cNvSpPr>
            <a:spLocks noGrp="1"/>
          </p:cNvSpPr>
          <p:nvPr>
            <p:ph type="body" sz="quarter" idx="17" hasCustomPrompt="1"/>
          </p:nvPr>
        </p:nvSpPr>
        <p:spPr>
          <a:xfrm>
            <a:off x="7584255" y="2729591"/>
            <a:ext cx="2905780" cy="476250"/>
          </a:xfrm>
        </p:spPr>
        <p:txBody>
          <a:bodyPr>
            <a:noAutofit/>
          </a:bodyPr>
          <a:lstStyle>
            <a:lvl1pPr marL="0" indent="0" algn="l">
              <a:buNone/>
              <a:defRPr sz="2200">
                <a:latin typeface="Lato" panose="020F0502020204030203" pitchFamily="34" charset="0"/>
              </a:defRPr>
            </a:lvl1pPr>
          </a:lstStyle>
          <a:p>
            <a:pPr lvl="0"/>
            <a:r>
              <a:rPr lang="id-ID" dirty="0"/>
              <a:t>Lorem Ipsum is simply</a:t>
            </a:r>
          </a:p>
        </p:txBody>
      </p:sp>
      <p:sp>
        <p:nvSpPr>
          <p:cNvPr id="38" name="Oval 37"/>
          <p:cNvSpPr/>
          <p:nvPr userDrawn="1"/>
        </p:nvSpPr>
        <p:spPr>
          <a:xfrm rot="5064396">
            <a:off x="6651089" y="3845445"/>
            <a:ext cx="703581" cy="703581"/>
          </a:xfrm>
          <a:prstGeom prst="ellipse">
            <a:avLst/>
          </a:prstGeom>
          <a:gradFill>
            <a:gsLst>
              <a:gs pos="12000">
                <a:srgbClr val="7030A0">
                  <a:lumMod val="100000"/>
                  <a:alpha val="0"/>
                </a:srgbClr>
              </a:gs>
              <a:gs pos="100000">
                <a:srgbClr val="B5216F">
                  <a:alpha val="81000"/>
                </a:srgbClr>
              </a:gs>
            </a:gsLst>
            <a:lin ang="11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39" name="Text Placeholder 8"/>
          <p:cNvSpPr>
            <a:spLocks noGrp="1"/>
          </p:cNvSpPr>
          <p:nvPr>
            <p:ph type="body" sz="quarter" idx="18" hasCustomPrompt="1"/>
          </p:nvPr>
        </p:nvSpPr>
        <p:spPr>
          <a:xfrm>
            <a:off x="6767203" y="3967692"/>
            <a:ext cx="457201" cy="476250"/>
          </a:xfrm>
        </p:spPr>
        <p:txBody>
          <a:bodyPr/>
          <a:lstStyle>
            <a:lvl1pPr marL="0" indent="0" algn="ctr">
              <a:buNone/>
              <a:defRPr>
                <a:latin typeface="Lato Black" panose="020F0A02020204030203" pitchFamily="34" charset="0"/>
              </a:defRPr>
            </a:lvl1pPr>
          </a:lstStyle>
          <a:p>
            <a:pPr lvl="0"/>
            <a:r>
              <a:rPr lang="id-ID" dirty="0"/>
              <a:t>5</a:t>
            </a:r>
          </a:p>
        </p:txBody>
      </p:sp>
      <p:sp>
        <p:nvSpPr>
          <p:cNvPr id="40" name="Text Placeholder 8"/>
          <p:cNvSpPr>
            <a:spLocks noGrp="1"/>
          </p:cNvSpPr>
          <p:nvPr>
            <p:ph type="body" sz="quarter" idx="19" hasCustomPrompt="1"/>
          </p:nvPr>
        </p:nvSpPr>
        <p:spPr>
          <a:xfrm>
            <a:off x="7584255" y="4006848"/>
            <a:ext cx="2905780" cy="476250"/>
          </a:xfrm>
        </p:spPr>
        <p:txBody>
          <a:bodyPr>
            <a:noAutofit/>
          </a:bodyPr>
          <a:lstStyle>
            <a:lvl1pPr marL="0" indent="0" algn="l">
              <a:buNone/>
              <a:defRPr sz="2200">
                <a:latin typeface="Lato" panose="020F0502020204030203" pitchFamily="34" charset="0"/>
              </a:defRPr>
            </a:lvl1pPr>
          </a:lstStyle>
          <a:p>
            <a:pPr lvl="0"/>
            <a:r>
              <a:rPr lang="id-ID" dirty="0"/>
              <a:t>Lorem Ipsum is simply</a:t>
            </a:r>
          </a:p>
        </p:txBody>
      </p:sp>
      <p:sp>
        <p:nvSpPr>
          <p:cNvPr id="41" name="Oval 40"/>
          <p:cNvSpPr/>
          <p:nvPr userDrawn="1"/>
        </p:nvSpPr>
        <p:spPr>
          <a:xfrm rot="5064396">
            <a:off x="6651089" y="5133439"/>
            <a:ext cx="703581" cy="703581"/>
          </a:xfrm>
          <a:prstGeom prst="ellipse">
            <a:avLst/>
          </a:prstGeom>
          <a:gradFill>
            <a:gsLst>
              <a:gs pos="12000">
                <a:srgbClr val="7030A0">
                  <a:lumMod val="100000"/>
                  <a:alpha val="0"/>
                </a:srgbClr>
              </a:gs>
              <a:gs pos="100000">
                <a:srgbClr val="B5216F">
                  <a:alpha val="81000"/>
                </a:srgbClr>
              </a:gs>
            </a:gsLst>
            <a:lin ang="11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42" name="Text Placeholder 8"/>
          <p:cNvSpPr>
            <a:spLocks noGrp="1"/>
          </p:cNvSpPr>
          <p:nvPr>
            <p:ph type="body" sz="quarter" idx="20" hasCustomPrompt="1"/>
          </p:nvPr>
        </p:nvSpPr>
        <p:spPr>
          <a:xfrm>
            <a:off x="6767203" y="5255686"/>
            <a:ext cx="457201" cy="476250"/>
          </a:xfrm>
        </p:spPr>
        <p:txBody>
          <a:bodyPr/>
          <a:lstStyle>
            <a:lvl1pPr marL="0" indent="0" algn="ctr">
              <a:buNone/>
              <a:defRPr>
                <a:latin typeface="Lato Black" panose="020F0A02020204030203" pitchFamily="34" charset="0"/>
              </a:defRPr>
            </a:lvl1pPr>
          </a:lstStyle>
          <a:p>
            <a:pPr lvl="0"/>
            <a:r>
              <a:rPr lang="id-ID" dirty="0"/>
              <a:t>6</a:t>
            </a:r>
          </a:p>
        </p:txBody>
      </p:sp>
      <p:sp>
        <p:nvSpPr>
          <p:cNvPr id="43" name="Text Placeholder 8"/>
          <p:cNvSpPr>
            <a:spLocks noGrp="1"/>
          </p:cNvSpPr>
          <p:nvPr>
            <p:ph type="body" sz="quarter" idx="21" hasCustomPrompt="1"/>
          </p:nvPr>
        </p:nvSpPr>
        <p:spPr>
          <a:xfrm>
            <a:off x="7584255" y="5294842"/>
            <a:ext cx="2905780" cy="476250"/>
          </a:xfrm>
        </p:spPr>
        <p:txBody>
          <a:bodyPr>
            <a:noAutofit/>
          </a:bodyPr>
          <a:lstStyle>
            <a:lvl1pPr marL="0" indent="0" algn="l">
              <a:buNone/>
              <a:defRPr sz="2200">
                <a:latin typeface="Lato" panose="020F0502020204030203" pitchFamily="34" charset="0"/>
              </a:defRPr>
            </a:lvl1pPr>
          </a:lstStyle>
          <a:p>
            <a:pPr lvl="0"/>
            <a:r>
              <a:rPr lang="id-ID" dirty="0"/>
              <a:t>Lorem Ipsum is simply</a:t>
            </a:r>
          </a:p>
        </p:txBody>
      </p:sp>
    </p:spTree>
    <p:extLst>
      <p:ext uri="{BB962C8B-B14F-4D97-AF65-F5344CB8AC3E}">
        <p14:creationId xmlns:p14="http://schemas.microsoft.com/office/powerpoint/2010/main" val="683475525"/>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p:nvPr>
        </p:nvSpPr>
        <p:spPr>
          <a:xfrm>
            <a:off x="605973" y="541881"/>
            <a:ext cx="7159171" cy="429830"/>
          </a:xfrm>
        </p:spPr>
        <p:txBody>
          <a:bodyPr>
            <a:noAutofit/>
          </a:bodyPr>
          <a:lstStyle>
            <a:lvl1pPr>
              <a:defRPr sz="2400"/>
            </a:lvl1pPr>
          </a:lstStyle>
          <a:p>
            <a:r>
              <a:rPr lang="en-US" dirty="0"/>
              <a:t>Click to edit Master title style</a:t>
            </a:r>
            <a:endParaRPr lang="id-ID" dirty="0"/>
          </a:p>
        </p:txBody>
      </p:sp>
      <p:sp>
        <p:nvSpPr>
          <p:cNvPr id="7" name="Text Placeholder 6"/>
          <p:cNvSpPr>
            <a:spLocks noGrp="1"/>
          </p:cNvSpPr>
          <p:nvPr>
            <p:ph type="body" sz="quarter" idx="10" hasCustomPrompt="1"/>
          </p:nvPr>
        </p:nvSpPr>
        <p:spPr>
          <a:xfrm>
            <a:off x="609620" y="981207"/>
            <a:ext cx="7155543" cy="336675"/>
          </a:xfrm>
        </p:spPr>
        <p:txBody>
          <a:bodyPr>
            <a:noAutofit/>
          </a:bodyPr>
          <a:lstStyle>
            <a:lvl1pPr>
              <a:defRPr sz="1800" baseline="0">
                <a:solidFill>
                  <a:schemeClr val="tx2">
                    <a:lumMod val="40000"/>
                    <a:lumOff val="60000"/>
                  </a:schemeClr>
                </a:solidFill>
              </a:defRPr>
            </a:lvl1pPr>
          </a:lstStyle>
          <a:p>
            <a:pPr lvl="0"/>
            <a:r>
              <a:rPr lang="id-ID" dirty="0"/>
              <a:t>Click here to type sub tittle</a:t>
            </a:r>
          </a:p>
        </p:txBody>
      </p:sp>
      <p:cxnSp>
        <p:nvCxnSpPr>
          <p:cNvPr id="9" name="Straight Connector 8"/>
          <p:cNvCxnSpPr/>
          <p:nvPr userDrawn="1"/>
        </p:nvCxnSpPr>
        <p:spPr>
          <a:xfrm>
            <a:off x="1857831" y="5384800"/>
            <a:ext cx="9071428" cy="0"/>
          </a:xfrm>
          <a:prstGeom prst="line">
            <a:avLst/>
          </a:prstGeom>
          <a:ln w="25400">
            <a:solidFill>
              <a:srgbClr val="00FFFF"/>
            </a:solidFill>
          </a:ln>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1" hasCustomPrompt="1"/>
          </p:nvPr>
        </p:nvSpPr>
        <p:spPr>
          <a:xfrm>
            <a:off x="894531" y="4550230"/>
            <a:ext cx="521607" cy="288470"/>
          </a:xfrm>
        </p:spPr>
        <p:txBody>
          <a:bodyPr>
            <a:normAutofit/>
          </a:bodyPr>
          <a:lstStyle>
            <a:lvl1pPr marL="0" indent="0" algn="ctr">
              <a:buNone/>
              <a:defRPr sz="1600">
                <a:latin typeface="Lato Black" panose="020F0A02020204030203" pitchFamily="34" charset="0"/>
              </a:defRPr>
            </a:lvl1pPr>
          </a:lstStyle>
          <a:p>
            <a:pPr lvl="0"/>
            <a:r>
              <a:rPr lang="id-ID" dirty="0"/>
              <a:t>10</a:t>
            </a:r>
          </a:p>
        </p:txBody>
      </p:sp>
      <p:cxnSp>
        <p:nvCxnSpPr>
          <p:cNvPr id="13" name="Straight Connector 12"/>
          <p:cNvCxnSpPr/>
          <p:nvPr userDrawn="1"/>
        </p:nvCxnSpPr>
        <p:spPr>
          <a:xfrm>
            <a:off x="1857831" y="4694465"/>
            <a:ext cx="9071428" cy="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4" name="Text Placeholder 11"/>
          <p:cNvSpPr>
            <a:spLocks noGrp="1"/>
          </p:cNvSpPr>
          <p:nvPr>
            <p:ph type="body" sz="quarter" idx="12" hasCustomPrompt="1"/>
          </p:nvPr>
        </p:nvSpPr>
        <p:spPr>
          <a:xfrm>
            <a:off x="894531" y="3863071"/>
            <a:ext cx="521607" cy="288470"/>
          </a:xfrm>
        </p:spPr>
        <p:txBody>
          <a:bodyPr>
            <a:normAutofit/>
          </a:bodyPr>
          <a:lstStyle>
            <a:lvl1pPr marL="0" indent="0" algn="ctr">
              <a:buNone/>
              <a:defRPr sz="1600">
                <a:latin typeface="Lato Black" panose="020F0A02020204030203" pitchFamily="34" charset="0"/>
              </a:defRPr>
            </a:lvl1pPr>
          </a:lstStyle>
          <a:p>
            <a:pPr lvl="0"/>
            <a:r>
              <a:rPr lang="id-ID" dirty="0"/>
              <a:t>10</a:t>
            </a:r>
          </a:p>
        </p:txBody>
      </p:sp>
      <p:cxnSp>
        <p:nvCxnSpPr>
          <p:cNvPr id="15" name="Straight Connector 14"/>
          <p:cNvCxnSpPr/>
          <p:nvPr userDrawn="1"/>
        </p:nvCxnSpPr>
        <p:spPr>
          <a:xfrm>
            <a:off x="1857831" y="4007306"/>
            <a:ext cx="9071428" cy="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3" hasCustomPrompt="1"/>
          </p:nvPr>
        </p:nvSpPr>
        <p:spPr>
          <a:xfrm>
            <a:off x="894531" y="3175910"/>
            <a:ext cx="521607" cy="288470"/>
          </a:xfrm>
        </p:spPr>
        <p:txBody>
          <a:bodyPr>
            <a:normAutofit/>
          </a:bodyPr>
          <a:lstStyle>
            <a:lvl1pPr marL="0" indent="0" algn="ctr">
              <a:buNone/>
              <a:defRPr sz="1600">
                <a:latin typeface="Lato Black" panose="020F0A02020204030203" pitchFamily="34" charset="0"/>
              </a:defRPr>
            </a:lvl1pPr>
          </a:lstStyle>
          <a:p>
            <a:pPr lvl="0"/>
            <a:r>
              <a:rPr lang="id-ID" dirty="0"/>
              <a:t>10</a:t>
            </a:r>
          </a:p>
        </p:txBody>
      </p:sp>
      <p:cxnSp>
        <p:nvCxnSpPr>
          <p:cNvPr id="17" name="Straight Connector 16"/>
          <p:cNvCxnSpPr/>
          <p:nvPr userDrawn="1"/>
        </p:nvCxnSpPr>
        <p:spPr>
          <a:xfrm>
            <a:off x="1857831" y="3320145"/>
            <a:ext cx="9071428" cy="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8" name="Text Placeholder 11"/>
          <p:cNvSpPr>
            <a:spLocks noGrp="1"/>
          </p:cNvSpPr>
          <p:nvPr>
            <p:ph type="body" sz="quarter" idx="14" hasCustomPrompt="1"/>
          </p:nvPr>
        </p:nvSpPr>
        <p:spPr>
          <a:xfrm>
            <a:off x="894531" y="2488749"/>
            <a:ext cx="521607" cy="288470"/>
          </a:xfrm>
        </p:spPr>
        <p:txBody>
          <a:bodyPr>
            <a:normAutofit/>
          </a:bodyPr>
          <a:lstStyle>
            <a:lvl1pPr marL="0" indent="0" algn="ctr">
              <a:buNone/>
              <a:defRPr sz="1600">
                <a:latin typeface="Lato Black" panose="020F0A02020204030203" pitchFamily="34" charset="0"/>
              </a:defRPr>
            </a:lvl1pPr>
          </a:lstStyle>
          <a:p>
            <a:pPr lvl="0"/>
            <a:r>
              <a:rPr lang="id-ID" dirty="0"/>
              <a:t>10</a:t>
            </a:r>
          </a:p>
        </p:txBody>
      </p:sp>
      <p:cxnSp>
        <p:nvCxnSpPr>
          <p:cNvPr id="19" name="Straight Connector 18"/>
          <p:cNvCxnSpPr/>
          <p:nvPr userDrawn="1"/>
        </p:nvCxnSpPr>
        <p:spPr>
          <a:xfrm>
            <a:off x="1857831" y="2632984"/>
            <a:ext cx="9071428" cy="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20" name="Text Placeholder 11"/>
          <p:cNvSpPr>
            <a:spLocks noGrp="1"/>
          </p:cNvSpPr>
          <p:nvPr>
            <p:ph type="body" sz="quarter" idx="15" hasCustomPrompt="1"/>
          </p:nvPr>
        </p:nvSpPr>
        <p:spPr>
          <a:xfrm>
            <a:off x="894531" y="1801588"/>
            <a:ext cx="521607" cy="288470"/>
          </a:xfrm>
        </p:spPr>
        <p:txBody>
          <a:bodyPr>
            <a:normAutofit/>
          </a:bodyPr>
          <a:lstStyle>
            <a:lvl1pPr marL="0" indent="0" algn="ctr">
              <a:buNone/>
              <a:defRPr sz="1600">
                <a:latin typeface="Lato Black" panose="020F0A02020204030203" pitchFamily="34" charset="0"/>
              </a:defRPr>
            </a:lvl1pPr>
          </a:lstStyle>
          <a:p>
            <a:pPr lvl="0"/>
            <a:r>
              <a:rPr lang="id-ID" dirty="0"/>
              <a:t>10</a:t>
            </a:r>
          </a:p>
        </p:txBody>
      </p:sp>
      <p:cxnSp>
        <p:nvCxnSpPr>
          <p:cNvPr id="21" name="Straight Connector 20"/>
          <p:cNvCxnSpPr/>
          <p:nvPr userDrawn="1"/>
        </p:nvCxnSpPr>
        <p:spPr>
          <a:xfrm>
            <a:off x="1857831" y="1945823"/>
            <a:ext cx="9071428" cy="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11"/>
          <p:cNvSpPr>
            <a:spLocks noGrp="1"/>
          </p:cNvSpPr>
          <p:nvPr>
            <p:ph type="body" sz="quarter" idx="16" hasCustomPrompt="1"/>
          </p:nvPr>
        </p:nvSpPr>
        <p:spPr>
          <a:xfrm>
            <a:off x="1857829" y="5634419"/>
            <a:ext cx="732971" cy="288470"/>
          </a:xfrm>
        </p:spPr>
        <p:txBody>
          <a:bodyPr>
            <a:normAutofit/>
          </a:bodyPr>
          <a:lstStyle>
            <a:lvl1pPr marL="0" indent="0" algn="ctr">
              <a:buNone/>
              <a:defRPr sz="1600">
                <a:latin typeface="Lato Black" panose="020F0A02020204030203" pitchFamily="34" charset="0"/>
              </a:defRPr>
            </a:lvl1pPr>
          </a:lstStyle>
          <a:p>
            <a:pPr lvl="0"/>
            <a:r>
              <a:rPr lang="id-ID" dirty="0"/>
              <a:t>1998</a:t>
            </a:r>
          </a:p>
        </p:txBody>
      </p:sp>
      <p:sp>
        <p:nvSpPr>
          <p:cNvPr id="23" name="Text Placeholder 11"/>
          <p:cNvSpPr>
            <a:spLocks noGrp="1"/>
          </p:cNvSpPr>
          <p:nvPr>
            <p:ph type="body" sz="quarter" idx="17" hasCustomPrompt="1"/>
          </p:nvPr>
        </p:nvSpPr>
        <p:spPr>
          <a:xfrm>
            <a:off x="3942445" y="5634419"/>
            <a:ext cx="732971" cy="288470"/>
          </a:xfrm>
        </p:spPr>
        <p:txBody>
          <a:bodyPr>
            <a:normAutofit/>
          </a:bodyPr>
          <a:lstStyle>
            <a:lvl1pPr marL="0" indent="0" algn="ctr">
              <a:buNone/>
              <a:defRPr sz="1600">
                <a:latin typeface="Lato Black" panose="020F0A02020204030203" pitchFamily="34" charset="0"/>
              </a:defRPr>
            </a:lvl1pPr>
          </a:lstStyle>
          <a:p>
            <a:pPr lvl="0"/>
            <a:r>
              <a:rPr lang="id-ID" dirty="0"/>
              <a:t>1999</a:t>
            </a:r>
          </a:p>
        </p:txBody>
      </p:sp>
      <p:sp>
        <p:nvSpPr>
          <p:cNvPr id="24" name="Text Placeholder 11"/>
          <p:cNvSpPr>
            <a:spLocks noGrp="1"/>
          </p:cNvSpPr>
          <p:nvPr>
            <p:ph type="body" sz="quarter" idx="18" hasCustomPrompt="1"/>
          </p:nvPr>
        </p:nvSpPr>
        <p:spPr>
          <a:xfrm>
            <a:off x="6027061" y="5634419"/>
            <a:ext cx="732971" cy="288470"/>
          </a:xfrm>
        </p:spPr>
        <p:txBody>
          <a:bodyPr>
            <a:normAutofit/>
          </a:bodyPr>
          <a:lstStyle>
            <a:lvl1pPr marL="0" indent="0" algn="ctr">
              <a:buNone/>
              <a:defRPr sz="1600">
                <a:latin typeface="Lato Black" panose="020F0A02020204030203" pitchFamily="34" charset="0"/>
              </a:defRPr>
            </a:lvl1pPr>
          </a:lstStyle>
          <a:p>
            <a:pPr lvl="0"/>
            <a:r>
              <a:rPr lang="id-ID" dirty="0"/>
              <a:t>2000</a:t>
            </a:r>
          </a:p>
        </p:txBody>
      </p:sp>
      <p:sp>
        <p:nvSpPr>
          <p:cNvPr id="25" name="Text Placeholder 11"/>
          <p:cNvSpPr>
            <a:spLocks noGrp="1"/>
          </p:cNvSpPr>
          <p:nvPr>
            <p:ph type="body" sz="quarter" idx="19" hasCustomPrompt="1"/>
          </p:nvPr>
        </p:nvSpPr>
        <p:spPr>
          <a:xfrm>
            <a:off x="8111677" y="5634419"/>
            <a:ext cx="732971" cy="288470"/>
          </a:xfrm>
        </p:spPr>
        <p:txBody>
          <a:bodyPr>
            <a:normAutofit/>
          </a:bodyPr>
          <a:lstStyle>
            <a:lvl1pPr marL="0" indent="0" algn="ctr">
              <a:buNone/>
              <a:defRPr sz="1600">
                <a:latin typeface="Lato Black" panose="020F0A02020204030203" pitchFamily="34" charset="0"/>
              </a:defRPr>
            </a:lvl1pPr>
          </a:lstStyle>
          <a:p>
            <a:pPr lvl="0"/>
            <a:r>
              <a:rPr lang="id-ID" dirty="0"/>
              <a:t>2001</a:t>
            </a:r>
          </a:p>
        </p:txBody>
      </p:sp>
      <p:sp>
        <p:nvSpPr>
          <p:cNvPr id="26" name="Text Placeholder 11"/>
          <p:cNvSpPr>
            <a:spLocks noGrp="1"/>
          </p:cNvSpPr>
          <p:nvPr>
            <p:ph type="body" sz="quarter" idx="20" hasCustomPrompt="1"/>
          </p:nvPr>
        </p:nvSpPr>
        <p:spPr>
          <a:xfrm>
            <a:off x="10196289" y="5634419"/>
            <a:ext cx="732971" cy="288470"/>
          </a:xfrm>
        </p:spPr>
        <p:txBody>
          <a:bodyPr>
            <a:normAutofit/>
          </a:bodyPr>
          <a:lstStyle>
            <a:lvl1pPr marL="0" indent="0" algn="ctr">
              <a:buNone/>
              <a:defRPr sz="1600">
                <a:latin typeface="Lato Black" panose="020F0A02020204030203" pitchFamily="34" charset="0"/>
              </a:defRPr>
            </a:lvl1pPr>
          </a:lstStyle>
          <a:p>
            <a:pPr lvl="0"/>
            <a:r>
              <a:rPr lang="id-ID" dirty="0"/>
              <a:t>2002</a:t>
            </a:r>
          </a:p>
        </p:txBody>
      </p:sp>
      <p:sp>
        <p:nvSpPr>
          <p:cNvPr id="47" name="Text Placeholder 11"/>
          <p:cNvSpPr>
            <a:spLocks noGrp="1"/>
          </p:cNvSpPr>
          <p:nvPr>
            <p:ph type="body" sz="quarter" idx="21" hasCustomPrompt="1"/>
          </p:nvPr>
        </p:nvSpPr>
        <p:spPr>
          <a:xfrm>
            <a:off x="1978121" y="2903296"/>
            <a:ext cx="492387" cy="236341"/>
          </a:xfrm>
        </p:spPr>
        <p:txBody>
          <a:bodyPr>
            <a:noAutofit/>
          </a:bodyPr>
          <a:lstStyle>
            <a:lvl1pPr marL="0" indent="0" algn="l">
              <a:buNone/>
              <a:defRPr sz="1200">
                <a:latin typeface="Lato Black" panose="020F0A02020204030203" pitchFamily="34" charset="0"/>
              </a:defRPr>
            </a:lvl1pPr>
          </a:lstStyle>
          <a:p>
            <a:pPr lvl="0"/>
            <a:r>
              <a:rPr lang="id-ID" dirty="0"/>
              <a:t>10%</a:t>
            </a:r>
          </a:p>
        </p:txBody>
      </p:sp>
      <p:sp>
        <p:nvSpPr>
          <p:cNvPr id="6" name="Text Placeholder 5"/>
          <p:cNvSpPr>
            <a:spLocks noGrp="1"/>
          </p:cNvSpPr>
          <p:nvPr>
            <p:ph type="body" sz="quarter" idx="42"/>
          </p:nvPr>
        </p:nvSpPr>
        <p:spPr>
          <a:xfrm>
            <a:off x="295997" y="3366409"/>
            <a:ext cx="3925051" cy="2003644"/>
          </a:xfrm>
          <a:custGeom>
            <a:avLst/>
            <a:gdLst>
              <a:gd name="connsiteX0" fmla="*/ 0 w 4387078"/>
              <a:gd name="connsiteY0" fmla="*/ 0 h 2751137"/>
              <a:gd name="connsiteX1" fmla="*/ 4387078 w 4387078"/>
              <a:gd name="connsiteY1" fmla="*/ 0 h 2751137"/>
              <a:gd name="connsiteX2" fmla="*/ 4387078 w 4387078"/>
              <a:gd name="connsiteY2" fmla="*/ 2751137 h 2751137"/>
              <a:gd name="connsiteX3" fmla="*/ 0 w 4387078"/>
              <a:gd name="connsiteY3" fmla="*/ 2751137 h 2751137"/>
              <a:gd name="connsiteX4" fmla="*/ 0 w 4387078"/>
              <a:gd name="connsiteY4" fmla="*/ 0 h 2751137"/>
              <a:gd name="connsiteX0" fmla="*/ 1181687 w 4387078"/>
              <a:gd name="connsiteY0" fmla="*/ 14068 h 2751137"/>
              <a:gd name="connsiteX1" fmla="*/ 4387078 w 4387078"/>
              <a:gd name="connsiteY1" fmla="*/ 0 h 2751137"/>
              <a:gd name="connsiteX2" fmla="*/ 4387078 w 4387078"/>
              <a:gd name="connsiteY2" fmla="*/ 2751137 h 2751137"/>
              <a:gd name="connsiteX3" fmla="*/ 0 w 4387078"/>
              <a:gd name="connsiteY3" fmla="*/ 2751137 h 2751137"/>
              <a:gd name="connsiteX4" fmla="*/ 1181687 w 4387078"/>
              <a:gd name="connsiteY4" fmla="*/ 14068 h 2751137"/>
              <a:gd name="connsiteX0" fmla="*/ 1181687 w 4387078"/>
              <a:gd name="connsiteY0" fmla="*/ 0 h 2737069"/>
              <a:gd name="connsiteX1" fmla="*/ 2417601 w 4387078"/>
              <a:gd name="connsiteY1" fmla="*/ 0 h 2737069"/>
              <a:gd name="connsiteX2" fmla="*/ 4387078 w 4387078"/>
              <a:gd name="connsiteY2" fmla="*/ 2737069 h 2737069"/>
              <a:gd name="connsiteX3" fmla="*/ 0 w 4387078"/>
              <a:gd name="connsiteY3" fmla="*/ 2737069 h 2737069"/>
              <a:gd name="connsiteX4" fmla="*/ 1181687 w 4387078"/>
              <a:gd name="connsiteY4" fmla="*/ 0 h 2737069"/>
              <a:gd name="connsiteX0" fmla="*/ 1181687 w 4387078"/>
              <a:gd name="connsiteY0" fmla="*/ 0 h 2737069"/>
              <a:gd name="connsiteX1" fmla="*/ 4387078 w 4387078"/>
              <a:gd name="connsiteY1" fmla="*/ 2737069 h 2737069"/>
              <a:gd name="connsiteX2" fmla="*/ 0 w 4387078"/>
              <a:gd name="connsiteY2" fmla="*/ 2737069 h 2737069"/>
              <a:gd name="connsiteX3" fmla="*/ 1181687 w 4387078"/>
              <a:gd name="connsiteY3" fmla="*/ 0 h 2737069"/>
              <a:gd name="connsiteX0" fmla="*/ 1181687 w 4387078"/>
              <a:gd name="connsiteY0" fmla="*/ 1 h 2737070"/>
              <a:gd name="connsiteX1" fmla="*/ 4387078 w 4387078"/>
              <a:gd name="connsiteY1" fmla="*/ 2737070 h 2737070"/>
              <a:gd name="connsiteX2" fmla="*/ 0 w 4387078"/>
              <a:gd name="connsiteY2" fmla="*/ 2737070 h 2737070"/>
              <a:gd name="connsiteX3" fmla="*/ 1181687 w 4387078"/>
              <a:gd name="connsiteY3" fmla="*/ 1 h 2737070"/>
              <a:gd name="connsiteX0" fmla="*/ 1534112 w 4387078"/>
              <a:gd name="connsiteY0" fmla="*/ 2 h 2727546"/>
              <a:gd name="connsiteX1" fmla="*/ 4387078 w 4387078"/>
              <a:gd name="connsiteY1" fmla="*/ 2727546 h 2727546"/>
              <a:gd name="connsiteX2" fmla="*/ 0 w 4387078"/>
              <a:gd name="connsiteY2" fmla="*/ 2727546 h 2727546"/>
              <a:gd name="connsiteX3" fmla="*/ 1534112 w 4387078"/>
              <a:gd name="connsiteY3" fmla="*/ 2 h 2727546"/>
              <a:gd name="connsiteX0" fmla="*/ 1534112 w 4387078"/>
              <a:gd name="connsiteY0" fmla="*/ 2 h 2727546"/>
              <a:gd name="connsiteX1" fmla="*/ 4387078 w 4387078"/>
              <a:gd name="connsiteY1" fmla="*/ 2727546 h 2727546"/>
              <a:gd name="connsiteX2" fmla="*/ 0 w 4387078"/>
              <a:gd name="connsiteY2" fmla="*/ 2727546 h 2727546"/>
              <a:gd name="connsiteX3" fmla="*/ 1534112 w 4387078"/>
              <a:gd name="connsiteY3" fmla="*/ 2 h 2727546"/>
              <a:gd name="connsiteX0" fmla="*/ 1534112 w 2386828"/>
              <a:gd name="connsiteY0" fmla="*/ 0 h 2727544"/>
              <a:gd name="connsiteX1" fmla="*/ 2386828 w 2386828"/>
              <a:gd name="connsiteY1" fmla="*/ 2727544 h 2727544"/>
              <a:gd name="connsiteX2" fmla="*/ 0 w 2386828"/>
              <a:gd name="connsiteY2" fmla="*/ 2727544 h 2727544"/>
              <a:gd name="connsiteX3" fmla="*/ 1534112 w 2386828"/>
              <a:gd name="connsiteY3" fmla="*/ 0 h 2727544"/>
              <a:gd name="connsiteX0" fmla="*/ 1124537 w 2386828"/>
              <a:gd name="connsiteY0" fmla="*/ 0 h 2032219"/>
              <a:gd name="connsiteX1" fmla="*/ 2386828 w 2386828"/>
              <a:gd name="connsiteY1" fmla="*/ 2032219 h 2032219"/>
              <a:gd name="connsiteX2" fmla="*/ 0 w 2386828"/>
              <a:gd name="connsiteY2" fmla="*/ 2032219 h 2032219"/>
              <a:gd name="connsiteX3" fmla="*/ 1124537 w 2386828"/>
              <a:gd name="connsiteY3" fmla="*/ 0 h 2032219"/>
              <a:gd name="connsiteX0" fmla="*/ 1124537 w 2386828"/>
              <a:gd name="connsiteY0" fmla="*/ 0 h 2032219"/>
              <a:gd name="connsiteX1" fmla="*/ 2386828 w 2386828"/>
              <a:gd name="connsiteY1" fmla="*/ 2032219 h 2032219"/>
              <a:gd name="connsiteX2" fmla="*/ 0 w 2386828"/>
              <a:gd name="connsiteY2" fmla="*/ 2032219 h 2032219"/>
              <a:gd name="connsiteX3" fmla="*/ 1124537 w 2386828"/>
              <a:gd name="connsiteY3" fmla="*/ 0 h 2032219"/>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1920103"/>
              <a:gd name="connsiteY0" fmla="*/ 0 h 2041744"/>
              <a:gd name="connsiteX1" fmla="*/ 1920103 w 1920103"/>
              <a:gd name="connsiteY1" fmla="*/ 2041744 h 2041744"/>
              <a:gd name="connsiteX2" fmla="*/ 0 w 1920103"/>
              <a:gd name="connsiteY2" fmla="*/ 2041744 h 2041744"/>
              <a:gd name="connsiteX3" fmla="*/ 1267412 w 1920103"/>
              <a:gd name="connsiteY3" fmla="*/ 0 h 20417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Lst>
            <a:ahLst/>
            <a:cxnLst>
              <a:cxn ang="0">
                <a:pos x="connsiteX0" y="connsiteY0"/>
              </a:cxn>
              <a:cxn ang="0">
                <a:pos x="connsiteX1" y="connsiteY1"/>
              </a:cxn>
              <a:cxn ang="0">
                <a:pos x="connsiteX2" y="connsiteY2"/>
              </a:cxn>
              <a:cxn ang="0">
                <a:pos x="connsiteX3" y="connsiteY3"/>
              </a:cxn>
            </a:cxnLst>
            <a:rect l="l" t="t" r="r" b="b"/>
            <a:pathLst>
              <a:path w="1920103" h="2003644">
                <a:moveTo>
                  <a:pt x="953087" y="0"/>
                </a:moveTo>
                <a:cubicBezTo>
                  <a:pt x="1473129" y="0"/>
                  <a:pt x="1461239" y="1758038"/>
                  <a:pt x="1920103" y="2003644"/>
                </a:cubicBezTo>
                <a:lnTo>
                  <a:pt x="0" y="2003644"/>
                </a:lnTo>
                <a:cubicBezTo>
                  <a:pt x="470096" y="1824713"/>
                  <a:pt x="433045" y="0"/>
                  <a:pt x="953087" y="0"/>
                </a:cubicBezTo>
                <a:close/>
              </a:path>
            </a:pathLst>
          </a:custGeom>
          <a:gradFill flip="none" rotWithShape="1">
            <a:gsLst>
              <a:gs pos="96000">
                <a:srgbClr val="B5216F"/>
              </a:gs>
              <a:gs pos="0">
                <a:srgbClr val="7030A0">
                  <a:alpha val="0"/>
                </a:srgbClr>
              </a:gs>
            </a:gsLst>
            <a:lin ang="16200000" scaled="1"/>
            <a:tileRect/>
          </a:gradFill>
        </p:spPr>
        <p:txBody>
          <a:bodyPr/>
          <a:lstStyle>
            <a:lvl1pPr marL="0" indent="0">
              <a:buNone/>
              <a:defRPr>
                <a:noFill/>
              </a:defRPr>
            </a:lvl1pPr>
          </a:lstStyle>
          <a:p>
            <a:pPr lvl="0"/>
            <a:endParaRPr lang="id-ID" dirty="0"/>
          </a:p>
        </p:txBody>
      </p:sp>
      <p:sp>
        <p:nvSpPr>
          <p:cNvPr id="53" name="Text Placeholder 11"/>
          <p:cNvSpPr>
            <a:spLocks noGrp="1"/>
          </p:cNvSpPr>
          <p:nvPr>
            <p:ph type="body" sz="quarter" idx="26" hasCustomPrompt="1"/>
          </p:nvPr>
        </p:nvSpPr>
        <p:spPr>
          <a:xfrm>
            <a:off x="2714625" y="6359549"/>
            <a:ext cx="1025525" cy="230405"/>
          </a:xfrm>
        </p:spPr>
        <p:txBody>
          <a:bodyPr>
            <a:noAutofit/>
          </a:bodyPr>
          <a:lstStyle>
            <a:lvl1pPr marL="0" indent="0" algn="l">
              <a:buNone/>
              <a:defRPr sz="1050">
                <a:solidFill>
                  <a:schemeClr val="tx2">
                    <a:lumMod val="40000"/>
                    <a:lumOff val="60000"/>
                  </a:schemeClr>
                </a:solidFill>
                <a:latin typeface="Lato" panose="020F0502020204030203" pitchFamily="34" charset="0"/>
              </a:defRPr>
            </a:lvl1pPr>
          </a:lstStyle>
          <a:p>
            <a:pPr lvl="0"/>
            <a:r>
              <a:rPr lang="id-ID" dirty="0"/>
              <a:t>Dark Purple </a:t>
            </a:r>
          </a:p>
        </p:txBody>
      </p:sp>
      <p:sp>
        <p:nvSpPr>
          <p:cNvPr id="57" name="Text Placeholder 11"/>
          <p:cNvSpPr>
            <a:spLocks noGrp="1"/>
          </p:cNvSpPr>
          <p:nvPr>
            <p:ph type="body" sz="quarter" idx="27" hasCustomPrompt="1"/>
          </p:nvPr>
        </p:nvSpPr>
        <p:spPr>
          <a:xfrm>
            <a:off x="5001536" y="6359549"/>
            <a:ext cx="1025525" cy="230405"/>
          </a:xfrm>
        </p:spPr>
        <p:txBody>
          <a:bodyPr>
            <a:noAutofit/>
          </a:bodyPr>
          <a:lstStyle>
            <a:lvl1pPr marL="0" indent="0" algn="l">
              <a:buNone/>
              <a:defRPr sz="1050">
                <a:solidFill>
                  <a:schemeClr val="tx2">
                    <a:lumMod val="40000"/>
                    <a:lumOff val="60000"/>
                  </a:schemeClr>
                </a:solidFill>
                <a:latin typeface="Lato" panose="020F0502020204030203" pitchFamily="34" charset="0"/>
              </a:defRPr>
            </a:lvl1pPr>
          </a:lstStyle>
          <a:p>
            <a:pPr lvl="0"/>
            <a:r>
              <a:rPr lang="id-ID" dirty="0"/>
              <a:t>Light BLue</a:t>
            </a:r>
          </a:p>
        </p:txBody>
      </p:sp>
      <p:sp>
        <p:nvSpPr>
          <p:cNvPr id="77" name="Text Placeholder 69"/>
          <p:cNvSpPr>
            <a:spLocks noGrp="1"/>
          </p:cNvSpPr>
          <p:nvPr>
            <p:ph type="body" sz="quarter" idx="31"/>
          </p:nvPr>
        </p:nvSpPr>
        <p:spPr>
          <a:xfrm>
            <a:off x="2138818" y="3289131"/>
            <a:ext cx="213801" cy="213801"/>
          </a:xfrm>
          <a:prstGeom prst="ellipse">
            <a:avLst/>
          </a:prstGeom>
          <a:solidFill>
            <a:schemeClr val="bg1">
              <a:alpha val="25000"/>
            </a:schemeClr>
          </a:solidFill>
        </p:spPr>
        <p:txBody>
          <a:bodyPr>
            <a:noAutofit/>
          </a:bodyPr>
          <a:lstStyle>
            <a:lvl1pPr marL="0" indent="0">
              <a:buNone/>
              <a:defRPr sz="400">
                <a:noFill/>
              </a:defRPr>
            </a:lvl1pPr>
            <a:lvl2pPr>
              <a:defRPr>
                <a:noFill/>
              </a:defRPr>
            </a:lvl2pPr>
            <a:lvl3pPr>
              <a:defRPr>
                <a:noFill/>
              </a:defRPr>
            </a:lvl3pPr>
            <a:lvl4pPr>
              <a:defRPr>
                <a:noFill/>
              </a:defRPr>
            </a:lvl4pPr>
            <a:lvl5pPr>
              <a:defRPr>
                <a:noFill/>
              </a:defRPr>
            </a:lvl5pPr>
          </a:lstStyle>
          <a:p>
            <a:pPr lvl="0"/>
            <a:endParaRPr lang="id-ID" dirty="0"/>
          </a:p>
        </p:txBody>
      </p:sp>
      <p:sp>
        <p:nvSpPr>
          <p:cNvPr id="70" name="Text Placeholder 69"/>
          <p:cNvSpPr>
            <a:spLocks noGrp="1"/>
          </p:cNvSpPr>
          <p:nvPr>
            <p:ph type="body" sz="quarter" idx="30"/>
          </p:nvPr>
        </p:nvSpPr>
        <p:spPr>
          <a:xfrm>
            <a:off x="2192225" y="3342494"/>
            <a:ext cx="106811" cy="106810"/>
          </a:xfrm>
          <a:prstGeom prst="ellipse">
            <a:avLst/>
          </a:prstGeom>
          <a:solidFill>
            <a:schemeClr val="bg1"/>
          </a:solidFill>
        </p:spPr>
        <p:txBody>
          <a:bodyPr>
            <a:noAutofit/>
          </a:bodyPr>
          <a:lstStyle>
            <a:lvl1pPr marL="0" indent="0">
              <a:buNone/>
              <a:defRPr sz="400">
                <a:noFill/>
              </a:defRPr>
            </a:lvl1pPr>
            <a:lvl2pPr>
              <a:defRPr>
                <a:noFill/>
              </a:defRPr>
            </a:lvl2pPr>
            <a:lvl3pPr>
              <a:defRPr>
                <a:noFill/>
              </a:defRPr>
            </a:lvl3pPr>
            <a:lvl4pPr>
              <a:defRPr>
                <a:noFill/>
              </a:defRPr>
            </a:lvl4pPr>
            <a:lvl5pPr>
              <a:defRPr>
                <a:noFill/>
              </a:defRPr>
            </a:lvl5pPr>
          </a:lstStyle>
          <a:p>
            <a:pPr lvl="0"/>
            <a:endParaRPr lang="id-ID" dirty="0"/>
          </a:p>
        </p:txBody>
      </p:sp>
      <p:sp>
        <p:nvSpPr>
          <p:cNvPr id="86" name="Text Placeholder 69"/>
          <p:cNvSpPr>
            <a:spLocks noGrp="1"/>
          </p:cNvSpPr>
          <p:nvPr>
            <p:ph type="body" sz="quarter" idx="40"/>
          </p:nvPr>
        </p:nvSpPr>
        <p:spPr>
          <a:xfrm>
            <a:off x="2427995" y="6412159"/>
            <a:ext cx="138996" cy="138996"/>
          </a:xfrm>
          <a:prstGeom prst="ellipse">
            <a:avLst/>
          </a:prstGeom>
          <a:solidFill>
            <a:srgbClr val="B5216F"/>
          </a:solidFill>
        </p:spPr>
        <p:txBody>
          <a:bodyPr>
            <a:noAutofit/>
          </a:bodyPr>
          <a:lstStyle>
            <a:lvl1pPr marL="0" indent="0">
              <a:buNone/>
              <a:defRPr sz="400">
                <a:noFill/>
              </a:defRPr>
            </a:lvl1pPr>
            <a:lvl2pPr>
              <a:defRPr>
                <a:noFill/>
              </a:defRPr>
            </a:lvl2pPr>
            <a:lvl3pPr>
              <a:defRPr>
                <a:noFill/>
              </a:defRPr>
            </a:lvl3pPr>
            <a:lvl4pPr>
              <a:defRPr>
                <a:noFill/>
              </a:defRPr>
            </a:lvl4pPr>
            <a:lvl5pPr>
              <a:defRPr>
                <a:noFill/>
              </a:defRPr>
            </a:lvl5pPr>
          </a:lstStyle>
          <a:p>
            <a:pPr lvl="0"/>
            <a:endParaRPr lang="id-ID" dirty="0"/>
          </a:p>
        </p:txBody>
      </p:sp>
      <p:sp>
        <p:nvSpPr>
          <p:cNvPr id="87" name="Text Placeholder 69"/>
          <p:cNvSpPr>
            <a:spLocks noGrp="1"/>
          </p:cNvSpPr>
          <p:nvPr>
            <p:ph type="body" sz="quarter" idx="41"/>
          </p:nvPr>
        </p:nvSpPr>
        <p:spPr>
          <a:xfrm>
            <a:off x="4729235" y="6412159"/>
            <a:ext cx="138996" cy="138996"/>
          </a:xfrm>
          <a:prstGeom prst="ellipse">
            <a:avLst/>
          </a:prstGeom>
          <a:solidFill>
            <a:srgbClr val="00FFFF"/>
          </a:solidFill>
        </p:spPr>
        <p:txBody>
          <a:bodyPr>
            <a:noAutofit/>
          </a:bodyPr>
          <a:lstStyle>
            <a:lvl1pPr marL="0" indent="0">
              <a:buNone/>
              <a:defRPr sz="400">
                <a:noFill/>
              </a:defRPr>
            </a:lvl1pPr>
            <a:lvl2pPr>
              <a:defRPr>
                <a:noFill/>
              </a:defRPr>
            </a:lvl2pPr>
            <a:lvl3pPr>
              <a:defRPr>
                <a:noFill/>
              </a:defRPr>
            </a:lvl3pPr>
            <a:lvl4pPr>
              <a:defRPr>
                <a:noFill/>
              </a:defRPr>
            </a:lvl4pPr>
            <a:lvl5pPr>
              <a:defRPr>
                <a:noFill/>
              </a:defRPr>
            </a:lvl5pPr>
          </a:lstStyle>
          <a:p>
            <a:pPr lvl="0"/>
            <a:endParaRPr lang="id-ID" dirty="0"/>
          </a:p>
        </p:txBody>
      </p:sp>
      <p:sp>
        <p:nvSpPr>
          <p:cNvPr id="58" name="Text Placeholder 5"/>
          <p:cNvSpPr>
            <a:spLocks noGrp="1"/>
          </p:cNvSpPr>
          <p:nvPr>
            <p:ph type="body" sz="quarter" idx="47"/>
          </p:nvPr>
        </p:nvSpPr>
        <p:spPr>
          <a:xfrm>
            <a:off x="241244" y="4242367"/>
            <a:ext cx="4096024" cy="1127817"/>
          </a:xfrm>
          <a:custGeom>
            <a:avLst/>
            <a:gdLst>
              <a:gd name="connsiteX0" fmla="*/ 0 w 4387078"/>
              <a:gd name="connsiteY0" fmla="*/ 0 h 2751137"/>
              <a:gd name="connsiteX1" fmla="*/ 4387078 w 4387078"/>
              <a:gd name="connsiteY1" fmla="*/ 0 h 2751137"/>
              <a:gd name="connsiteX2" fmla="*/ 4387078 w 4387078"/>
              <a:gd name="connsiteY2" fmla="*/ 2751137 h 2751137"/>
              <a:gd name="connsiteX3" fmla="*/ 0 w 4387078"/>
              <a:gd name="connsiteY3" fmla="*/ 2751137 h 2751137"/>
              <a:gd name="connsiteX4" fmla="*/ 0 w 4387078"/>
              <a:gd name="connsiteY4" fmla="*/ 0 h 2751137"/>
              <a:gd name="connsiteX0" fmla="*/ 1181687 w 4387078"/>
              <a:gd name="connsiteY0" fmla="*/ 14068 h 2751137"/>
              <a:gd name="connsiteX1" fmla="*/ 4387078 w 4387078"/>
              <a:gd name="connsiteY1" fmla="*/ 0 h 2751137"/>
              <a:gd name="connsiteX2" fmla="*/ 4387078 w 4387078"/>
              <a:gd name="connsiteY2" fmla="*/ 2751137 h 2751137"/>
              <a:gd name="connsiteX3" fmla="*/ 0 w 4387078"/>
              <a:gd name="connsiteY3" fmla="*/ 2751137 h 2751137"/>
              <a:gd name="connsiteX4" fmla="*/ 1181687 w 4387078"/>
              <a:gd name="connsiteY4" fmla="*/ 14068 h 2751137"/>
              <a:gd name="connsiteX0" fmla="*/ 1181687 w 4387078"/>
              <a:gd name="connsiteY0" fmla="*/ 0 h 2737069"/>
              <a:gd name="connsiteX1" fmla="*/ 2417601 w 4387078"/>
              <a:gd name="connsiteY1" fmla="*/ 0 h 2737069"/>
              <a:gd name="connsiteX2" fmla="*/ 4387078 w 4387078"/>
              <a:gd name="connsiteY2" fmla="*/ 2737069 h 2737069"/>
              <a:gd name="connsiteX3" fmla="*/ 0 w 4387078"/>
              <a:gd name="connsiteY3" fmla="*/ 2737069 h 2737069"/>
              <a:gd name="connsiteX4" fmla="*/ 1181687 w 4387078"/>
              <a:gd name="connsiteY4" fmla="*/ 0 h 2737069"/>
              <a:gd name="connsiteX0" fmla="*/ 1181687 w 4387078"/>
              <a:gd name="connsiteY0" fmla="*/ 0 h 2737069"/>
              <a:gd name="connsiteX1" fmla="*/ 4387078 w 4387078"/>
              <a:gd name="connsiteY1" fmla="*/ 2737069 h 2737069"/>
              <a:gd name="connsiteX2" fmla="*/ 0 w 4387078"/>
              <a:gd name="connsiteY2" fmla="*/ 2737069 h 2737069"/>
              <a:gd name="connsiteX3" fmla="*/ 1181687 w 4387078"/>
              <a:gd name="connsiteY3" fmla="*/ 0 h 2737069"/>
              <a:gd name="connsiteX0" fmla="*/ 1181687 w 4387078"/>
              <a:gd name="connsiteY0" fmla="*/ 1 h 2737070"/>
              <a:gd name="connsiteX1" fmla="*/ 4387078 w 4387078"/>
              <a:gd name="connsiteY1" fmla="*/ 2737070 h 2737070"/>
              <a:gd name="connsiteX2" fmla="*/ 0 w 4387078"/>
              <a:gd name="connsiteY2" fmla="*/ 2737070 h 2737070"/>
              <a:gd name="connsiteX3" fmla="*/ 1181687 w 4387078"/>
              <a:gd name="connsiteY3" fmla="*/ 1 h 2737070"/>
              <a:gd name="connsiteX0" fmla="*/ 1534112 w 4387078"/>
              <a:gd name="connsiteY0" fmla="*/ 2 h 2727546"/>
              <a:gd name="connsiteX1" fmla="*/ 4387078 w 4387078"/>
              <a:gd name="connsiteY1" fmla="*/ 2727546 h 2727546"/>
              <a:gd name="connsiteX2" fmla="*/ 0 w 4387078"/>
              <a:gd name="connsiteY2" fmla="*/ 2727546 h 2727546"/>
              <a:gd name="connsiteX3" fmla="*/ 1534112 w 4387078"/>
              <a:gd name="connsiteY3" fmla="*/ 2 h 2727546"/>
              <a:gd name="connsiteX0" fmla="*/ 1534112 w 4387078"/>
              <a:gd name="connsiteY0" fmla="*/ 2 h 2727546"/>
              <a:gd name="connsiteX1" fmla="*/ 4387078 w 4387078"/>
              <a:gd name="connsiteY1" fmla="*/ 2727546 h 2727546"/>
              <a:gd name="connsiteX2" fmla="*/ 0 w 4387078"/>
              <a:gd name="connsiteY2" fmla="*/ 2727546 h 2727546"/>
              <a:gd name="connsiteX3" fmla="*/ 1534112 w 4387078"/>
              <a:gd name="connsiteY3" fmla="*/ 2 h 2727546"/>
              <a:gd name="connsiteX0" fmla="*/ 1534112 w 2386828"/>
              <a:gd name="connsiteY0" fmla="*/ 0 h 2727544"/>
              <a:gd name="connsiteX1" fmla="*/ 2386828 w 2386828"/>
              <a:gd name="connsiteY1" fmla="*/ 2727544 h 2727544"/>
              <a:gd name="connsiteX2" fmla="*/ 0 w 2386828"/>
              <a:gd name="connsiteY2" fmla="*/ 2727544 h 2727544"/>
              <a:gd name="connsiteX3" fmla="*/ 1534112 w 2386828"/>
              <a:gd name="connsiteY3" fmla="*/ 0 h 2727544"/>
              <a:gd name="connsiteX0" fmla="*/ 1124537 w 2386828"/>
              <a:gd name="connsiteY0" fmla="*/ 0 h 2032219"/>
              <a:gd name="connsiteX1" fmla="*/ 2386828 w 2386828"/>
              <a:gd name="connsiteY1" fmla="*/ 2032219 h 2032219"/>
              <a:gd name="connsiteX2" fmla="*/ 0 w 2386828"/>
              <a:gd name="connsiteY2" fmla="*/ 2032219 h 2032219"/>
              <a:gd name="connsiteX3" fmla="*/ 1124537 w 2386828"/>
              <a:gd name="connsiteY3" fmla="*/ 0 h 2032219"/>
              <a:gd name="connsiteX0" fmla="*/ 1124537 w 2386828"/>
              <a:gd name="connsiteY0" fmla="*/ 0 h 2032219"/>
              <a:gd name="connsiteX1" fmla="*/ 2386828 w 2386828"/>
              <a:gd name="connsiteY1" fmla="*/ 2032219 h 2032219"/>
              <a:gd name="connsiteX2" fmla="*/ 0 w 2386828"/>
              <a:gd name="connsiteY2" fmla="*/ 2032219 h 2032219"/>
              <a:gd name="connsiteX3" fmla="*/ 1124537 w 2386828"/>
              <a:gd name="connsiteY3" fmla="*/ 0 h 2032219"/>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1920103"/>
              <a:gd name="connsiteY0" fmla="*/ 0 h 2041744"/>
              <a:gd name="connsiteX1" fmla="*/ 1920103 w 1920103"/>
              <a:gd name="connsiteY1" fmla="*/ 2041744 h 2041744"/>
              <a:gd name="connsiteX2" fmla="*/ 0 w 1920103"/>
              <a:gd name="connsiteY2" fmla="*/ 2041744 h 2041744"/>
              <a:gd name="connsiteX3" fmla="*/ 1267412 w 1920103"/>
              <a:gd name="connsiteY3" fmla="*/ 0 h 20417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Lst>
            <a:ahLst/>
            <a:cxnLst>
              <a:cxn ang="0">
                <a:pos x="connsiteX0" y="connsiteY0"/>
              </a:cxn>
              <a:cxn ang="0">
                <a:pos x="connsiteX1" y="connsiteY1"/>
              </a:cxn>
              <a:cxn ang="0">
                <a:pos x="connsiteX2" y="connsiteY2"/>
              </a:cxn>
              <a:cxn ang="0">
                <a:pos x="connsiteX3" y="connsiteY3"/>
              </a:cxn>
            </a:cxnLst>
            <a:rect l="l" t="t" r="r" b="b"/>
            <a:pathLst>
              <a:path w="1920103" h="2003644">
                <a:moveTo>
                  <a:pt x="953087" y="0"/>
                </a:moveTo>
                <a:cubicBezTo>
                  <a:pt x="1473129" y="0"/>
                  <a:pt x="1461239" y="1758038"/>
                  <a:pt x="1920103" y="2003644"/>
                </a:cubicBezTo>
                <a:lnTo>
                  <a:pt x="0" y="2003644"/>
                </a:lnTo>
                <a:cubicBezTo>
                  <a:pt x="470096" y="1824713"/>
                  <a:pt x="433045" y="0"/>
                  <a:pt x="953087" y="0"/>
                </a:cubicBezTo>
                <a:close/>
              </a:path>
            </a:pathLst>
          </a:custGeom>
          <a:gradFill flip="none" rotWithShape="1">
            <a:gsLst>
              <a:gs pos="96000">
                <a:srgbClr val="00FFFF">
                  <a:alpha val="76000"/>
                </a:srgbClr>
              </a:gs>
              <a:gs pos="0">
                <a:srgbClr val="7030A0">
                  <a:alpha val="0"/>
                </a:srgbClr>
              </a:gs>
            </a:gsLst>
            <a:lin ang="16200000" scaled="1"/>
            <a:tileRect/>
          </a:gradFill>
        </p:spPr>
        <p:txBody>
          <a:bodyPr/>
          <a:lstStyle>
            <a:lvl1pPr marL="0" indent="0">
              <a:buNone/>
              <a:defRPr>
                <a:noFill/>
              </a:defRPr>
            </a:lvl1pPr>
          </a:lstStyle>
          <a:p>
            <a:pPr lvl="0"/>
            <a:endParaRPr lang="id-ID" dirty="0"/>
          </a:p>
        </p:txBody>
      </p:sp>
      <p:sp>
        <p:nvSpPr>
          <p:cNvPr id="59" name="Text Placeholder 11"/>
          <p:cNvSpPr>
            <a:spLocks noGrp="1"/>
          </p:cNvSpPr>
          <p:nvPr>
            <p:ph type="body" sz="quarter" idx="48" hasCustomPrompt="1"/>
          </p:nvPr>
        </p:nvSpPr>
        <p:spPr>
          <a:xfrm>
            <a:off x="4110117" y="2155584"/>
            <a:ext cx="492387" cy="236341"/>
          </a:xfrm>
        </p:spPr>
        <p:txBody>
          <a:bodyPr>
            <a:noAutofit/>
          </a:bodyPr>
          <a:lstStyle>
            <a:lvl1pPr marL="0" indent="0" algn="l">
              <a:buNone/>
              <a:defRPr sz="1200">
                <a:latin typeface="Lato Black" panose="020F0A02020204030203" pitchFamily="34" charset="0"/>
              </a:defRPr>
            </a:lvl1pPr>
          </a:lstStyle>
          <a:p>
            <a:pPr lvl="0"/>
            <a:r>
              <a:rPr lang="id-ID" dirty="0"/>
              <a:t>10%</a:t>
            </a:r>
          </a:p>
        </p:txBody>
      </p:sp>
      <p:sp>
        <p:nvSpPr>
          <p:cNvPr id="60" name="Text Placeholder 5"/>
          <p:cNvSpPr>
            <a:spLocks noGrp="1"/>
          </p:cNvSpPr>
          <p:nvPr>
            <p:ph type="body" sz="quarter" idx="49"/>
          </p:nvPr>
        </p:nvSpPr>
        <p:spPr>
          <a:xfrm>
            <a:off x="2427993" y="2641411"/>
            <a:ext cx="3925051" cy="2728642"/>
          </a:xfrm>
          <a:custGeom>
            <a:avLst/>
            <a:gdLst>
              <a:gd name="connsiteX0" fmla="*/ 0 w 4387078"/>
              <a:gd name="connsiteY0" fmla="*/ 0 h 2751137"/>
              <a:gd name="connsiteX1" fmla="*/ 4387078 w 4387078"/>
              <a:gd name="connsiteY1" fmla="*/ 0 h 2751137"/>
              <a:gd name="connsiteX2" fmla="*/ 4387078 w 4387078"/>
              <a:gd name="connsiteY2" fmla="*/ 2751137 h 2751137"/>
              <a:gd name="connsiteX3" fmla="*/ 0 w 4387078"/>
              <a:gd name="connsiteY3" fmla="*/ 2751137 h 2751137"/>
              <a:gd name="connsiteX4" fmla="*/ 0 w 4387078"/>
              <a:gd name="connsiteY4" fmla="*/ 0 h 2751137"/>
              <a:gd name="connsiteX0" fmla="*/ 1181687 w 4387078"/>
              <a:gd name="connsiteY0" fmla="*/ 14068 h 2751137"/>
              <a:gd name="connsiteX1" fmla="*/ 4387078 w 4387078"/>
              <a:gd name="connsiteY1" fmla="*/ 0 h 2751137"/>
              <a:gd name="connsiteX2" fmla="*/ 4387078 w 4387078"/>
              <a:gd name="connsiteY2" fmla="*/ 2751137 h 2751137"/>
              <a:gd name="connsiteX3" fmla="*/ 0 w 4387078"/>
              <a:gd name="connsiteY3" fmla="*/ 2751137 h 2751137"/>
              <a:gd name="connsiteX4" fmla="*/ 1181687 w 4387078"/>
              <a:gd name="connsiteY4" fmla="*/ 14068 h 2751137"/>
              <a:gd name="connsiteX0" fmla="*/ 1181687 w 4387078"/>
              <a:gd name="connsiteY0" fmla="*/ 0 h 2737069"/>
              <a:gd name="connsiteX1" fmla="*/ 2417601 w 4387078"/>
              <a:gd name="connsiteY1" fmla="*/ 0 h 2737069"/>
              <a:gd name="connsiteX2" fmla="*/ 4387078 w 4387078"/>
              <a:gd name="connsiteY2" fmla="*/ 2737069 h 2737069"/>
              <a:gd name="connsiteX3" fmla="*/ 0 w 4387078"/>
              <a:gd name="connsiteY3" fmla="*/ 2737069 h 2737069"/>
              <a:gd name="connsiteX4" fmla="*/ 1181687 w 4387078"/>
              <a:gd name="connsiteY4" fmla="*/ 0 h 2737069"/>
              <a:gd name="connsiteX0" fmla="*/ 1181687 w 4387078"/>
              <a:gd name="connsiteY0" fmla="*/ 0 h 2737069"/>
              <a:gd name="connsiteX1" fmla="*/ 4387078 w 4387078"/>
              <a:gd name="connsiteY1" fmla="*/ 2737069 h 2737069"/>
              <a:gd name="connsiteX2" fmla="*/ 0 w 4387078"/>
              <a:gd name="connsiteY2" fmla="*/ 2737069 h 2737069"/>
              <a:gd name="connsiteX3" fmla="*/ 1181687 w 4387078"/>
              <a:gd name="connsiteY3" fmla="*/ 0 h 2737069"/>
              <a:gd name="connsiteX0" fmla="*/ 1181687 w 4387078"/>
              <a:gd name="connsiteY0" fmla="*/ 1 h 2737070"/>
              <a:gd name="connsiteX1" fmla="*/ 4387078 w 4387078"/>
              <a:gd name="connsiteY1" fmla="*/ 2737070 h 2737070"/>
              <a:gd name="connsiteX2" fmla="*/ 0 w 4387078"/>
              <a:gd name="connsiteY2" fmla="*/ 2737070 h 2737070"/>
              <a:gd name="connsiteX3" fmla="*/ 1181687 w 4387078"/>
              <a:gd name="connsiteY3" fmla="*/ 1 h 2737070"/>
              <a:gd name="connsiteX0" fmla="*/ 1534112 w 4387078"/>
              <a:gd name="connsiteY0" fmla="*/ 2 h 2727546"/>
              <a:gd name="connsiteX1" fmla="*/ 4387078 w 4387078"/>
              <a:gd name="connsiteY1" fmla="*/ 2727546 h 2727546"/>
              <a:gd name="connsiteX2" fmla="*/ 0 w 4387078"/>
              <a:gd name="connsiteY2" fmla="*/ 2727546 h 2727546"/>
              <a:gd name="connsiteX3" fmla="*/ 1534112 w 4387078"/>
              <a:gd name="connsiteY3" fmla="*/ 2 h 2727546"/>
              <a:gd name="connsiteX0" fmla="*/ 1534112 w 4387078"/>
              <a:gd name="connsiteY0" fmla="*/ 2 h 2727546"/>
              <a:gd name="connsiteX1" fmla="*/ 4387078 w 4387078"/>
              <a:gd name="connsiteY1" fmla="*/ 2727546 h 2727546"/>
              <a:gd name="connsiteX2" fmla="*/ 0 w 4387078"/>
              <a:gd name="connsiteY2" fmla="*/ 2727546 h 2727546"/>
              <a:gd name="connsiteX3" fmla="*/ 1534112 w 4387078"/>
              <a:gd name="connsiteY3" fmla="*/ 2 h 2727546"/>
              <a:gd name="connsiteX0" fmla="*/ 1534112 w 2386828"/>
              <a:gd name="connsiteY0" fmla="*/ 0 h 2727544"/>
              <a:gd name="connsiteX1" fmla="*/ 2386828 w 2386828"/>
              <a:gd name="connsiteY1" fmla="*/ 2727544 h 2727544"/>
              <a:gd name="connsiteX2" fmla="*/ 0 w 2386828"/>
              <a:gd name="connsiteY2" fmla="*/ 2727544 h 2727544"/>
              <a:gd name="connsiteX3" fmla="*/ 1534112 w 2386828"/>
              <a:gd name="connsiteY3" fmla="*/ 0 h 2727544"/>
              <a:gd name="connsiteX0" fmla="*/ 1124537 w 2386828"/>
              <a:gd name="connsiteY0" fmla="*/ 0 h 2032219"/>
              <a:gd name="connsiteX1" fmla="*/ 2386828 w 2386828"/>
              <a:gd name="connsiteY1" fmla="*/ 2032219 h 2032219"/>
              <a:gd name="connsiteX2" fmla="*/ 0 w 2386828"/>
              <a:gd name="connsiteY2" fmla="*/ 2032219 h 2032219"/>
              <a:gd name="connsiteX3" fmla="*/ 1124537 w 2386828"/>
              <a:gd name="connsiteY3" fmla="*/ 0 h 2032219"/>
              <a:gd name="connsiteX0" fmla="*/ 1124537 w 2386828"/>
              <a:gd name="connsiteY0" fmla="*/ 0 h 2032219"/>
              <a:gd name="connsiteX1" fmla="*/ 2386828 w 2386828"/>
              <a:gd name="connsiteY1" fmla="*/ 2032219 h 2032219"/>
              <a:gd name="connsiteX2" fmla="*/ 0 w 2386828"/>
              <a:gd name="connsiteY2" fmla="*/ 2032219 h 2032219"/>
              <a:gd name="connsiteX3" fmla="*/ 1124537 w 2386828"/>
              <a:gd name="connsiteY3" fmla="*/ 0 h 2032219"/>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1920103"/>
              <a:gd name="connsiteY0" fmla="*/ 0 h 2041744"/>
              <a:gd name="connsiteX1" fmla="*/ 1920103 w 1920103"/>
              <a:gd name="connsiteY1" fmla="*/ 2041744 h 2041744"/>
              <a:gd name="connsiteX2" fmla="*/ 0 w 1920103"/>
              <a:gd name="connsiteY2" fmla="*/ 2041744 h 2041744"/>
              <a:gd name="connsiteX3" fmla="*/ 1267412 w 1920103"/>
              <a:gd name="connsiteY3" fmla="*/ 0 h 20417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Lst>
            <a:ahLst/>
            <a:cxnLst>
              <a:cxn ang="0">
                <a:pos x="connsiteX0" y="connsiteY0"/>
              </a:cxn>
              <a:cxn ang="0">
                <a:pos x="connsiteX1" y="connsiteY1"/>
              </a:cxn>
              <a:cxn ang="0">
                <a:pos x="connsiteX2" y="connsiteY2"/>
              </a:cxn>
              <a:cxn ang="0">
                <a:pos x="connsiteX3" y="connsiteY3"/>
              </a:cxn>
            </a:cxnLst>
            <a:rect l="l" t="t" r="r" b="b"/>
            <a:pathLst>
              <a:path w="1920103" h="2003644">
                <a:moveTo>
                  <a:pt x="953087" y="0"/>
                </a:moveTo>
                <a:cubicBezTo>
                  <a:pt x="1473129" y="0"/>
                  <a:pt x="1461239" y="1758038"/>
                  <a:pt x="1920103" y="2003644"/>
                </a:cubicBezTo>
                <a:lnTo>
                  <a:pt x="0" y="2003644"/>
                </a:lnTo>
                <a:cubicBezTo>
                  <a:pt x="470096" y="1824713"/>
                  <a:pt x="433045" y="0"/>
                  <a:pt x="953087" y="0"/>
                </a:cubicBezTo>
                <a:close/>
              </a:path>
            </a:pathLst>
          </a:custGeom>
          <a:gradFill flip="none" rotWithShape="1">
            <a:gsLst>
              <a:gs pos="96000">
                <a:srgbClr val="B5216F"/>
              </a:gs>
              <a:gs pos="0">
                <a:srgbClr val="7030A0">
                  <a:alpha val="0"/>
                </a:srgbClr>
              </a:gs>
            </a:gsLst>
            <a:lin ang="16200000" scaled="1"/>
            <a:tileRect/>
          </a:gradFill>
        </p:spPr>
        <p:txBody>
          <a:bodyPr/>
          <a:lstStyle>
            <a:lvl1pPr marL="0" indent="0">
              <a:buNone/>
              <a:defRPr>
                <a:noFill/>
              </a:defRPr>
            </a:lvl1pPr>
          </a:lstStyle>
          <a:p>
            <a:pPr lvl="0"/>
            <a:endParaRPr lang="id-ID" dirty="0"/>
          </a:p>
        </p:txBody>
      </p:sp>
      <p:sp>
        <p:nvSpPr>
          <p:cNvPr id="65" name="Text Placeholder 69"/>
          <p:cNvSpPr>
            <a:spLocks noGrp="1"/>
          </p:cNvSpPr>
          <p:nvPr>
            <p:ph type="body" sz="quarter" idx="50"/>
          </p:nvPr>
        </p:nvSpPr>
        <p:spPr>
          <a:xfrm>
            <a:off x="4270814" y="2541419"/>
            <a:ext cx="213801" cy="213801"/>
          </a:xfrm>
          <a:prstGeom prst="ellipse">
            <a:avLst/>
          </a:prstGeom>
          <a:solidFill>
            <a:schemeClr val="bg1">
              <a:alpha val="25000"/>
            </a:schemeClr>
          </a:solidFill>
        </p:spPr>
        <p:txBody>
          <a:bodyPr>
            <a:noAutofit/>
          </a:bodyPr>
          <a:lstStyle>
            <a:lvl1pPr marL="0" indent="0">
              <a:buNone/>
              <a:defRPr sz="400">
                <a:noFill/>
              </a:defRPr>
            </a:lvl1pPr>
            <a:lvl2pPr>
              <a:defRPr>
                <a:noFill/>
              </a:defRPr>
            </a:lvl2pPr>
            <a:lvl3pPr>
              <a:defRPr>
                <a:noFill/>
              </a:defRPr>
            </a:lvl3pPr>
            <a:lvl4pPr>
              <a:defRPr>
                <a:noFill/>
              </a:defRPr>
            </a:lvl4pPr>
            <a:lvl5pPr>
              <a:defRPr>
                <a:noFill/>
              </a:defRPr>
            </a:lvl5pPr>
          </a:lstStyle>
          <a:p>
            <a:pPr lvl="0"/>
            <a:endParaRPr lang="id-ID" dirty="0"/>
          </a:p>
        </p:txBody>
      </p:sp>
      <p:sp>
        <p:nvSpPr>
          <p:cNvPr id="66" name="Text Placeholder 69"/>
          <p:cNvSpPr>
            <a:spLocks noGrp="1"/>
          </p:cNvSpPr>
          <p:nvPr>
            <p:ph type="body" sz="quarter" idx="51"/>
          </p:nvPr>
        </p:nvSpPr>
        <p:spPr>
          <a:xfrm>
            <a:off x="4324221" y="2594782"/>
            <a:ext cx="106811" cy="106810"/>
          </a:xfrm>
          <a:prstGeom prst="ellipse">
            <a:avLst/>
          </a:prstGeom>
          <a:solidFill>
            <a:schemeClr val="bg1"/>
          </a:solidFill>
        </p:spPr>
        <p:txBody>
          <a:bodyPr>
            <a:noAutofit/>
          </a:bodyPr>
          <a:lstStyle>
            <a:lvl1pPr marL="0" indent="0">
              <a:buNone/>
              <a:defRPr sz="400">
                <a:noFill/>
              </a:defRPr>
            </a:lvl1pPr>
            <a:lvl2pPr>
              <a:defRPr>
                <a:noFill/>
              </a:defRPr>
            </a:lvl2pPr>
            <a:lvl3pPr>
              <a:defRPr>
                <a:noFill/>
              </a:defRPr>
            </a:lvl3pPr>
            <a:lvl4pPr>
              <a:defRPr>
                <a:noFill/>
              </a:defRPr>
            </a:lvl4pPr>
            <a:lvl5pPr>
              <a:defRPr>
                <a:noFill/>
              </a:defRPr>
            </a:lvl5pPr>
          </a:lstStyle>
          <a:p>
            <a:pPr lvl="0"/>
            <a:endParaRPr lang="id-ID" dirty="0"/>
          </a:p>
        </p:txBody>
      </p:sp>
      <p:sp>
        <p:nvSpPr>
          <p:cNvPr id="67" name="Text Placeholder 5"/>
          <p:cNvSpPr>
            <a:spLocks noGrp="1"/>
          </p:cNvSpPr>
          <p:nvPr>
            <p:ph type="body" sz="quarter" idx="52"/>
          </p:nvPr>
        </p:nvSpPr>
        <p:spPr>
          <a:xfrm>
            <a:off x="2373240" y="3607733"/>
            <a:ext cx="4096024" cy="1762451"/>
          </a:xfrm>
          <a:custGeom>
            <a:avLst/>
            <a:gdLst>
              <a:gd name="connsiteX0" fmla="*/ 0 w 4387078"/>
              <a:gd name="connsiteY0" fmla="*/ 0 h 2751137"/>
              <a:gd name="connsiteX1" fmla="*/ 4387078 w 4387078"/>
              <a:gd name="connsiteY1" fmla="*/ 0 h 2751137"/>
              <a:gd name="connsiteX2" fmla="*/ 4387078 w 4387078"/>
              <a:gd name="connsiteY2" fmla="*/ 2751137 h 2751137"/>
              <a:gd name="connsiteX3" fmla="*/ 0 w 4387078"/>
              <a:gd name="connsiteY3" fmla="*/ 2751137 h 2751137"/>
              <a:gd name="connsiteX4" fmla="*/ 0 w 4387078"/>
              <a:gd name="connsiteY4" fmla="*/ 0 h 2751137"/>
              <a:gd name="connsiteX0" fmla="*/ 1181687 w 4387078"/>
              <a:gd name="connsiteY0" fmla="*/ 14068 h 2751137"/>
              <a:gd name="connsiteX1" fmla="*/ 4387078 w 4387078"/>
              <a:gd name="connsiteY1" fmla="*/ 0 h 2751137"/>
              <a:gd name="connsiteX2" fmla="*/ 4387078 w 4387078"/>
              <a:gd name="connsiteY2" fmla="*/ 2751137 h 2751137"/>
              <a:gd name="connsiteX3" fmla="*/ 0 w 4387078"/>
              <a:gd name="connsiteY3" fmla="*/ 2751137 h 2751137"/>
              <a:gd name="connsiteX4" fmla="*/ 1181687 w 4387078"/>
              <a:gd name="connsiteY4" fmla="*/ 14068 h 2751137"/>
              <a:gd name="connsiteX0" fmla="*/ 1181687 w 4387078"/>
              <a:gd name="connsiteY0" fmla="*/ 0 h 2737069"/>
              <a:gd name="connsiteX1" fmla="*/ 2417601 w 4387078"/>
              <a:gd name="connsiteY1" fmla="*/ 0 h 2737069"/>
              <a:gd name="connsiteX2" fmla="*/ 4387078 w 4387078"/>
              <a:gd name="connsiteY2" fmla="*/ 2737069 h 2737069"/>
              <a:gd name="connsiteX3" fmla="*/ 0 w 4387078"/>
              <a:gd name="connsiteY3" fmla="*/ 2737069 h 2737069"/>
              <a:gd name="connsiteX4" fmla="*/ 1181687 w 4387078"/>
              <a:gd name="connsiteY4" fmla="*/ 0 h 2737069"/>
              <a:gd name="connsiteX0" fmla="*/ 1181687 w 4387078"/>
              <a:gd name="connsiteY0" fmla="*/ 0 h 2737069"/>
              <a:gd name="connsiteX1" fmla="*/ 4387078 w 4387078"/>
              <a:gd name="connsiteY1" fmla="*/ 2737069 h 2737069"/>
              <a:gd name="connsiteX2" fmla="*/ 0 w 4387078"/>
              <a:gd name="connsiteY2" fmla="*/ 2737069 h 2737069"/>
              <a:gd name="connsiteX3" fmla="*/ 1181687 w 4387078"/>
              <a:gd name="connsiteY3" fmla="*/ 0 h 2737069"/>
              <a:gd name="connsiteX0" fmla="*/ 1181687 w 4387078"/>
              <a:gd name="connsiteY0" fmla="*/ 1 h 2737070"/>
              <a:gd name="connsiteX1" fmla="*/ 4387078 w 4387078"/>
              <a:gd name="connsiteY1" fmla="*/ 2737070 h 2737070"/>
              <a:gd name="connsiteX2" fmla="*/ 0 w 4387078"/>
              <a:gd name="connsiteY2" fmla="*/ 2737070 h 2737070"/>
              <a:gd name="connsiteX3" fmla="*/ 1181687 w 4387078"/>
              <a:gd name="connsiteY3" fmla="*/ 1 h 2737070"/>
              <a:gd name="connsiteX0" fmla="*/ 1534112 w 4387078"/>
              <a:gd name="connsiteY0" fmla="*/ 2 h 2727546"/>
              <a:gd name="connsiteX1" fmla="*/ 4387078 w 4387078"/>
              <a:gd name="connsiteY1" fmla="*/ 2727546 h 2727546"/>
              <a:gd name="connsiteX2" fmla="*/ 0 w 4387078"/>
              <a:gd name="connsiteY2" fmla="*/ 2727546 h 2727546"/>
              <a:gd name="connsiteX3" fmla="*/ 1534112 w 4387078"/>
              <a:gd name="connsiteY3" fmla="*/ 2 h 2727546"/>
              <a:gd name="connsiteX0" fmla="*/ 1534112 w 4387078"/>
              <a:gd name="connsiteY0" fmla="*/ 2 h 2727546"/>
              <a:gd name="connsiteX1" fmla="*/ 4387078 w 4387078"/>
              <a:gd name="connsiteY1" fmla="*/ 2727546 h 2727546"/>
              <a:gd name="connsiteX2" fmla="*/ 0 w 4387078"/>
              <a:gd name="connsiteY2" fmla="*/ 2727546 h 2727546"/>
              <a:gd name="connsiteX3" fmla="*/ 1534112 w 4387078"/>
              <a:gd name="connsiteY3" fmla="*/ 2 h 2727546"/>
              <a:gd name="connsiteX0" fmla="*/ 1534112 w 2386828"/>
              <a:gd name="connsiteY0" fmla="*/ 0 h 2727544"/>
              <a:gd name="connsiteX1" fmla="*/ 2386828 w 2386828"/>
              <a:gd name="connsiteY1" fmla="*/ 2727544 h 2727544"/>
              <a:gd name="connsiteX2" fmla="*/ 0 w 2386828"/>
              <a:gd name="connsiteY2" fmla="*/ 2727544 h 2727544"/>
              <a:gd name="connsiteX3" fmla="*/ 1534112 w 2386828"/>
              <a:gd name="connsiteY3" fmla="*/ 0 h 2727544"/>
              <a:gd name="connsiteX0" fmla="*/ 1124537 w 2386828"/>
              <a:gd name="connsiteY0" fmla="*/ 0 h 2032219"/>
              <a:gd name="connsiteX1" fmla="*/ 2386828 w 2386828"/>
              <a:gd name="connsiteY1" fmla="*/ 2032219 h 2032219"/>
              <a:gd name="connsiteX2" fmla="*/ 0 w 2386828"/>
              <a:gd name="connsiteY2" fmla="*/ 2032219 h 2032219"/>
              <a:gd name="connsiteX3" fmla="*/ 1124537 w 2386828"/>
              <a:gd name="connsiteY3" fmla="*/ 0 h 2032219"/>
              <a:gd name="connsiteX0" fmla="*/ 1124537 w 2386828"/>
              <a:gd name="connsiteY0" fmla="*/ 0 h 2032219"/>
              <a:gd name="connsiteX1" fmla="*/ 2386828 w 2386828"/>
              <a:gd name="connsiteY1" fmla="*/ 2032219 h 2032219"/>
              <a:gd name="connsiteX2" fmla="*/ 0 w 2386828"/>
              <a:gd name="connsiteY2" fmla="*/ 2032219 h 2032219"/>
              <a:gd name="connsiteX3" fmla="*/ 1124537 w 2386828"/>
              <a:gd name="connsiteY3" fmla="*/ 0 h 2032219"/>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1920103"/>
              <a:gd name="connsiteY0" fmla="*/ 0 h 2041744"/>
              <a:gd name="connsiteX1" fmla="*/ 1920103 w 1920103"/>
              <a:gd name="connsiteY1" fmla="*/ 2041744 h 2041744"/>
              <a:gd name="connsiteX2" fmla="*/ 0 w 1920103"/>
              <a:gd name="connsiteY2" fmla="*/ 2041744 h 2041744"/>
              <a:gd name="connsiteX3" fmla="*/ 1267412 w 1920103"/>
              <a:gd name="connsiteY3" fmla="*/ 0 h 20417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Lst>
            <a:ahLst/>
            <a:cxnLst>
              <a:cxn ang="0">
                <a:pos x="connsiteX0" y="connsiteY0"/>
              </a:cxn>
              <a:cxn ang="0">
                <a:pos x="connsiteX1" y="connsiteY1"/>
              </a:cxn>
              <a:cxn ang="0">
                <a:pos x="connsiteX2" y="connsiteY2"/>
              </a:cxn>
              <a:cxn ang="0">
                <a:pos x="connsiteX3" y="connsiteY3"/>
              </a:cxn>
            </a:cxnLst>
            <a:rect l="l" t="t" r="r" b="b"/>
            <a:pathLst>
              <a:path w="1920103" h="2003644">
                <a:moveTo>
                  <a:pt x="953087" y="0"/>
                </a:moveTo>
                <a:cubicBezTo>
                  <a:pt x="1473129" y="0"/>
                  <a:pt x="1461239" y="1758038"/>
                  <a:pt x="1920103" y="2003644"/>
                </a:cubicBezTo>
                <a:lnTo>
                  <a:pt x="0" y="2003644"/>
                </a:lnTo>
                <a:cubicBezTo>
                  <a:pt x="470096" y="1824713"/>
                  <a:pt x="433045" y="0"/>
                  <a:pt x="953087" y="0"/>
                </a:cubicBezTo>
                <a:close/>
              </a:path>
            </a:pathLst>
          </a:custGeom>
          <a:gradFill flip="none" rotWithShape="1">
            <a:gsLst>
              <a:gs pos="96000">
                <a:srgbClr val="00FFFF">
                  <a:alpha val="76000"/>
                </a:srgbClr>
              </a:gs>
              <a:gs pos="0">
                <a:srgbClr val="7030A0">
                  <a:alpha val="0"/>
                </a:srgbClr>
              </a:gs>
            </a:gsLst>
            <a:lin ang="16200000" scaled="1"/>
            <a:tileRect/>
          </a:gradFill>
        </p:spPr>
        <p:txBody>
          <a:bodyPr/>
          <a:lstStyle>
            <a:lvl1pPr marL="0" indent="0">
              <a:buNone/>
              <a:defRPr>
                <a:noFill/>
              </a:defRPr>
            </a:lvl1pPr>
          </a:lstStyle>
          <a:p>
            <a:pPr lvl="0"/>
            <a:endParaRPr lang="id-ID" dirty="0"/>
          </a:p>
        </p:txBody>
      </p:sp>
      <p:sp>
        <p:nvSpPr>
          <p:cNvPr id="68" name="Text Placeholder 11"/>
          <p:cNvSpPr>
            <a:spLocks noGrp="1"/>
          </p:cNvSpPr>
          <p:nvPr>
            <p:ph type="body" sz="quarter" idx="53" hasCustomPrompt="1"/>
          </p:nvPr>
        </p:nvSpPr>
        <p:spPr>
          <a:xfrm>
            <a:off x="6074145" y="1658369"/>
            <a:ext cx="492387" cy="236341"/>
          </a:xfrm>
        </p:spPr>
        <p:txBody>
          <a:bodyPr>
            <a:noAutofit/>
          </a:bodyPr>
          <a:lstStyle>
            <a:lvl1pPr marL="0" indent="0" algn="l">
              <a:buNone/>
              <a:defRPr sz="1200">
                <a:latin typeface="Lato Black" panose="020F0A02020204030203" pitchFamily="34" charset="0"/>
              </a:defRPr>
            </a:lvl1pPr>
          </a:lstStyle>
          <a:p>
            <a:pPr lvl="0"/>
            <a:r>
              <a:rPr lang="id-ID" dirty="0"/>
              <a:t>10%</a:t>
            </a:r>
          </a:p>
        </p:txBody>
      </p:sp>
      <p:sp>
        <p:nvSpPr>
          <p:cNvPr id="69" name="Text Placeholder 5"/>
          <p:cNvSpPr>
            <a:spLocks noGrp="1"/>
          </p:cNvSpPr>
          <p:nvPr>
            <p:ph type="body" sz="quarter" idx="54"/>
          </p:nvPr>
        </p:nvSpPr>
        <p:spPr>
          <a:xfrm>
            <a:off x="4392021" y="2155456"/>
            <a:ext cx="3925051" cy="3214601"/>
          </a:xfrm>
          <a:custGeom>
            <a:avLst/>
            <a:gdLst>
              <a:gd name="connsiteX0" fmla="*/ 0 w 4387078"/>
              <a:gd name="connsiteY0" fmla="*/ 0 h 2751137"/>
              <a:gd name="connsiteX1" fmla="*/ 4387078 w 4387078"/>
              <a:gd name="connsiteY1" fmla="*/ 0 h 2751137"/>
              <a:gd name="connsiteX2" fmla="*/ 4387078 w 4387078"/>
              <a:gd name="connsiteY2" fmla="*/ 2751137 h 2751137"/>
              <a:gd name="connsiteX3" fmla="*/ 0 w 4387078"/>
              <a:gd name="connsiteY3" fmla="*/ 2751137 h 2751137"/>
              <a:gd name="connsiteX4" fmla="*/ 0 w 4387078"/>
              <a:gd name="connsiteY4" fmla="*/ 0 h 2751137"/>
              <a:gd name="connsiteX0" fmla="*/ 1181687 w 4387078"/>
              <a:gd name="connsiteY0" fmla="*/ 14068 h 2751137"/>
              <a:gd name="connsiteX1" fmla="*/ 4387078 w 4387078"/>
              <a:gd name="connsiteY1" fmla="*/ 0 h 2751137"/>
              <a:gd name="connsiteX2" fmla="*/ 4387078 w 4387078"/>
              <a:gd name="connsiteY2" fmla="*/ 2751137 h 2751137"/>
              <a:gd name="connsiteX3" fmla="*/ 0 w 4387078"/>
              <a:gd name="connsiteY3" fmla="*/ 2751137 h 2751137"/>
              <a:gd name="connsiteX4" fmla="*/ 1181687 w 4387078"/>
              <a:gd name="connsiteY4" fmla="*/ 14068 h 2751137"/>
              <a:gd name="connsiteX0" fmla="*/ 1181687 w 4387078"/>
              <a:gd name="connsiteY0" fmla="*/ 0 h 2737069"/>
              <a:gd name="connsiteX1" fmla="*/ 2417601 w 4387078"/>
              <a:gd name="connsiteY1" fmla="*/ 0 h 2737069"/>
              <a:gd name="connsiteX2" fmla="*/ 4387078 w 4387078"/>
              <a:gd name="connsiteY2" fmla="*/ 2737069 h 2737069"/>
              <a:gd name="connsiteX3" fmla="*/ 0 w 4387078"/>
              <a:gd name="connsiteY3" fmla="*/ 2737069 h 2737069"/>
              <a:gd name="connsiteX4" fmla="*/ 1181687 w 4387078"/>
              <a:gd name="connsiteY4" fmla="*/ 0 h 2737069"/>
              <a:gd name="connsiteX0" fmla="*/ 1181687 w 4387078"/>
              <a:gd name="connsiteY0" fmla="*/ 0 h 2737069"/>
              <a:gd name="connsiteX1" fmla="*/ 4387078 w 4387078"/>
              <a:gd name="connsiteY1" fmla="*/ 2737069 h 2737069"/>
              <a:gd name="connsiteX2" fmla="*/ 0 w 4387078"/>
              <a:gd name="connsiteY2" fmla="*/ 2737069 h 2737069"/>
              <a:gd name="connsiteX3" fmla="*/ 1181687 w 4387078"/>
              <a:gd name="connsiteY3" fmla="*/ 0 h 2737069"/>
              <a:gd name="connsiteX0" fmla="*/ 1181687 w 4387078"/>
              <a:gd name="connsiteY0" fmla="*/ 1 h 2737070"/>
              <a:gd name="connsiteX1" fmla="*/ 4387078 w 4387078"/>
              <a:gd name="connsiteY1" fmla="*/ 2737070 h 2737070"/>
              <a:gd name="connsiteX2" fmla="*/ 0 w 4387078"/>
              <a:gd name="connsiteY2" fmla="*/ 2737070 h 2737070"/>
              <a:gd name="connsiteX3" fmla="*/ 1181687 w 4387078"/>
              <a:gd name="connsiteY3" fmla="*/ 1 h 2737070"/>
              <a:gd name="connsiteX0" fmla="*/ 1534112 w 4387078"/>
              <a:gd name="connsiteY0" fmla="*/ 2 h 2727546"/>
              <a:gd name="connsiteX1" fmla="*/ 4387078 w 4387078"/>
              <a:gd name="connsiteY1" fmla="*/ 2727546 h 2727546"/>
              <a:gd name="connsiteX2" fmla="*/ 0 w 4387078"/>
              <a:gd name="connsiteY2" fmla="*/ 2727546 h 2727546"/>
              <a:gd name="connsiteX3" fmla="*/ 1534112 w 4387078"/>
              <a:gd name="connsiteY3" fmla="*/ 2 h 2727546"/>
              <a:gd name="connsiteX0" fmla="*/ 1534112 w 4387078"/>
              <a:gd name="connsiteY0" fmla="*/ 2 h 2727546"/>
              <a:gd name="connsiteX1" fmla="*/ 4387078 w 4387078"/>
              <a:gd name="connsiteY1" fmla="*/ 2727546 h 2727546"/>
              <a:gd name="connsiteX2" fmla="*/ 0 w 4387078"/>
              <a:gd name="connsiteY2" fmla="*/ 2727546 h 2727546"/>
              <a:gd name="connsiteX3" fmla="*/ 1534112 w 4387078"/>
              <a:gd name="connsiteY3" fmla="*/ 2 h 2727546"/>
              <a:gd name="connsiteX0" fmla="*/ 1534112 w 2386828"/>
              <a:gd name="connsiteY0" fmla="*/ 0 h 2727544"/>
              <a:gd name="connsiteX1" fmla="*/ 2386828 w 2386828"/>
              <a:gd name="connsiteY1" fmla="*/ 2727544 h 2727544"/>
              <a:gd name="connsiteX2" fmla="*/ 0 w 2386828"/>
              <a:gd name="connsiteY2" fmla="*/ 2727544 h 2727544"/>
              <a:gd name="connsiteX3" fmla="*/ 1534112 w 2386828"/>
              <a:gd name="connsiteY3" fmla="*/ 0 h 2727544"/>
              <a:gd name="connsiteX0" fmla="*/ 1124537 w 2386828"/>
              <a:gd name="connsiteY0" fmla="*/ 0 h 2032219"/>
              <a:gd name="connsiteX1" fmla="*/ 2386828 w 2386828"/>
              <a:gd name="connsiteY1" fmla="*/ 2032219 h 2032219"/>
              <a:gd name="connsiteX2" fmla="*/ 0 w 2386828"/>
              <a:gd name="connsiteY2" fmla="*/ 2032219 h 2032219"/>
              <a:gd name="connsiteX3" fmla="*/ 1124537 w 2386828"/>
              <a:gd name="connsiteY3" fmla="*/ 0 h 2032219"/>
              <a:gd name="connsiteX0" fmla="*/ 1124537 w 2386828"/>
              <a:gd name="connsiteY0" fmla="*/ 0 h 2032219"/>
              <a:gd name="connsiteX1" fmla="*/ 2386828 w 2386828"/>
              <a:gd name="connsiteY1" fmla="*/ 2032219 h 2032219"/>
              <a:gd name="connsiteX2" fmla="*/ 0 w 2386828"/>
              <a:gd name="connsiteY2" fmla="*/ 2032219 h 2032219"/>
              <a:gd name="connsiteX3" fmla="*/ 1124537 w 2386828"/>
              <a:gd name="connsiteY3" fmla="*/ 0 h 2032219"/>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1920103"/>
              <a:gd name="connsiteY0" fmla="*/ 0 h 2041744"/>
              <a:gd name="connsiteX1" fmla="*/ 1920103 w 1920103"/>
              <a:gd name="connsiteY1" fmla="*/ 2041744 h 2041744"/>
              <a:gd name="connsiteX2" fmla="*/ 0 w 1920103"/>
              <a:gd name="connsiteY2" fmla="*/ 2041744 h 2041744"/>
              <a:gd name="connsiteX3" fmla="*/ 1267412 w 1920103"/>
              <a:gd name="connsiteY3" fmla="*/ 0 h 20417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Lst>
            <a:ahLst/>
            <a:cxnLst>
              <a:cxn ang="0">
                <a:pos x="connsiteX0" y="connsiteY0"/>
              </a:cxn>
              <a:cxn ang="0">
                <a:pos x="connsiteX1" y="connsiteY1"/>
              </a:cxn>
              <a:cxn ang="0">
                <a:pos x="connsiteX2" y="connsiteY2"/>
              </a:cxn>
              <a:cxn ang="0">
                <a:pos x="connsiteX3" y="connsiteY3"/>
              </a:cxn>
            </a:cxnLst>
            <a:rect l="l" t="t" r="r" b="b"/>
            <a:pathLst>
              <a:path w="1920103" h="2003644">
                <a:moveTo>
                  <a:pt x="953087" y="0"/>
                </a:moveTo>
                <a:cubicBezTo>
                  <a:pt x="1473129" y="0"/>
                  <a:pt x="1461239" y="1758038"/>
                  <a:pt x="1920103" y="2003644"/>
                </a:cubicBezTo>
                <a:lnTo>
                  <a:pt x="0" y="2003644"/>
                </a:lnTo>
                <a:cubicBezTo>
                  <a:pt x="470096" y="1824713"/>
                  <a:pt x="433045" y="0"/>
                  <a:pt x="953087" y="0"/>
                </a:cubicBezTo>
                <a:close/>
              </a:path>
            </a:pathLst>
          </a:custGeom>
          <a:gradFill flip="none" rotWithShape="1">
            <a:gsLst>
              <a:gs pos="96000">
                <a:srgbClr val="B5216F"/>
              </a:gs>
              <a:gs pos="0">
                <a:srgbClr val="7030A0">
                  <a:alpha val="0"/>
                </a:srgbClr>
              </a:gs>
            </a:gsLst>
            <a:lin ang="16200000" scaled="1"/>
            <a:tileRect/>
          </a:gradFill>
        </p:spPr>
        <p:txBody>
          <a:bodyPr/>
          <a:lstStyle>
            <a:lvl1pPr marL="0" indent="0">
              <a:buNone/>
              <a:defRPr>
                <a:noFill/>
              </a:defRPr>
            </a:lvl1pPr>
          </a:lstStyle>
          <a:p>
            <a:pPr lvl="0"/>
            <a:endParaRPr lang="id-ID" dirty="0"/>
          </a:p>
        </p:txBody>
      </p:sp>
      <p:sp>
        <p:nvSpPr>
          <p:cNvPr id="71" name="Text Placeholder 69"/>
          <p:cNvSpPr>
            <a:spLocks noGrp="1"/>
          </p:cNvSpPr>
          <p:nvPr>
            <p:ph type="body" sz="quarter" idx="55"/>
          </p:nvPr>
        </p:nvSpPr>
        <p:spPr>
          <a:xfrm>
            <a:off x="6234787" y="2044335"/>
            <a:ext cx="213801" cy="213801"/>
          </a:xfrm>
          <a:prstGeom prst="ellipse">
            <a:avLst/>
          </a:prstGeom>
          <a:solidFill>
            <a:schemeClr val="bg1">
              <a:alpha val="25000"/>
            </a:schemeClr>
          </a:solidFill>
        </p:spPr>
        <p:txBody>
          <a:bodyPr>
            <a:noAutofit/>
          </a:bodyPr>
          <a:lstStyle>
            <a:lvl1pPr marL="0" indent="0">
              <a:buNone/>
              <a:defRPr sz="400">
                <a:noFill/>
              </a:defRPr>
            </a:lvl1pPr>
            <a:lvl2pPr>
              <a:defRPr>
                <a:noFill/>
              </a:defRPr>
            </a:lvl2pPr>
            <a:lvl3pPr>
              <a:defRPr>
                <a:noFill/>
              </a:defRPr>
            </a:lvl3pPr>
            <a:lvl4pPr>
              <a:defRPr>
                <a:noFill/>
              </a:defRPr>
            </a:lvl4pPr>
            <a:lvl5pPr>
              <a:defRPr>
                <a:noFill/>
              </a:defRPr>
            </a:lvl5pPr>
          </a:lstStyle>
          <a:p>
            <a:pPr lvl="0"/>
            <a:endParaRPr lang="id-ID" dirty="0"/>
          </a:p>
        </p:txBody>
      </p:sp>
      <p:sp>
        <p:nvSpPr>
          <p:cNvPr id="72" name="Text Placeholder 69"/>
          <p:cNvSpPr>
            <a:spLocks noGrp="1"/>
          </p:cNvSpPr>
          <p:nvPr>
            <p:ph type="body" sz="quarter" idx="56"/>
          </p:nvPr>
        </p:nvSpPr>
        <p:spPr>
          <a:xfrm>
            <a:off x="6288249" y="2097698"/>
            <a:ext cx="106811" cy="106810"/>
          </a:xfrm>
          <a:prstGeom prst="ellipse">
            <a:avLst/>
          </a:prstGeom>
          <a:solidFill>
            <a:schemeClr val="bg1"/>
          </a:solidFill>
        </p:spPr>
        <p:txBody>
          <a:bodyPr>
            <a:noAutofit/>
          </a:bodyPr>
          <a:lstStyle>
            <a:lvl1pPr marL="0" indent="0">
              <a:buNone/>
              <a:defRPr sz="400">
                <a:noFill/>
              </a:defRPr>
            </a:lvl1pPr>
            <a:lvl2pPr>
              <a:defRPr>
                <a:noFill/>
              </a:defRPr>
            </a:lvl2pPr>
            <a:lvl3pPr>
              <a:defRPr>
                <a:noFill/>
              </a:defRPr>
            </a:lvl3pPr>
            <a:lvl4pPr>
              <a:defRPr>
                <a:noFill/>
              </a:defRPr>
            </a:lvl4pPr>
            <a:lvl5pPr>
              <a:defRPr>
                <a:noFill/>
              </a:defRPr>
            </a:lvl5pPr>
          </a:lstStyle>
          <a:p>
            <a:pPr lvl="0"/>
            <a:endParaRPr lang="id-ID" dirty="0"/>
          </a:p>
        </p:txBody>
      </p:sp>
      <p:sp>
        <p:nvSpPr>
          <p:cNvPr id="73" name="Text Placeholder 5"/>
          <p:cNvSpPr>
            <a:spLocks noGrp="1"/>
          </p:cNvSpPr>
          <p:nvPr>
            <p:ph type="body" sz="quarter" idx="57"/>
          </p:nvPr>
        </p:nvSpPr>
        <p:spPr>
          <a:xfrm>
            <a:off x="4337268" y="4443967"/>
            <a:ext cx="4096024" cy="926217"/>
          </a:xfrm>
          <a:custGeom>
            <a:avLst/>
            <a:gdLst>
              <a:gd name="connsiteX0" fmla="*/ 0 w 4387078"/>
              <a:gd name="connsiteY0" fmla="*/ 0 h 2751137"/>
              <a:gd name="connsiteX1" fmla="*/ 4387078 w 4387078"/>
              <a:gd name="connsiteY1" fmla="*/ 0 h 2751137"/>
              <a:gd name="connsiteX2" fmla="*/ 4387078 w 4387078"/>
              <a:gd name="connsiteY2" fmla="*/ 2751137 h 2751137"/>
              <a:gd name="connsiteX3" fmla="*/ 0 w 4387078"/>
              <a:gd name="connsiteY3" fmla="*/ 2751137 h 2751137"/>
              <a:gd name="connsiteX4" fmla="*/ 0 w 4387078"/>
              <a:gd name="connsiteY4" fmla="*/ 0 h 2751137"/>
              <a:gd name="connsiteX0" fmla="*/ 1181687 w 4387078"/>
              <a:gd name="connsiteY0" fmla="*/ 14068 h 2751137"/>
              <a:gd name="connsiteX1" fmla="*/ 4387078 w 4387078"/>
              <a:gd name="connsiteY1" fmla="*/ 0 h 2751137"/>
              <a:gd name="connsiteX2" fmla="*/ 4387078 w 4387078"/>
              <a:gd name="connsiteY2" fmla="*/ 2751137 h 2751137"/>
              <a:gd name="connsiteX3" fmla="*/ 0 w 4387078"/>
              <a:gd name="connsiteY3" fmla="*/ 2751137 h 2751137"/>
              <a:gd name="connsiteX4" fmla="*/ 1181687 w 4387078"/>
              <a:gd name="connsiteY4" fmla="*/ 14068 h 2751137"/>
              <a:gd name="connsiteX0" fmla="*/ 1181687 w 4387078"/>
              <a:gd name="connsiteY0" fmla="*/ 0 h 2737069"/>
              <a:gd name="connsiteX1" fmla="*/ 2417601 w 4387078"/>
              <a:gd name="connsiteY1" fmla="*/ 0 h 2737069"/>
              <a:gd name="connsiteX2" fmla="*/ 4387078 w 4387078"/>
              <a:gd name="connsiteY2" fmla="*/ 2737069 h 2737069"/>
              <a:gd name="connsiteX3" fmla="*/ 0 w 4387078"/>
              <a:gd name="connsiteY3" fmla="*/ 2737069 h 2737069"/>
              <a:gd name="connsiteX4" fmla="*/ 1181687 w 4387078"/>
              <a:gd name="connsiteY4" fmla="*/ 0 h 2737069"/>
              <a:gd name="connsiteX0" fmla="*/ 1181687 w 4387078"/>
              <a:gd name="connsiteY0" fmla="*/ 0 h 2737069"/>
              <a:gd name="connsiteX1" fmla="*/ 4387078 w 4387078"/>
              <a:gd name="connsiteY1" fmla="*/ 2737069 h 2737069"/>
              <a:gd name="connsiteX2" fmla="*/ 0 w 4387078"/>
              <a:gd name="connsiteY2" fmla="*/ 2737069 h 2737069"/>
              <a:gd name="connsiteX3" fmla="*/ 1181687 w 4387078"/>
              <a:gd name="connsiteY3" fmla="*/ 0 h 2737069"/>
              <a:gd name="connsiteX0" fmla="*/ 1181687 w 4387078"/>
              <a:gd name="connsiteY0" fmla="*/ 1 h 2737070"/>
              <a:gd name="connsiteX1" fmla="*/ 4387078 w 4387078"/>
              <a:gd name="connsiteY1" fmla="*/ 2737070 h 2737070"/>
              <a:gd name="connsiteX2" fmla="*/ 0 w 4387078"/>
              <a:gd name="connsiteY2" fmla="*/ 2737070 h 2737070"/>
              <a:gd name="connsiteX3" fmla="*/ 1181687 w 4387078"/>
              <a:gd name="connsiteY3" fmla="*/ 1 h 2737070"/>
              <a:gd name="connsiteX0" fmla="*/ 1534112 w 4387078"/>
              <a:gd name="connsiteY0" fmla="*/ 2 h 2727546"/>
              <a:gd name="connsiteX1" fmla="*/ 4387078 w 4387078"/>
              <a:gd name="connsiteY1" fmla="*/ 2727546 h 2727546"/>
              <a:gd name="connsiteX2" fmla="*/ 0 w 4387078"/>
              <a:gd name="connsiteY2" fmla="*/ 2727546 h 2727546"/>
              <a:gd name="connsiteX3" fmla="*/ 1534112 w 4387078"/>
              <a:gd name="connsiteY3" fmla="*/ 2 h 2727546"/>
              <a:gd name="connsiteX0" fmla="*/ 1534112 w 4387078"/>
              <a:gd name="connsiteY0" fmla="*/ 2 h 2727546"/>
              <a:gd name="connsiteX1" fmla="*/ 4387078 w 4387078"/>
              <a:gd name="connsiteY1" fmla="*/ 2727546 h 2727546"/>
              <a:gd name="connsiteX2" fmla="*/ 0 w 4387078"/>
              <a:gd name="connsiteY2" fmla="*/ 2727546 h 2727546"/>
              <a:gd name="connsiteX3" fmla="*/ 1534112 w 4387078"/>
              <a:gd name="connsiteY3" fmla="*/ 2 h 2727546"/>
              <a:gd name="connsiteX0" fmla="*/ 1534112 w 2386828"/>
              <a:gd name="connsiteY0" fmla="*/ 0 h 2727544"/>
              <a:gd name="connsiteX1" fmla="*/ 2386828 w 2386828"/>
              <a:gd name="connsiteY1" fmla="*/ 2727544 h 2727544"/>
              <a:gd name="connsiteX2" fmla="*/ 0 w 2386828"/>
              <a:gd name="connsiteY2" fmla="*/ 2727544 h 2727544"/>
              <a:gd name="connsiteX3" fmla="*/ 1534112 w 2386828"/>
              <a:gd name="connsiteY3" fmla="*/ 0 h 2727544"/>
              <a:gd name="connsiteX0" fmla="*/ 1124537 w 2386828"/>
              <a:gd name="connsiteY0" fmla="*/ 0 h 2032219"/>
              <a:gd name="connsiteX1" fmla="*/ 2386828 w 2386828"/>
              <a:gd name="connsiteY1" fmla="*/ 2032219 h 2032219"/>
              <a:gd name="connsiteX2" fmla="*/ 0 w 2386828"/>
              <a:gd name="connsiteY2" fmla="*/ 2032219 h 2032219"/>
              <a:gd name="connsiteX3" fmla="*/ 1124537 w 2386828"/>
              <a:gd name="connsiteY3" fmla="*/ 0 h 2032219"/>
              <a:gd name="connsiteX0" fmla="*/ 1124537 w 2386828"/>
              <a:gd name="connsiteY0" fmla="*/ 0 h 2032219"/>
              <a:gd name="connsiteX1" fmla="*/ 2386828 w 2386828"/>
              <a:gd name="connsiteY1" fmla="*/ 2032219 h 2032219"/>
              <a:gd name="connsiteX2" fmla="*/ 0 w 2386828"/>
              <a:gd name="connsiteY2" fmla="*/ 2032219 h 2032219"/>
              <a:gd name="connsiteX3" fmla="*/ 1124537 w 2386828"/>
              <a:gd name="connsiteY3" fmla="*/ 0 h 2032219"/>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1920103"/>
              <a:gd name="connsiteY0" fmla="*/ 0 h 2041744"/>
              <a:gd name="connsiteX1" fmla="*/ 1920103 w 1920103"/>
              <a:gd name="connsiteY1" fmla="*/ 2041744 h 2041744"/>
              <a:gd name="connsiteX2" fmla="*/ 0 w 1920103"/>
              <a:gd name="connsiteY2" fmla="*/ 2041744 h 2041744"/>
              <a:gd name="connsiteX3" fmla="*/ 1267412 w 1920103"/>
              <a:gd name="connsiteY3" fmla="*/ 0 h 20417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Lst>
            <a:ahLst/>
            <a:cxnLst>
              <a:cxn ang="0">
                <a:pos x="connsiteX0" y="connsiteY0"/>
              </a:cxn>
              <a:cxn ang="0">
                <a:pos x="connsiteX1" y="connsiteY1"/>
              </a:cxn>
              <a:cxn ang="0">
                <a:pos x="connsiteX2" y="connsiteY2"/>
              </a:cxn>
              <a:cxn ang="0">
                <a:pos x="connsiteX3" y="connsiteY3"/>
              </a:cxn>
            </a:cxnLst>
            <a:rect l="l" t="t" r="r" b="b"/>
            <a:pathLst>
              <a:path w="1920103" h="2003644">
                <a:moveTo>
                  <a:pt x="953087" y="0"/>
                </a:moveTo>
                <a:cubicBezTo>
                  <a:pt x="1473129" y="0"/>
                  <a:pt x="1461239" y="1758038"/>
                  <a:pt x="1920103" y="2003644"/>
                </a:cubicBezTo>
                <a:lnTo>
                  <a:pt x="0" y="2003644"/>
                </a:lnTo>
                <a:cubicBezTo>
                  <a:pt x="470096" y="1824713"/>
                  <a:pt x="433045" y="0"/>
                  <a:pt x="953087" y="0"/>
                </a:cubicBezTo>
                <a:close/>
              </a:path>
            </a:pathLst>
          </a:custGeom>
          <a:gradFill flip="none" rotWithShape="1">
            <a:gsLst>
              <a:gs pos="96000">
                <a:srgbClr val="00FFFF">
                  <a:alpha val="76000"/>
                </a:srgbClr>
              </a:gs>
              <a:gs pos="0">
                <a:srgbClr val="7030A0">
                  <a:alpha val="0"/>
                </a:srgbClr>
              </a:gs>
            </a:gsLst>
            <a:lin ang="16200000" scaled="1"/>
            <a:tileRect/>
          </a:gradFill>
        </p:spPr>
        <p:txBody>
          <a:bodyPr/>
          <a:lstStyle>
            <a:lvl1pPr marL="0" indent="0">
              <a:buNone/>
              <a:defRPr>
                <a:noFill/>
              </a:defRPr>
            </a:lvl1pPr>
          </a:lstStyle>
          <a:p>
            <a:pPr lvl="0"/>
            <a:endParaRPr lang="id-ID" dirty="0"/>
          </a:p>
        </p:txBody>
      </p:sp>
      <p:sp>
        <p:nvSpPr>
          <p:cNvPr id="74" name="Text Placeholder 11"/>
          <p:cNvSpPr>
            <a:spLocks noGrp="1"/>
          </p:cNvSpPr>
          <p:nvPr>
            <p:ph type="body" sz="quarter" idx="58" hasCustomPrompt="1"/>
          </p:nvPr>
        </p:nvSpPr>
        <p:spPr>
          <a:xfrm>
            <a:off x="8206141" y="2677117"/>
            <a:ext cx="492387" cy="236341"/>
          </a:xfrm>
        </p:spPr>
        <p:txBody>
          <a:bodyPr>
            <a:noAutofit/>
          </a:bodyPr>
          <a:lstStyle>
            <a:lvl1pPr marL="0" indent="0" algn="l">
              <a:buNone/>
              <a:defRPr sz="1200">
                <a:latin typeface="Lato Black" panose="020F0A02020204030203" pitchFamily="34" charset="0"/>
              </a:defRPr>
            </a:lvl1pPr>
          </a:lstStyle>
          <a:p>
            <a:pPr lvl="0"/>
            <a:r>
              <a:rPr lang="id-ID" dirty="0"/>
              <a:t>10%</a:t>
            </a:r>
          </a:p>
        </p:txBody>
      </p:sp>
      <p:sp>
        <p:nvSpPr>
          <p:cNvPr id="75" name="Text Placeholder 5"/>
          <p:cNvSpPr>
            <a:spLocks noGrp="1"/>
          </p:cNvSpPr>
          <p:nvPr>
            <p:ph type="body" sz="quarter" idx="59"/>
          </p:nvPr>
        </p:nvSpPr>
        <p:spPr>
          <a:xfrm>
            <a:off x="6524017" y="3176041"/>
            <a:ext cx="3925051" cy="2194143"/>
          </a:xfrm>
          <a:custGeom>
            <a:avLst/>
            <a:gdLst>
              <a:gd name="connsiteX0" fmla="*/ 0 w 4387078"/>
              <a:gd name="connsiteY0" fmla="*/ 0 h 2751137"/>
              <a:gd name="connsiteX1" fmla="*/ 4387078 w 4387078"/>
              <a:gd name="connsiteY1" fmla="*/ 0 h 2751137"/>
              <a:gd name="connsiteX2" fmla="*/ 4387078 w 4387078"/>
              <a:gd name="connsiteY2" fmla="*/ 2751137 h 2751137"/>
              <a:gd name="connsiteX3" fmla="*/ 0 w 4387078"/>
              <a:gd name="connsiteY3" fmla="*/ 2751137 h 2751137"/>
              <a:gd name="connsiteX4" fmla="*/ 0 w 4387078"/>
              <a:gd name="connsiteY4" fmla="*/ 0 h 2751137"/>
              <a:gd name="connsiteX0" fmla="*/ 1181687 w 4387078"/>
              <a:gd name="connsiteY0" fmla="*/ 14068 h 2751137"/>
              <a:gd name="connsiteX1" fmla="*/ 4387078 w 4387078"/>
              <a:gd name="connsiteY1" fmla="*/ 0 h 2751137"/>
              <a:gd name="connsiteX2" fmla="*/ 4387078 w 4387078"/>
              <a:gd name="connsiteY2" fmla="*/ 2751137 h 2751137"/>
              <a:gd name="connsiteX3" fmla="*/ 0 w 4387078"/>
              <a:gd name="connsiteY3" fmla="*/ 2751137 h 2751137"/>
              <a:gd name="connsiteX4" fmla="*/ 1181687 w 4387078"/>
              <a:gd name="connsiteY4" fmla="*/ 14068 h 2751137"/>
              <a:gd name="connsiteX0" fmla="*/ 1181687 w 4387078"/>
              <a:gd name="connsiteY0" fmla="*/ 0 h 2737069"/>
              <a:gd name="connsiteX1" fmla="*/ 2417601 w 4387078"/>
              <a:gd name="connsiteY1" fmla="*/ 0 h 2737069"/>
              <a:gd name="connsiteX2" fmla="*/ 4387078 w 4387078"/>
              <a:gd name="connsiteY2" fmla="*/ 2737069 h 2737069"/>
              <a:gd name="connsiteX3" fmla="*/ 0 w 4387078"/>
              <a:gd name="connsiteY3" fmla="*/ 2737069 h 2737069"/>
              <a:gd name="connsiteX4" fmla="*/ 1181687 w 4387078"/>
              <a:gd name="connsiteY4" fmla="*/ 0 h 2737069"/>
              <a:gd name="connsiteX0" fmla="*/ 1181687 w 4387078"/>
              <a:gd name="connsiteY0" fmla="*/ 0 h 2737069"/>
              <a:gd name="connsiteX1" fmla="*/ 4387078 w 4387078"/>
              <a:gd name="connsiteY1" fmla="*/ 2737069 h 2737069"/>
              <a:gd name="connsiteX2" fmla="*/ 0 w 4387078"/>
              <a:gd name="connsiteY2" fmla="*/ 2737069 h 2737069"/>
              <a:gd name="connsiteX3" fmla="*/ 1181687 w 4387078"/>
              <a:gd name="connsiteY3" fmla="*/ 0 h 2737069"/>
              <a:gd name="connsiteX0" fmla="*/ 1181687 w 4387078"/>
              <a:gd name="connsiteY0" fmla="*/ 1 h 2737070"/>
              <a:gd name="connsiteX1" fmla="*/ 4387078 w 4387078"/>
              <a:gd name="connsiteY1" fmla="*/ 2737070 h 2737070"/>
              <a:gd name="connsiteX2" fmla="*/ 0 w 4387078"/>
              <a:gd name="connsiteY2" fmla="*/ 2737070 h 2737070"/>
              <a:gd name="connsiteX3" fmla="*/ 1181687 w 4387078"/>
              <a:gd name="connsiteY3" fmla="*/ 1 h 2737070"/>
              <a:gd name="connsiteX0" fmla="*/ 1534112 w 4387078"/>
              <a:gd name="connsiteY0" fmla="*/ 2 h 2727546"/>
              <a:gd name="connsiteX1" fmla="*/ 4387078 w 4387078"/>
              <a:gd name="connsiteY1" fmla="*/ 2727546 h 2727546"/>
              <a:gd name="connsiteX2" fmla="*/ 0 w 4387078"/>
              <a:gd name="connsiteY2" fmla="*/ 2727546 h 2727546"/>
              <a:gd name="connsiteX3" fmla="*/ 1534112 w 4387078"/>
              <a:gd name="connsiteY3" fmla="*/ 2 h 2727546"/>
              <a:gd name="connsiteX0" fmla="*/ 1534112 w 4387078"/>
              <a:gd name="connsiteY0" fmla="*/ 2 h 2727546"/>
              <a:gd name="connsiteX1" fmla="*/ 4387078 w 4387078"/>
              <a:gd name="connsiteY1" fmla="*/ 2727546 h 2727546"/>
              <a:gd name="connsiteX2" fmla="*/ 0 w 4387078"/>
              <a:gd name="connsiteY2" fmla="*/ 2727546 h 2727546"/>
              <a:gd name="connsiteX3" fmla="*/ 1534112 w 4387078"/>
              <a:gd name="connsiteY3" fmla="*/ 2 h 2727546"/>
              <a:gd name="connsiteX0" fmla="*/ 1534112 w 2386828"/>
              <a:gd name="connsiteY0" fmla="*/ 0 h 2727544"/>
              <a:gd name="connsiteX1" fmla="*/ 2386828 w 2386828"/>
              <a:gd name="connsiteY1" fmla="*/ 2727544 h 2727544"/>
              <a:gd name="connsiteX2" fmla="*/ 0 w 2386828"/>
              <a:gd name="connsiteY2" fmla="*/ 2727544 h 2727544"/>
              <a:gd name="connsiteX3" fmla="*/ 1534112 w 2386828"/>
              <a:gd name="connsiteY3" fmla="*/ 0 h 2727544"/>
              <a:gd name="connsiteX0" fmla="*/ 1124537 w 2386828"/>
              <a:gd name="connsiteY0" fmla="*/ 0 h 2032219"/>
              <a:gd name="connsiteX1" fmla="*/ 2386828 w 2386828"/>
              <a:gd name="connsiteY1" fmla="*/ 2032219 h 2032219"/>
              <a:gd name="connsiteX2" fmla="*/ 0 w 2386828"/>
              <a:gd name="connsiteY2" fmla="*/ 2032219 h 2032219"/>
              <a:gd name="connsiteX3" fmla="*/ 1124537 w 2386828"/>
              <a:gd name="connsiteY3" fmla="*/ 0 h 2032219"/>
              <a:gd name="connsiteX0" fmla="*/ 1124537 w 2386828"/>
              <a:gd name="connsiteY0" fmla="*/ 0 h 2032219"/>
              <a:gd name="connsiteX1" fmla="*/ 2386828 w 2386828"/>
              <a:gd name="connsiteY1" fmla="*/ 2032219 h 2032219"/>
              <a:gd name="connsiteX2" fmla="*/ 0 w 2386828"/>
              <a:gd name="connsiteY2" fmla="*/ 2032219 h 2032219"/>
              <a:gd name="connsiteX3" fmla="*/ 1124537 w 2386828"/>
              <a:gd name="connsiteY3" fmla="*/ 0 h 2032219"/>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1920103"/>
              <a:gd name="connsiteY0" fmla="*/ 0 h 2041744"/>
              <a:gd name="connsiteX1" fmla="*/ 1920103 w 1920103"/>
              <a:gd name="connsiteY1" fmla="*/ 2041744 h 2041744"/>
              <a:gd name="connsiteX2" fmla="*/ 0 w 1920103"/>
              <a:gd name="connsiteY2" fmla="*/ 2041744 h 2041744"/>
              <a:gd name="connsiteX3" fmla="*/ 1267412 w 1920103"/>
              <a:gd name="connsiteY3" fmla="*/ 0 h 20417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Lst>
            <a:ahLst/>
            <a:cxnLst>
              <a:cxn ang="0">
                <a:pos x="connsiteX0" y="connsiteY0"/>
              </a:cxn>
              <a:cxn ang="0">
                <a:pos x="connsiteX1" y="connsiteY1"/>
              </a:cxn>
              <a:cxn ang="0">
                <a:pos x="connsiteX2" y="connsiteY2"/>
              </a:cxn>
              <a:cxn ang="0">
                <a:pos x="connsiteX3" y="connsiteY3"/>
              </a:cxn>
            </a:cxnLst>
            <a:rect l="l" t="t" r="r" b="b"/>
            <a:pathLst>
              <a:path w="1920103" h="2003644">
                <a:moveTo>
                  <a:pt x="953087" y="0"/>
                </a:moveTo>
                <a:cubicBezTo>
                  <a:pt x="1473129" y="0"/>
                  <a:pt x="1461239" y="1758038"/>
                  <a:pt x="1920103" y="2003644"/>
                </a:cubicBezTo>
                <a:lnTo>
                  <a:pt x="0" y="2003644"/>
                </a:lnTo>
                <a:cubicBezTo>
                  <a:pt x="470096" y="1824713"/>
                  <a:pt x="433045" y="0"/>
                  <a:pt x="953087" y="0"/>
                </a:cubicBezTo>
                <a:close/>
              </a:path>
            </a:pathLst>
          </a:custGeom>
          <a:gradFill flip="none" rotWithShape="1">
            <a:gsLst>
              <a:gs pos="96000">
                <a:srgbClr val="B5216F"/>
              </a:gs>
              <a:gs pos="0">
                <a:srgbClr val="7030A0">
                  <a:alpha val="0"/>
                </a:srgbClr>
              </a:gs>
            </a:gsLst>
            <a:lin ang="16200000" scaled="1"/>
            <a:tileRect/>
          </a:gradFill>
        </p:spPr>
        <p:txBody>
          <a:bodyPr/>
          <a:lstStyle>
            <a:lvl1pPr marL="0" indent="0">
              <a:buNone/>
              <a:defRPr>
                <a:noFill/>
              </a:defRPr>
            </a:lvl1pPr>
          </a:lstStyle>
          <a:p>
            <a:pPr lvl="0"/>
            <a:endParaRPr lang="id-ID" dirty="0"/>
          </a:p>
        </p:txBody>
      </p:sp>
      <p:sp>
        <p:nvSpPr>
          <p:cNvPr id="76" name="Text Placeholder 69"/>
          <p:cNvSpPr>
            <a:spLocks noGrp="1"/>
          </p:cNvSpPr>
          <p:nvPr>
            <p:ph type="body" sz="quarter" idx="60"/>
          </p:nvPr>
        </p:nvSpPr>
        <p:spPr>
          <a:xfrm>
            <a:off x="8366838" y="3062952"/>
            <a:ext cx="213801" cy="213801"/>
          </a:xfrm>
          <a:prstGeom prst="ellipse">
            <a:avLst/>
          </a:prstGeom>
          <a:solidFill>
            <a:schemeClr val="bg1">
              <a:alpha val="25000"/>
            </a:schemeClr>
          </a:solidFill>
        </p:spPr>
        <p:txBody>
          <a:bodyPr>
            <a:noAutofit/>
          </a:bodyPr>
          <a:lstStyle>
            <a:lvl1pPr marL="0" indent="0">
              <a:buNone/>
              <a:defRPr sz="400">
                <a:noFill/>
              </a:defRPr>
            </a:lvl1pPr>
            <a:lvl2pPr>
              <a:defRPr>
                <a:noFill/>
              </a:defRPr>
            </a:lvl2pPr>
            <a:lvl3pPr>
              <a:defRPr>
                <a:noFill/>
              </a:defRPr>
            </a:lvl3pPr>
            <a:lvl4pPr>
              <a:defRPr>
                <a:noFill/>
              </a:defRPr>
            </a:lvl4pPr>
            <a:lvl5pPr>
              <a:defRPr>
                <a:noFill/>
              </a:defRPr>
            </a:lvl5pPr>
          </a:lstStyle>
          <a:p>
            <a:pPr lvl="0"/>
            <a:endParaRPr lang="id-ID" dirty="0"/>
          </a:p>
        </p:txBody>
      </p:sp>
      <p:sp>
        <p:nvSpPr>
          <p:cNvPr id="88" name="Text Placeholder 69"/>
          <p:cNvSpPr>
            <a:spLocks noGrp="1"/>
          </p:cNvSpPr>
          <p:nvPr>
            <p:ph type="body" sz="quarter" idx="61"/>
          </p:nvPr>
        </p:nvSpPr>
        <p:spPr>
          <a:xfrm>
            <a:off x="8420245" y="3116315"/>
            <a:ext cx="106811" cy="106810"/>
          </a:xfrm>
          <a:prstGeom prst="ellipse">
            <a:avLst/>
          </a:prstGeom>
          <a:solidFill>
            <a:schemeClr val="bg1"/>
          </a:solidFill>
        </p:spPr>
        <p:txBody>
          <a:bodyPr>
            <a:noAutofit/>
          </a:bodyPr>
          <a:lstStyle>
            <a:lvl1pPr marL="0" indent="0">
              <a:buNone/>
              <a:defRPr sz="400">
                <a:noFill/>
              </a:defRPr>
            </a:lvl1pPr>
            <a:lvl2pPr>
              <a:defRPr>
                <a:noFill/>
              </a:defRPr>
            </a:lvl2pPr>
            <a:lvl3pPr>
              <a:defRPr>
                <a:noFill/>
              </a:defRPr>
            </a:lvl3pPr>
            <a:lvl4pPr>
              <a:defRPr>
                <a:noFill/>
              </a:defRPr>
            </a:lvl4pPr>
            <a:lvl5pPr>
              <a:defRPr>
                <a:noFill/>
              </a:defRPr>
            </a:lvl5pPr>
          </a:lstStyle>
          <a:p>
            <a:pPr lvl="0"/>
            <a:endParaRPr lang="id-ID" dirty="0"/>
          </a:p>
        </p:txBody>
      </p:sp>
      <p:sp>
        <p:nvSpPr>
          <p:cNvPr id="89" name="Text Placeholder 5"/>
          <p:cNvSpPr>
            <a:spLocks noGrp="1"/>
          </p:cNvSpPr>
          <p:nvPr>
            <p:ph type="body" sz="quarter" idx="62"/>
          </p:nvPr>
        </p:nvSpPr>
        <p:spPr>
          <a:xfrm>
            <a:off x="6469264" y="4047908"/>
            <a:ext cx="4096024" cy="1322144"/>
          </a:xfrm>
          <a:custGeom>
            <a:avLst/>
            <a:gdLst>
              <a:gd name="connsiteX0" fmla="*/ 0 w 4387078"/>
              <a:gd name="connsiteY0" fmla="*/ 0 h 2751137"/>
              <a:gd name="connsiteX1" fmla="*/ 4387078 w 4387078"/>
              <a:gd name="connsiteY1" fmla="*/ 0 h 2751137"/>
              <a:gd name="connsiteX2" fmla="*/ 4387078 w 4387078"/>
              <a:gd name="connsiteY2" fmla="*/ 2751137 h 2751137"/>
              <a:gd name="connsiteX3" fmla="*/ 0 w 4387078"/>
              <a:gd name="connsiteY3" fmla="*/ 2751137 h 2751137"/>
              <a:gd name="connsiteX4" fmla="*/ 0 w 4387078"/>
              <a:gd name="connsiteY4" fmla="*/ 0 h 2751137"/>
              <a:gd name="connsiteX0" fmla="*/ 1181687 w 4387078"/>
              <a:gd name="connsiteY0" fmla="*/ 14068 h 2751137"/>
              <a:gd name="connsiteX1" fmla="*/ 4387078 w 4387078"/>
              <a:gd name="connsiteY1" fmla="*/ 0 h 2751137"/>
              <a:gd name="connsiteX2" fmla="*/ 4387078 w 4387078"/>
              <a:gd name="connsiteY2" fmla="*/ 2751137 h 2751137"/>
              <a:gd name="connsiteX3" fmla="*/ 0 w 4387078"/>
              <a:gd name="connsiteY3" fmla="*/ 2751137 h 2751137"/>
              <a:gd name="connsiteX4" fmla="*/ 1181687 w 4387078"/>
              <a:gd name="connsiteY4" fmla="*/ 14068 h 2751137"/>
              <a:gd name="connsiteX0" fmla="*/ 1181687 w 4387078"/>
              <a:gd name="connsiteY0" fmla="*/ 0 h 2737069"/>
              <a:gd name="connsiteX1" fmla="*/ 2417601 w 4387078"/>
              <a:gd name="connsiteY1" fmla="*/ 0 h 2737069"/>
              <a:gd name="connsiteX2" fmla="*/ 4387078 w 4387078"/>
              <a:gd name="connsiteY2" fmla="*/ 2737069 h 2737069"/>
              <a:gd name="connsiteX3" fmla="*/ 0 w 4387078"/>
              <a:gd name="connsiteY3" fmla="*/ 2737069 h 2737069"/>
              <a:gd name="connsiteX4" fmla="*/ 1181687 w 4387078"/>
              <a:gd name="connsiteY4" fmla="*/ 0 h 2737069"/>
              <a:gd name="connsiteX0" fmla="*/ 1181687 w 4387078"/>
              <a:gd name="connsiteY0" fmla="*/ 0 h 2737069"/>
              <a:gd name="connsiteX1" fmla="*/ 4387078 w 4387078"/>
              <a:gd name="connsiteY1" fmla="*/ 2737069 h 2737069"/>
              <a:gd name="connsiteX2" fmla="*/ 0 w 4387078"/>
              <a:gd name="connsiteY2" fmla="*/ 2737069 h 2737069"/>
              <a:gd name="connsiteX3" fmla="*/ 1181687 w 4387078"/>
              <a:gd name="connsiteY3" fmla="*/ 0 h 2737069"/>
              <a:gd name="connsiteX0" fmla="*/ 1181687 w 4387078"/>
              <a:gd name="connsiteY0" fmla="*/ 1 h 2737070"/>
              <a:gd name="connsiteX1" fmla="*/ 4387078 w 4387078"/>
              <a:gd name="connsiteY1" fmla="*/ 2737070 h 2737070"/>
              <a:gd name="connsiteX2" fmla="*/ 0 w 4387078"/>
              <a:gd name="connsiteY2" fmla="*/ 2737070 h 2737070"/>
              <a:gd name="connsiteX3" fmla="*/ 1181687 w 4387078"/>
              <a:gd name="connsiteY3" fmla="*/ 1 h 2737070"/>
              <a:gd name="connsiteX0" fmla="*/ 1534112 w 4387078"/>
              <a:gd name="connsiteY0" fmla="*/ 2 h 2727546"/>
              <a:gd name="connsiteX1" fmla="*/ 4387078 w 4387078"/>
              <a:gd name="connsiteY1" fmla="*/ 2727546 h 2727546"/>
              <a:gd name="connsiteX2" fmla="*/ 0 w 4387078"/>
              <a:gd name="connsiteY2" fmla="*/ 2727546 h 2727546"/>
              <a:gd name="connsiteX3" fmla="*/ 1534112 w 4387078"/>
              <a:gd name="connsiteY3" fmla="*/ 2 h 2727546"/>
              <a:gd name="connsiteX0" fmla="*/ 1534112 w 4387078"/>
              <a:gd name="connsiteY0" fmla="*/ 2 h 2727546"/>
              <a:gd name="connsiteX1" fmla="*/ 4387078 w 4387078"/>
              <a:gd name="connsiteY1" fmla="*/ 2727546 h 2727546"/>
              <a:gd name="connsiteX2" fmla="*/ 0 w 4387078"/>
              <a:gd name="connsiteY2" fmla="*/ 2727546 h 2727546"/>
              <a:gd name="connsiteX3" fmla="*/ 1534112 w 4387078"/>
              <a:gd name="connsiteY3" fmla="*/ 2 h 2727546"/>
              <a:gd name="connsiteX0" fmla="*/ 1534112 w 2386828"/>
              <a:gd name="connsiteY0" fmla="*/ 0 h 2727544"/>
              <a:gd name="connsiteX1" fmla="*/ 2386828 w 2386828"/>
              <a:gd name="connsiteY1" fmla="*/ 2727544 h 2727544"/>
              <a:gd name="connsiteX2" fmla="*/ 0 w 2386828"/>
              <a:gd name="connsiteY2" fmla="*/ 2727544 h 2727544"/>
              <a:gd name="connsiteX3" fmla="*/ 1534112 w 2386828"/>
              <a:gd name="connsiteY3" fmla="*/ 0 h 2727544"/>
              <a:gd name="connsiteX0" fmla="*/ 1124537 w 2386828"/>
              <a:gd name="connsiteY0" fmla="*/ 0 h 2032219"/>
              <a:gd name="connsiteX1" fmla="*/ 2386828 w 2386828"/>
              <a:gd name="connsiteY1" fmla="*/ 2032219 h 2032219"/>
              <a:gd name="connsiteX2" fmla="*/ 0 w 2386828"/>
              <a:gd name="connsiteY2" fmla="*/ 2032219 h 2032219"/>
              <a:gd name="connsiteX3" fmla="*/ 1124537 w 2386828"/>
              <a:gd name="connsiteY3" fmla="*/ 0 h 2032219"/>
              <a:gd name="connsiteX0" fmla="*/ 1124537 w 2386828"/>
              <a:gd name="connsiteY0" fmla="*/ 0 h 2032219"/>
              <a:gd name="connsiteX1" fmla="*/ 2386828 w 2386828"/>
              <a:gd name="connsiteY1" fmla="*/ 2032219 h 2032219"/>
              <a:gd name="connsiteX2" fmla="*/ 0 w 2386828"/>
              <a:gd name="connsiteY2" fmla="*/ 2032219 h 2032219"/>
              <a:gd name="connsiteX3" fmla="*/ 1124537 w 2386828"/>
              <a:gd name="connsiteY3" fmla="*/ 0 h 2032219"/>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1920103"/>
              <a:gd name="connsiteY0" fmla="*/ 0 h 2041744"/>
              <a:gd name="connsiteX1" fmla="*/ 1920103 w 1920103"/>
              <a:gd name="connsiteY1" fmla="*/ 2041744 h 2041744"/>
              <a:gd name="connsiteX2" fmla="*/ 0 w 1920103"/>
              <a:gd name="connsiteY2" fmla="*/ 2041744 h 2041744"/>
              <a:gd name="connsiteX3" fmla="*/ 1267412 w 1920103"/>
              <a:gd name="connsiteY3" fmla="*/ 0 h 20417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Lst>
            <a:ahLst/>
            <a:cxnLst>
              <a:cxn ang="0">
                <a:pos x="connsiteX0" y="connsiteY0"/>
              </a:cxn>
              <a:cxn ang="0">
                <a:pos x="connsiteX1" y="connsiteY1"/>
              </a:cxn>
              <a:cxn ang="0">
                <a:pos x="connsiteX2" y="connsiteY2"/>
              </a:cxn>
              <a:cxn ang="0">
                <a:pos x="connsiteX3" y="connsiteY3"/>
              </a:cxn>
            </a:cxnLst>
            <a:rect l="l" t="t" r="r" b="b"/>
            <a:pathLst>
              <a:path w="1920103" h="2003644">
                <a:moveTo>
                  <a:pt x="953087" y="0"/>
                </a:moveTo>
                <a:cubicBezTo>
                  <a:pt x="1473129" y="0"/>
                  <a:pt x="1461239" y="1758038"/>
                  <a:pt x="1920103" y="2003644"/>
                </a:cubicBezTo>
                <a:lnTo>
                  <a:pt x="0" y="2003644"/>
                </a:lnTo>
                <a:cubicBezTo>
                  <a:pt x="470096" y="1824713"/>
                  <a:pt x="433045" y="0"/>
                  <a:pt x="953087" y="0"/>
                </a:cubicBezTo>
                <a:close/>
              </a:path>
            </a:pathLst>
          </a:custGeom>
          <a:gradFill flip="none" rotWithShape="1">
            <a:gsLst>
              <a:gs pos="96000">
                <a:srgbClr val="00FFFF">
                  <a:alpha val="76000"/>
                </a:srgbClr>
              </a:gs>
              <a:gs pos="0">
                <a:srgbClr val="7030A0">
                  <a:alpha val="0"/>
                </a:srgbClr>
              </a:gs>
            </a:gsLst>
            <a:lin ang="16200000" scaled="1"/>
            <a:tileRect/>
          </a:gradFill>
        </p:spPr>
        <p:txBody>
          <a:bodyPr/>
          <a:lstStyle>
            <a:lvl1pPr marL="0" indent="0">
              <a:buNone/>
              <a:defRPr>
                <a:noFill/>
              </a:defRPr>
            </a:lvl1pPr>
          </a:lstStyle>
          <a:p>
            <a:pPr lvl="0"/>
            <a:endParaRPr lang="id-ID" dirty="0"/>
          </a:p>
        </p:txBody>
      </p:sp>
      <p:sp>
        <p:nvSpPr>
          <p:cNvPr id="90" name="Text Placeholder 11"/>
          <p:cNvSpPr>
            <a:spLocks noGrp="1"/>
          </p:cNvSpPr>
          <p:nvPr>
            <p:ph type="body" sz="quarter" idx="63" hasCustomPrompt="1"/>
          </p:nvPr>
        </p:nvSpPr>
        <p:spPr>
          <a:xfrm>
            <a:off x="10338357" y="3527379"/>
            <a:ext cx="492387" cy="236341"/>
          </a:xfrm>
        </p:spPr>
        <p:txBody>
          <a:bodyPr>
            <a:noAutofit/>
          </a:bodyPr>
          <a:lstStyle>
            <a:lvl1pPr marL="0" indent="0" algn="l">
              <a:buNone/>
              <a:defRPr sz="1200">
                <a:latin typeface="Lato Black" panose="020F0A02020204030203" pitchFamily="34" charset="0"/>
              </a:defRPr>
            </a:lvl1pPr>
          </a:lstStyle>
          <a:p>
            <a:pPr lvl="0"/>
            <a:r>
              <a:rPr lang="id-ID" dirty="0"/>
              <a:t>10%</a:t>
            </a:r>
          </a:p>
        </p:txBody>
      </p:sp>
      <p:sp>
        <p:nvSpPr>
          <p:cNvPr id="91" name="Text Placeholder 5"/>
          <p:cNvSpPr>
            <a:spLocks noGrp="1"/>
          </p:cNvSpPr>
          <p:nvPr>
            <p:ph type="body" sz="quarter" idx="64"/>
          </p:nvPr>
        </p:nvSpPr>
        <p:spPr>
          <a:xfrm>
            <a:off x="8656233" y="4022185"/>
            <a:ext cx="3925051" cy="1347999"/>
          </a:xfrm>
          <a:custGeom>
            <a:avLst/>
            <a:gdLst>
              <a:gd name="connsiteX0" fmla="*/ 0 w 4387078"/>
              <a:gd name="connsiteY0" fmla="*/ 0 h 2751137"/>
              <a:gd name="connsiteX1" fmla="*/ 4387078 w 4387078"/>
              <a:gd name="connsiteY1" fmla="*/ 0 h 2751137"/>
              <a:gd name="connsiteX2" fmla="*/ 4387078 w 4387078"/>
              <a:gd name="connsiteY2" fmla="*/ 2751137 h 2751137"/>
              <a:gd name="connsiteX3" fmla="*/ 0 w 4387078"/>
              <a:gd name="connsiteY3" fmla="*/ 2751137 h 2751137"/>
              <a:gd name="connsiteX4" fmla="*/ 0 w 4387078"/>
              <a:gd name="connsiteY4" fmla="*/ 0 h 2751137"/>
              <a:gd name="connsiteX0" fmla="*/ 1181687 w 4387078"/>
              <a:gd name="connsiteY0" fmla="*/ 14068 h 2751137"/>
              <a:gd name="connsiteX1" fmla="*/ 4387078 w 4387078"/>
              <a:gd name="connsiteY1" fmla="*/ 0 h 2751137"/>
              <a:gd name="connsiteX2" fmla="*/ 4387078 w 4387078"/>
              <a:gd name="connsiteY2" fmla="*/ 2751137 h 2751137"/>
              <a:gd name="connsiteX3" fmla="*/ 0 w 4387078"/>
              <a:gd name="connsiteY3" fmla="*/ 2751137 h 2751137"/>
              <a:gd name="connsiteX4" fmla="*/ 1181687 w 4387078"/>
              <a:gd name="connsiteY4" fmla="*/ 14068 h 2751137"/>
              <a:gd name="connsiteX0" fmla="*/ 1181687 w 4387078"/>
              <a:gd name="connsiteY0" fmla="*/ 0 h 2737069"/>
              <a:gd name="connsiteX1" fmla="*/ 2417601 w 4387078"/>
              <a:gd name="connsiteY1" fmla="*/ 0 h 2737069"/>
              <a:gd name="connsiteX2" fmla="*/ 4387078 w 4387078"/>
              <a:gd name="connsiteY2" fmla="*/ 2737069 h 2737069"/>
              <a:gd name="connsiteX3" fmla="*/ 0 w 4387078"/>
              <a:gd name="connsiteY3" fmla="*/ 2737069 h 2737069"/>
              <a:gd name="connsiteX4" fmla="*/ 1181687 w 4387078"/>
              <a:gd name="connsiteY4" fmla="*/ 0 h 2737069"/>
              <a:gd name="connsiteX0" fmla="*/ 1181687 w 4387078"/>
              <a:gd name="connsiteY0" fmla="*/ 0 h 2737069"/>
              <a:gd name="connsiteX1" fmla="*/ 4387078 w 4387078"/>
              <a:gd name="connsiteY1" fmla="*/ 2737069 h 2737069"/>
              <a:gd name="connsiteX2" fmla="*/ 0 w 4387078"/>
              <a:gd name="connsiteY2" fmla="*/ 2737069 h 2737069"/>
              <a:gd name="connsiteX3" fmla="*/ 1181687 w 4387078"/>
              <a:gd name="connsiteY3" fmla="*/ 0 h 2737069"/>
              <a:gd name="connsiteX0" fmla="*/ 1181687 w 4387078"/>
              <a:gd name="connsiteY0" fmla="*/ 1 h 2737070"/>
              <a:gd name="connsiteX1" fmla="*/ 4387078 w 4387078"/>
              <a:gd name="connsiteY1" fmla="*/ 2737070 h 2737070"/>
              <a:gd name="connsiteX2" fmla="*/ 0 w 4387078"/>
              <a:gd name="connsiteY2" fmla="*/ 2737070 h 2737070"/>
              <a:gd name="connsiteX3" fmla="*/ 1181687 w 4387078"/>
              <a:gd name="connsiteY3" fmla="*/ 1 h 2737070"/>
              <a:gd name="connsiteX0" fmla="*/ 1534112 w 4387078"/>
              <a:gd name="connsiteY0" fmla="*/ 2 h 2727546"/>
              <a:gd name="connsiteX1" fmla="*/ 4387078 w 4387078"/>
              <a:gd name="connsiteY1" fmla="*/ 2727546 h 2727546"/>
              <a:gd name="connsiteX2" fmla="*/ 0 w 4387078"/>
              <a:gd name="connsiteY2" fmla="*/ 2727546 h 2727546"/>
              <a:gd name="connsiteX3" fmla="*/ 1534112 w 4387078"/>
              <a:gd name="connsiteY3" fmla="*/ 2 h 2727546"/>
              <a:gd name="connsiteX0" fmla="*/ 1534112 w 4387078"/>
              <a:gd name="connsiteY0" fmla="*/ 2 h 2727546"/>
              <a:gd name="connsiteX1" fmla="*/ 4387078 w 4387078"/>
              <a:gd name="connsiteY1" fmla="*/ 2727546 h 2727546"/>
              <a:gd name="connsiteX2" fmla="*/ 0 w 4387078"/>
              <a:gd name="connsiteY2" fmla="*/ 2727546 h 2727546"/>
              <a:gd name="connsiteX3" fmla="*/ 1534112 w 4387078"/>
              <a:gd name="connsiteY3" fmla="*/ 2 h 2727546"/>
              <a:gd name="connsiteX0" fmla="*/ 1534112 w 2386828"/>
              <a:gd name="connsiteY0" fmla="*/ 0 h 2727544"/>
              <a:gd name="connsiteX1" fmla="*/ 2386828 w 2386828"/>
              <a:gd name="connsiteY1" fmla="*/ 2727544 h 2727544"/>
              <a:gd name="connsiteX2" fmla="*/ 0 w 2386828"/>
              <a:gd name="connsiteY2" fmla="*/ 2727544 h 2727544"/>
              <a:gd name="connsiteX3" fmla="*/ 1534112 w 2386828"/>
              <a:gd name="connsiteY3" fmla="*/ 0 h 2727544"/>
              <a:gd name="connsiteX0" fmla="*/ 1124537 w 2386828"/>
              <a:gd name="connsiteY0" fmla="*/ 0 h 2032219"/>
              <a:gd name="connsiteX1" fmla="*/ 2386828 w 2386828"/>
              <a:gd name="connsiteY1" fmla="*/ 2032219 h 2032219"/>
              <a:gd name="connsiteX2" fmla="*/ 0 w 2386828"/>
              <a:gd name="connsiteY2" fmla="*/ 2032219 h 2032219"/>
              <a:gd name="connsiteX3" fmla="*/ 1124537 w 2386828"/>
              <a:gd name="connsiteY3" fmla="*/ 0 h 2032219"/>
              <a:gd name="connsiteX0" fmla="*/ 1124537 w 2386828"/>
              <a:gd name="connsiteY0" fmla="*/ 0 h 2032219"/>
              <a:gd name="connsiteX1" fmla="*/ 2386828 w 2386828"/>
              <a:gd name="connsiteY1" fmla="*/ 2032219 h 2032219"/>
              <a:gd name="connsiteX2" fmla="*/ 0 w 2386828"/>
              <a:gd name="connsiteY2" fmla="*/ 2032219 h 2032219"/>
              <a:gd name="connsiteX3" fmla="*/ 1124537 w 2386828"/>
              <a:gd name="connsiteY3" fmla="*/ 0 h 2032219"/>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1920103"/>
              <a:gd name="connsiteY0" fmla="*/ 0 h 2041744"/>
              <a:gd name="connsiteX1" fmla="*/ 1920103 w 1920103"/>
              <a:gd name="connsiteY1" fmla="*/ 2041744 h 2041744"/>
              <a:gd name="connsiteX2" fmla="*/ 0 w 1920103"/>
              <a:gd name="connsiteY2" fmla="*/ 2041744 h 2041744"/>
              <a:gd name="connsiteX3" fmla="*/ 1267412 w 1920103"/>
              <a:gd name="connsiteY3" fmla="*/ 0 h 20417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Lst>
            <a:ahLst/>
            <a:cxnLst>
              <a:cxn ang="0">
                <a:pos x="connsiteX0" y="connsiteY0"/>
              </a:cxn>
              <a:cxn ang="0">
                <a:pos x="connsiteX1" y="connsiteY1"/>
              </a:cxn>
              <a:cxn ang="0">
                <a:pos x="connsiteX2" y="connsiteY2"/>
              </a:cxn>
              <a:cxn ang="0">
                <a:pos x="connsiteX3" y="connsiteY3"/>
              </a:cxn>
            </a:cxnLst>
            <a:rect l="l" t="t" r="r" b="b"/>
            <a:pathLst>
              <a:path w="1920103" h="2003644">
                <a:moveTo>
                  <a:pt x="953087" y="0"/>
                </a:moveTo>
                <a:cubicBezTo>
                  <a:pt x="1473129" y="0"/>
                  <a:pt x="1461239" y="1758038"/>
                  <a:pt x="1920103" y="2003644"/>
                </a:cubicBezTo>
                <a:lnTo>
                  <a:pt x="0" y="2003644"/>
                </a:lnTo>
                <a:cubicBezTo>
                  <a:pt x="470096" y="1824713"/>
                  <a:pt x="433045" y="0"/>
                  <a:pt x="953087" y="0"/>
                </a:cubicBezTo>
                <a:close/>
              </a:path>
            </a:pathLst>
          </a:custGeom>
          <a:gradFill flip="none" rotWithShape="1">
            <a:gsLst>
              <a:gs pos="96000">
                <a:srgbClr val="B5216F"/>
              </a:gs>
              <a:gs pos="0">
                <a:srgbClr val="7030A0">
                  <a:alpha val="0"/>
                </a:srgbClr>
              </a:gs>
            </a:gsLst>
            <a:lin ang="16200000" scaled="1"/>
            <a:tileRect/>
          </a:gradFill>
        </p:spPr>
        <p:txBody>
          <a:bodyPr/>
          <a:lstStyle>
            <a:lvl1pPr marL="0" indent="0">
              <a:buNone/>
              <a:defRPr>
                <a:noFill/>
              </a:defRPr>
            </a:lvl1pPr>
          </a:lstStyle>
          <a:p>
            <a:pPr lvl="0"/>
            <a:endParaRPr lang="id-ID" dirty="0"/>
          </a:p>
        </p:txBody>
      </p:sp>
      <p:sp>
        <p:nvSpPr>
          <p:cNvPr id="92" name="Text Placeholder 69"/>
          <p:cNvSpPr>
            <a:spLocks noGrp="1"/>
          </p:cNvSpPr>
          <p:nvPr>
            <p:ph type="body" sz="quarter" idx="65"/>
          </p:nvPr>
        </p:nvSpPr>
        <p:spPr>
          <a:xfrm>
            <a:off x="10499053" y="3913216"/>
            <a:ext cx="213801" cy="213801"/>
          </a:xfrm>
          <a:prstGeom prst="ellipse">
            <a:avLst/>
          </a:prstGeom>
          <a:solidFill>
            <a:schemeClr val="bg1">
              <a:alpha val="25000"/>
            </a:schemeClr>
          </a:solidFill>
        </p:spPr>
        <p:txBody>
          <a:bodyPr>
            <a:noAutofit/>
          </a:bodyPr>
          <a:lstStyle>
            <a:lvl1pPr marL="0" indent="0">
              <a:buNone/>
              <a:defRPr sz="400">
                <a:noFill/>
              </a:defRPr>
            </a:lvl1pPr>
            <a:lvl2pPr>
              <a:defRPr>
                <a:noFill/>
              </a:defRPr>
            </a:lvl2pPr>
            <a:lvl3pPr>
              <a:defRPr>
                <a:noFill/>
              </a:defRPr>
            </a:lvl3pPr>
            <a:lvl4pPr>
              <a:defRPr>
                <a:noFill/>
              </a:defRPr>
            </a:lvl4pPr>
            <a:lvl5pPr>
              <a:defRPr>
                <a:noFill/>
              </a:defRPr>
            </a:lvl5pPr>
          </a:lstStyle>
          <a:p>
            <a:pPr lvl="0"/>
            <a:endParaRPr lang="id-ID" dirty="0"/>
          </a:p>
        </p:txBody>
      </p:sp>
      <p:sp>
        <p:nvSpPr>
          <p:cNvPr id="93" name="Text Placeholder 69"/>
          <p:cNvSpPr>
            <a:spLocks noGrp="1"/>
          </p:cNvSpPr>
          <p:nvPr>
            <p:ph type="body" sz="quarter" idx="66"/>
          </p:nvPr>
        </p:nvSpPr>
        <p:spPr>
          <a:xfrm>
            <a:off x="10552461" y="3966705"/>
            <a:ext cx="106811" cy="106810"/>
          </a:xfrm>
          <a:prstGeom prst="ellipse">
            <a:avLst/>
          </a:prstGeom>
          <a:solidFill>
            <a:schemeClr val="bg1"/>
          </a:solidFill>
        </p:spPr>
        <p:txBody>
          <a:bodyPr>
            <a:noAutofit/>
          </a:bodyPr>
          <a:lstStyle>
            <a:lvl1pPr marL="0" indent="0">
              <a:buNone/>
              <a:defRPr sz="400">
                <a:noFill/>
              </a:defRPr>
            </a:lvl1pPr>
            <a:lvl2pPr>
              <a:defRPr>
                <a:noFill/>
              </a:defRPr>
            </a:lvl2pPr>
            <a:lvl3pPr>
              <a:defRPr>
                <a:noFill/>
              </a:defRPr>
            </a:lvl3pPr>
            <a:lvl4pPr>
              <a:defRPr>
                <a:noFill/>
              </a:defRPr>
            </a:lvl4pPr>
            <a:lvl5pPr>
              <a:defRPr>
                <a:noFill/>
              </a:defRPr>
            </a:lvl5pPr>
          </a:lstStyle>
          <a:p>
            <a:pPr lvl="0"/>
            <a:endParaRPr lang="id-ID" dirty="0"/>
          </a:p>
        </p:txBody>
      </p:sp>
      <p:sp>
        <p:nvSpPr>
          <p:cNvPr id="94" name="Text Placeholder 5"/>
          <p:cNvSpPr>
            <a:spLocks noGrp="1"/>
          </p:cNvSpPr>
          <p:nvPr>
            <p:ph type="body" sz="quarter" idx="67"/>
          </p:nvPr>
        </p:nvSpPr>
        <p:spPr>
          <a:xfrm>
            <a:off x="8601479" y="4838700"/>
            <a:ext cx="4096024" cy="531352"/>
          </a:xfrm>
          <a:custGeom>
            <a:avLst/>
            <a:gdLst>
              <a:gd name="connsiteX0" fmla="*/ 0 w 4387078"/>
              <a:gd name="connsiteY0" fmla="*/ 0 h 2751137"/>
              <a:gd name="connsiteX1" fmla="*/ 4387078 w 4387078"/>
              <a:gd name="connsiteY1" fmla="*/ 0 h 2751137"/>
              <a:gd name="connsiteX2" fmla="*/ 4387078 w 4387078"/>
              <a:gd name="connsiteY2" fmla="*/ 2751137 h 2751137"/>
              <a:gd name="connsiteX3" fmla="*/ 0 w 4387078"/>
              <a:gd name="connsiteY3" fmla="*/ 2751137 h 2751137"/>
              <a:gd name="connsiteX4" fmla="*/ 0 w 4387078"/>
              <a:gd name="connsiteY4" fmla="*/ 0 h 2751137"/>
              <a:gd name="connsiteX0" fmla="*/ 1181687 w 4387078"/>
              <a:gd name="connsiteY0" fmla="*/ 14068 h 2751137"/>
              <a:gd name="connsiteX1" fmla="*/ 4387078 w 4387078"/>
              <a:gd name="connsiteY1" fmla="*/ 0 h 2751137"/>
              <a:gd name="connsiteX2" fmla="*/ 4387078 w 4387078"/>
              <a:gd name="connsiteY2" fmla="*/ 2751137 h 2751137"/>
              <a:gd name="connsiteX3" fmla="*/ 0 w 4387078"/>
              <a:gd name="connsiteY3" fmla="*/ 2751137 h 2751137"/>
              <a:gd name="connsiteX4" fmla="*/ 1181687 w 4387078"/>
              <a:gd name="connsiteY4" fmla="*/ 14068 h 2751137"/>
              <a:gd name="connsiteX0" fmla="*/ 1181687 w 4387078"/>
              <a:gd name="connsiteY0" fmla="*/ 0 h 2737069"/>
              <a:gd name="connsiteX1" fmla="*/ 2417601 w 4387078"/>
              <a:gd name="connsiteY1" fmla="*/ 0 h 2737069"/>
              <a:gd name="connsiteX2" fmla="*/ 4387078 w 4387078"/>
              <a:gd name="connsiteY2" fmla="*/ 2737069 h 2737069"/>
              <a:gd name="connsiteX3" fmla="*/ 0 w 4387078"/>
              <a:gd name="connsiteY3" fmla="*/ 2737069 h 2737069"/>
              <a:gd name="connsiteX4" fmla="*/ 1181687 w 4387078"/>
              <a:gd name="connsiteY4" fmla="*/ 0 h 2737069"/>
              <a:gd name="connsiteX0" fmla="*/ 1181687 w 4387078"/>
              <a:gd name="connsiteY0" fmla="*/ 0 h 2737069"/>
              <a:gd name="connsiteX1" fmla="*/ 4387078 w 4387078"/>
              <a:gd name="connsiteY1" fmla="*/ 2737069 h 2737069"/>
              <a:gd name="connsiteX2" fmla="*/ 0 w 4387078"/>
              <a:gd name="connsiteY2" fmla="*/ 2737069 h 2737069"/>
              <a:gd name="connsiteX3" fmla="*/ 1181687 w 4387078"/>
              <a:gd name="connsiteY3" fmla="*/ 0 h 2737069"/>
              <a:gd name="connsiteX0" fmla="*/ 1181687 w 4387078"/>
              <a:gd name="connsiteY0" fmla="*/ 1 h 2737070"/>
              <a:gd name="connsiteX1" fmla="*/ 4387078 w 4387078"/>
              <a:gd name="connsiteY1" fmla="*/ 2737070 h 2737070"/>
              <a:gd name="connsiteX2" fmla="*/ 0 w 4387078"/>
              <a:gd name="connsiteY2" fmla="*/ 2737070 h 2737070"/>
              <a:gd name="connsiteX3" fmla="*/ 1181687 w 4387078"/>
              <a:gd name="connsiteY3" fmla="*/ 1 h 2737070"/>
              <a:gd name="connsiteX0" fmla="*/ 1534112 w 4387078"/>
              <a:gd name="connsiteY0" fmla="*/ 2 h 2727546"/>
              <a:gd name="connsiteX1" fmla="*/ 4387078 w 4387078"/>
              <a:gd name="connsiteY1" fmla="*/ 2727546 h 2727546"/>
              <a:gd name="connsiteX2" fmla="*/ 0 w 4387078"/>
              <a:gd name="connsiteY2" fmla="*/ 2727546 h 2727546"/>
              <a:gd name="connsiteX3" fmla="*/ 1534112 w 4387078"/>
              <a:gd name="connsiteY3" fmla="*/ 2 h 2727546"/>
              <a:gd name="connsiteX0" fmla="*/ 1534112 w 4387078"/>
              <a:gd name="connsiteY0" fmla="*/ 2 h 2727546"/>
              <a:gd name="connsiteX1" fmla="*/ 4387078 w 4387078"/>
              <a:gd name="connsiteY1" fmla="*/ 2727546 h 2727546"/>
              <a:gd name="connsiteX2" fmla="*/ 0 w 4387078"/>
              <a:gd name="connsiteY2" fmla="*/ 2727546 h 2727546"/>
              <a:gd name="connsiteX3" fmla="*/ 1534112 w 4387078"/>
              <a:gd name="connsiteY3" fmla="*/ 2 h 2727546"/>
              <a:gd name="connsiteX0" fmla="*/ 1534112 w 2386828"/>
              <a:gd name="connsiteY0" fmla="*/ 0 h 2727544"/>
              <a:gd name="connsiteX1" fmla="*/ 2386828 w 2386828"/>
              <a:gd name="connsiteY1" fmla="*/ 2727544 h 2727544"/>
              <a:gd name="connsiteX2" fmla="*/ 0 w 2386828"/>
              <a:gd name="connsiteY2" fmla="*/ 2727544 h 2727544"/>
              <a:gd name="connsiteX3" fmla="*/ 1534112 w 2386828"/>
              <a:gd name="connsiteY3" fmla="*/ 0 h 2727544"/>
              <a:gd name="connsiteX0" fmla="*/ 1124537 w 2386828"/>
              <a:gd name="connsiteY0" fmla="*/ 0 h 2032219"/>
              <a:gd name="connsiteX1" fmla="*/ 2386828 w 2386828"/>
              <a:gd name="connsiteY1" fmla="*/ 2032219 h 2032219"/>
              <a:gd name="connsiteX2" fmla="*/ 0 w 2386828"/>
              <a:gd name="connsiteY2" fmla="*/ 2032219 h 2032219"/>
              <a:gd name="connsiteX3" fmla="*/ 1124537 w 2386828"/>
              <a:gd name="connsiteY3" fmla="*/ 0 h 2032219"/>
              <a:gd name="connsiteX0" fmla="*/ 1124537 w 2386828"/>
              <a:gd name="connsiteY0" fmla="*/ 0 h 2032219"/>
              <a:gd name="connsiteX1" fmla="*/ 2386828 w 2386828"/>
              <a:gd name="connsiteY1" fmla="*/ 2032219 h 2032219"/>
              <a:gd name="connsiteX2" fmla="*/ 0 w 2386828"/>
              <a:gd name="connsiteY2" fmla="*/ 2032219 h 2032219"/>
              <a:gd name="connsiteX3" fmla="*/ 1124537 w 2386828"/>
              <a:gd name="connsiteY3" fmla="*/ 0 h 2032219"/>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1920103"/>
              <a:gd name="connsiteY0" fmla="*/ 0 h 2041744"/>
              <a:gd name="connsiteX1" fmla="*/ 1920103 w 1920103"/>
              <a:gd name="connsiteY1" fmla="*/ 2041744 h 2041744"/>
              <a:gd name="connsiteX2" fmla="*/ 0 w 1920103"/>
              <a:gd name="connsiteY2" fmla="*/ 2041744 h 2041744"/>
              <a:gd name="connsiteX3" fmla="*/ 1267412 w 1920103"/>
              <a:gd name="connsiteY3" fmla="*/ 0 h 20417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Lst>
            <a:ahLst/>
            <a:cxnLst>
              <a:cxn ang="0">
                <a:pos x="connsiteX0" y="connsiteY0"/>
              </a:cxn>
              <a:cxn ang="0">
                <a:pos x="connsiteX1" y="connsiteY1"/>
              </a:cxn>
              <a:cxn ang="0">
                <a:pos x="connsiteX2" y="connsiteY2"/>
              </a:cxn>
              <a:cxn ang="0">
                <a:pos x="connsiteX3" y="connsiteY3"/>
              </a:cxn>
            </a:cxnLst>
            <a:rect l="l" t="t" r="r" b="b"/>
            <a:pathLst>
              <a:path w="1920103" h="2003644">
                <a:moveTo>
                  <a:pt x="953087" y="0"/>
                </a:moveTo>
                <a:cubicBezTo>
                  <a:pt x="1473129" y="0"/>
                  <a:pt x="1461239" y="1758038"/>
                  <a:pt x="1920103" y="2003644"/>
                </a:cubicBezTo>
                <a:lnTo>
                  <a:pt x="0" y="2003644"/>
                </a:lnTo>
                <a:cubicBezTo>
                  <a:pt x="470096" y="1824713"/>
                  <a:pt x="433045" y="0"/>
                  <a:pt x="953087" y="0"/>
                </a:cubicBezTo>
                <a:close/>
              </a:path>
            </a:pathLst>
          </a:custGeom>
          <a:gradFill flip="none" rotWithShape="1">
            <a:gsLst>
              <a:gs pos="96000">
                <a:srgbClr val="00FFFF">
                  <a:alpha val="76000"/>
                </a:srgbClr>
              </a:gs>
              <a:gs pos="0">
                <a:srgbClr val="7030A0">
                  <a:alpha val="0"/>
                </a:srgbClr>
              </a:gs>
            </a:gsLst>
            <a:lin ang="16200000" scaled="1"/>
            <a:tileRect/>
          </a:gradFill>
        </p:spPr>
        <p:txBody>
          <a:bodyPr/>
          <a:lstStyle>
            <a:lvl1pPr marL="0" indent="0">
              <a:buNone/>
              <a:defRPr>
                <a:noFill/>
              </a:defRPr>
            </a:lvl1pPr>
          </a:lstStyle>
          <a:p>
            <a:pPr lvl="0"/>
            <a:endParaRPr lang="id-ID" dirty="0"/>
          </a:p>
        </p:txBody>
      </p:sp>
    </p:spTree>
    <p:extLst>
      <p:ext uri="{BB962C8B-B14F-4D97-AF65-F5344CB8AC3E}">
        <p14:creationId xmlns:p14="http://schemas.microsoft.com/office/powerpoint/2010/main" val="2554314277"/>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8" name="Title 1"/>
          <p:cNvSpPr>
            <a:spLocks noGrp="1"/>
          </p:cNvSpPr>
          <p:nvPr>
            <p:ph type="title"/>
          </p:nvPr>
        </p:nvSpPr>
        <p:spPr>
          <a:xfrm>
            <a:off x="605973" y="541881"/>
            <a:ext cx="7159171" cy="429830"/>
          </a:xfrm>
        </p:spPr>
        <p:txBody>
          <a:bodyPr>
            <a:noAutofit/>
          </a:bodyPr>
          <a:lstStyle>
            <a:lvl1pPr>
              <a:defRPr sz="2400"/>
            </a:lvl1pPr>
          </a:lstStyle>
          <a:p>
            <a:r>
              <a:rPr lang="en-US" dirty="0"/>
              <a:t>Click to edit Master title style</a:t>
            </a:r>
            <a:endParaRPr lang="id-ID" dirty="0"/>
          </a:p>
        </p:txBody>
      </p:sp>
      <p:sp>
        <p:nvSpPr>
          <p:cNvPr id="9" name="Text Placeholder 6"/>
          <p:cNvSpPr>
            <a:spLocks noGrp="1"/>
          </p:cNvSpPr>
          <p:nvPr>
            <p:ph type="body" sz="quarter" idx="10" hasCustomPrompt="1"/>
          </p:nvPr>
        </p:nvSpPr>
        <p:spPr>
          <a:xfrm>
            <a:off x="609620" y="981207"/>
            <a:ext cx="7155543" cy="336675"/>
          </a:xfrm>
        </p:spPr>
        <p:txBody>
          <a:bodyPr>
            <a:noAutofit/>
          </a:bodyPr>
          <a:lstStyle>
            <a:lvl1pPr>
              <a:defRPr sz="1800" baseline="0">
                <a:solidFill>
                  <a:schemeClr val="tx2">
                    <a:lumMod val="40000"/>
                    <a:lumOff val="60000"/>
                  </a:schemeClr>
                </a:solidFill>
              </a:defRPr>
            </a:lvl1pPr>
          </a:lstStyle>
          <a:p>
            <a:pPr lvl="0"/>
            <a:r>
              <a:rPr lang="id-ID" dirty="0"/>
              <a:t>Click here to type sub tittle</a:t>
            </a:r>
          </a:p>
        </p:txBody>
      </p:sp>
      <p:sp>
        <p:nvSpPr>
          <p:cNvPr id="3" name="Text Placeholder 2"/>
          <p:cNvSpPr>
            <a:spLocks noGrp="1"/>
          </p:cNvSpPr>
          <p:nvPr>
            <p:ph type="body" sz="quarter" idx="11"/>
          </p:nvPr>
        </p:nvSpPr>
        <p:spPr>
          <a:xfrm>
            <a:off x="606057" y="1547447"/>
            <a:ext cx="10915471" cy="715150"/>
          </a:xfrm>
          <a:gradFill>
            <a:gsLst>
              <a:gs pos="100000">
                <a:srgbClr val="7030A0"/>
              </a:gs>
              <a:gs pos="0">
                <a:srgbClr val="B5216F"/>
              </a:gs>
            </a:gsLst>
            <a:lin ang="0" scaled="0"/>
          </a:gradFill>
        </p:spPr>
        <p:txBody>
          <a:bodyPr/>
          <a:lstStyle>
            <a:lvl1pPr marL="0" indent="0">
              <a:buNone/>
              <a:defRPr>
                <a:noFill/>
              </a:defRPr>
            </a:lvl1pPr>
          </a:lstStyle>
          <a:p>
            <a:pPr lvl="0"/>
            <a:endParaRPr lang="id-ID" dirty="0"/>
          </a:p>
        </p:txBody>
      </p:sp>
      <p:sp>
        <p:nvSpPr>
          <p:cNvPr id="16" name="Text Placeholder 2"/>
          <p:cNvSpPr>
            <a:spLocks noGrp="1"/>
          </p:cNvSpPr>
          <p:nvPr>
            <p:ph type="body" sz="quarter" idx="12"/>
          </p:nvPr>
        </p:nvSpPr>
        <p:spPr>
          <a:xfrm>
            <a:off x="606057" y="2307563"/>
            <a:ext cx="10915471" cy="560403"/>
          </a:xfrm>
          <a:solidFill>
            <a:srgbClr val="333F50"/>
          </a:solidFill>
        </p:spPr>
        <p:txBody>
          <a:bodyPr/>
          <a:lstStyle>
            <a:lvl1pPr marL="0" indent="0">
              <a:buNone/>
              <a:defRPr>
                <a:noFill/>
              </a:defRPr>
            </a:lvl1pPr>
          </a:lstStyle>
          <a:p>
            <a:pPr lvl="0"/>
            <a:endParaRPr lang="id-ID" dirty="0"/>
          </a:p>
        </p:txBody>
      </p:sp>
      <p:sp>
        <p:nvSpPr>
          <p:cNvPr id="17" name="Text Placeholder 2"/>
          <p:cNvSpPr>
            <a:spLocks noGrp="1"/>
          </p:cNvSpPr>
          <p:nvPr>
            <p:ph type="body" sz="quarter" idx="13"/>
          </p:nvPr>
        </p:nvSpPr>
        <p:spPr>
          <a:xfrm>
            <a:off x="606057" y="2915115"/>
            <a:ext cx="10915471" cy="560403"/>
          </a:xfrm>
          <a:solidFill>
            <a:srgbClr val="45546B"/>
          </a:solidFill>
        </p:spPr>
        <p:txBody>
          <a:bodyPr/>
          <a:lstStyle>
            <a:lvl1pPr marL="0" indent="0">
              <a:buNone/>
              <a:defRPr>
                <a:noFill/>
              </a:defRPr>
            </a:lvl1pPr>
          </a:lstStyle>
          <a:p>
            <a:pPr lvl="0"/>
            <a:endParaRPr lang="id-ID" dirty="0"/>
          </a:p>
        </p:txBody>
      </p:sp>
      <p:sp>
        <p:nvSpPr>
          <p:cNvPr id="28" name="Text Placeholder 2"/>
          <p:cNvSpPr>
            <a:spLocks noGrp="1"/>
          </p:cNvSpPr>
          <p:nvPr>
            <p:ph type="body" sz="quarter" idx="14"/>
          </p:nvPr>
        </p:nvSpPr>
        <p:spPr>
          <a:xfrm>
            <a:off x="606057" y="3522542"/>
            <a:ext cx="10915471" cy="560403"/>
          </a:xfrm>
          <a:solidFill>
            <a:srgbClr val="333F50"/>
          </a:solidFill>
        </p:spPr>
        <p:txBody>
          <a:bodyPr/>
          <a:lstStyle>
            <a:lvl1pPr marL="0" indent="0">
              <a:buNone/>
              <a:defRPr>
                <a:noFill/>
              </a:defRPr>
            </a:lvl1pPr>
          </a:lstStyle>
          <a:p>
            <a:pPr lvl="0"/>
            <a:endParaRPr lang="id-ID" dirty="0"/>
          </a:p>
        </p:txBody>
      </p:sp>
      <p:sp>
        <p:nvSpPr>
          <p:cNvPr id="29" name="Text Placeholder 2"/>
          <p:cNvSpPr>
            <a:spLocks noGrp="1"/>
          </p:cNvSpPr>
          <p:nvPr>
            <p:ph type="body" sz="quarter" idx="15"/>
          </p:nvPr>
        </p:nvSpPr>
        <p:spPr>
          <a:xfrm>
            <a:off x="606057" y="4130219"/>
            <a:ext cx="10915471" cy="560403"/>
          </a:xfrm>
          <a:solidFill>
            <a:srgbClr val="45546B"/>
          </a:solidFill>
        </p:spPr>
        <p:txBody>
          <a:bodyPr/>
          <a:lstStyle>
            <a:lvl1pPr marL="0" indent="0">
              <a:buNone/>
              <a:defRPr>
                <a:noFill/>
              </a:defRPr>
            </a:lvl1pPr>
          </a:lstStyle>
          <a:p>
            <a:pPr lvl="0"/>
            <a:endParaRPr lang="id-ID" dirty="0"/>
          </a:p>
        </p:txBody>
      </p:sp>
      <p:sp>
        <p:nvSpPr>
          <p:cNvPr id="30" name="Text Placeholder 2"/>
          <p:cNvSpPr>
            <a:spLocks noGrp="1"/>
          </p:cNvSpPr>
          <p:nvPr>
            <p:ph type="body" sz="quarter" idx="16"/>
          </p:nvPr>
        </p:nvSpPr>
        <p:spPr>
          <a:xfrm>
            <a:off x="606057" y="4737771"/>
            <a:ext cx="10915471" cy="560403"/>
          </a:xfrm>
          <a:solidFill>
            <a:srgbClr val="333F50"/>
          </a:solidFill>
        </p:spPr>
        <p:txBody>
          <a:bodyPr/>
          <a:lstStyle>
            <a:lvl1pPr marL="0" indent="0">
              <a:buNone/>
              <a:defRPr>
                <a:noFill/>
              </a:defRPr>
            </a:lvl1pPr>
          </a:lstStyle>
          <a:p>
            <a:pPr lvl="0"/>
            <a:endParaRPr lang="id-ID" dirty="0"/>
          </a:p>
        </p:txBody>
      </p:sp>
      <p:sp>
        <p:nvSpPr>
          <p:cNvPr id="31" name="Text Placeholder 2"/>
          <p:cNvSpPr>
            <a:spLocks noGrp="1"/>
          </p:cNvSpPr>
          <p:nvPr>
            <p:ph type="body" sz="quarter" idx="17"/>
          </p:nvPr>
        </p:nvSpPr>
        <p:spPr>
          <a:xfrm>
            <a:off x="606057" y="5345323"/>
            <a:ext cx="10915471" cy="560403"/>
          </a:xfrm>
          <a:solidFill>
            <a:srgbClr val="45546B"/>
          </a:solidFill>
        </p:spPr>
        <p:txBody>
          <a:bodyPr/>
          <a:lstStyle>
            <a:lvl1pPr marL="0" indent="0">
              <a:buNone/>
              <a:defRPr>
                <a:noFill/>
              </a:defRPr>
            </a:lvl1pPr>
          </a:lstStyle>
          <a:p>
            <a:pPr lvl="0"/>
            <a:endParaRPr lang="id-ID" dirty="0"/>
          </a:p>
        </p:txBody>
      </p:sp>
      <p:sp>
        <p:nvSpPr>
          <p:cNvPr id="32" name="Text Placeholder 2"/>
          <p:cNvSpPr>
            <a:spLocks noGrp="1"/>
          </p:cNvSpPr>
          <p:nvPr>
            <p:ph type="body" sz="quarter" idx="18"/>
          </p:nvPr>
        </p:nvSpPr>
        <p:spPr>
          <a:xfrm>
            <a:off x="3550838" y="1659989"/>
            <a:ext cx="1970647" cy="4201062"/>
          </a:xfrm>
          <a:prstGeom prst="roundRect">
            <a:avLst>
              <a:gd name="adj" fmla="val 9528"/>
            </a:avLst>
          </a:prstGeom>
          <a:solidFill>
            <a:srgbClr val="333F50">
              <a:alpha val="47000"/>
            </a:srgbClr>
          </a:solidFill>
        </p:spPr>
        <p:txBody>
          <a:bodyPr/>
          <a:lstStyle>
            <a:lvl1pPr marL="0" indent="0">
              <a:buNone/>
              <a:defRPr>
                <a:noFill/>
              </a:defRPr>
            </a:lvl1pPr>
          </a:lstStyle>
          <a:p>
            <a:pPr lvl="0"/>
            <a:endParaRPr lang="id-ID" dirty="0"/>
          </a:p>
        </p:txBody>
      </p:sp>
      <p:sp>
        <p:nvSpPr>
          <p:cNvPr id="33" name="Text Placeholder 2"/>
          <p:cNvSpPr>
            <a:spLocks noGrp="1"/>
          </p:cNvSpPr>
          <p:nvPr>
            <p:ph type="body" sz="quarter" idx="19"/>
          </p:nvPr>
        </p:nvSpPr>
        <p:spPr>
          <a:xfrm>
            <a:off x="7585450" y="1659989"/>
            <a:ext cx="1970647" cy="4201062"/>
          </a:xfrm>
          <a:prstGeom prst="roundRect">
            <a:avLst>
              <a:gd name="adj" fmla="val 9528"/>
            </a:avLst>
          </a:prstGeom>
          <a:solidFill>
            <a:srgbClr val="333F50">
              <a:alpha val="47000"/>
            </a:srgbClr>
          </a:solidFill>
        </p:spPr>
        <p:txBody>
          <a:bodyPr/>
          <a:lstStyle>
            <a:lvl1pPr marL="0" indent="0">
              <a:buNone/>
              <a:defRPr>
                <a:noFill/>
              </a:defRPr>
            </a:lvl1pPr>
          </a:lstStyle>
          <a:p>
            <a:pPr lvl="0"/>
            <a:endParaRPr lang="id-ID" dirty="0"/>
          </a:p>
        </p:txBody>
      </p:sp>
      <p:sp>
        <p:nvSpPr>
          <p:cNvPr id="5" name="Text Placeholder 4"/>
          <p:cNvSpPr>
            <a:spLocks noGrp="1"/>
          </p:cNvSpPr>
          <p:nvPr>
            <p:ph type="body" sz="quarter" idx="20" hasCustomPrompt="1"/>
          </p:nvPr>
        </p:nvSpPr>
        <p:spPr>
          <a:xfrm>
            <a:off x="923925" y="1781176"/>
            <a:ext cx="2076451" cy="314325"/>
          </a:xfrm>
        </p:spPr>
        <p:txBody>
          <a:bodyPr>
            <a:noAutofit/>
          </a:bodyPr>
          <a:lstStyle>
            <a:lvl1pPr marL="0" indent="0" algn="ctr">
              <a:buNone/>
              <a:defRPr sz="1800">
                <a:latin typeface="Lato Black" panose="020F0A02020204030203" pitchFamily="34" charset="0"/>
              </a:defRPr>
            </a:lvl1pPr>
          </a:lstStyle>
          <a:p>
            <a:pPr lvl="0"/>
            <a:r>
              <a:rPr lang="id-ID" dirty="0"/>
              <a:t>Name </a:t>
            </a:r>
          </a:p>
        </p:txBody>
      </p:sp>
      <p:sp>
        <p:nvSpPr>
          <p:cNvPr id="34" name="Text Placeholder 4"/>
          <p:cNvSpPr>
            <a:spLocks noGrp="1"/>
          </p:cNvSpPr>
          <p:nvPr>
            <p:ph type="body" sz="quarter" idx="21" hasCustomPrompt="1"/>
          </p:nvPr>
        </p:nvSpPr>
        <p:spPr>
          <a:xfrm>
            <a:off x="923925" y="2420053"/>
            <a:ext cx="2076451"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35" name="Text Placeholder 4"/>
          <p:cNvSpPr>
            <a:spLocks noGrp="1"/>
          </p:cNvSpPr>
          <p:nvPr>
            <p:ph type="body" sz="quarter" idx="22" hasCustomPrompt="1"/>
          </p:nvPr>
        </p:nvSpPr>
        <p:spPr>
          <a:xfrm>
            <a:off x="923017" y="3027605"/>
            <a:ext cx="2076451"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36" name="Text Placeholder 4"/>
          <p:cNvSpPr>
            <a:spLocks noGrp="1"/>
          </p:cNvSpPr>
          <p:nvPr>
            <p:ph type="body" sz="quarter" idx="23" hasCustomPrompt="1"/>
          </p:nvPr>
        </p:nvSpPr>
        <p:spPr>
          <a:xfrm>
            <a:off x="923017" y="3645581"/>
            <a:ext cx="2076451"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37" name="Text Placeholder 4"/>
          <p:cNvSpPr>
            <a:spLocks noGrp="1"/>
          </p:cNvSpPr>
          <p:nvPr>
            <p:ph type="body" sz="quarter" idx="24" hasCustomPrompt="1"/>
          </p:nvPr>
        </p:nvSpPr>
        <p:spPr>
          <a:xfrm>
            <a:off x="923017" y="4237435"/>
            <a:ext cx="2076451"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38" name="Text Placeholder 4"/>
          <p:cNvSpPr>
            <a:spLocks noGrp="1"/>
          </p:cNvSpPr>
          <p:nvPr>
            <p:ph type="body" sz="quarter" idx="25" hasCustomPrompt="1"/>
          </p:nvPr>
        </p:nvSpPr>
        <p:spPr>
          <a:xfrm>
            <a:off x="922113" y="4844987"/>
            <a:ext cx="2076451"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39" name="Text Placeholder 4"/>
          <p:cNvSpPr>
            <a:spLocks noGrp="1"/>
          </p:cNvSpPr>
          <p:nvPr>
            <p:ph type="body" sz="quarter" idx="26" hasCustomPrompt="1"/>
          </p:nvPr>
        </p:nvSpPr>
        <p:spPr>
          <a:xfrm>
            <a:off x="922113" y="5463087"/>
            <a:ext cx="2076451"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40" name="Text Placeholder 4"/>
          <p:cNvSpPr>
            <a:spLocks noGrp="1"/>
          </p:cNvSpPr>
          <p:nvPr>
            <p:ph type="body" sz="quarter" idx="27" hasCustomPrompt="1"/>
          </p:nvPr>
        </p:nvSpPr>
        <p:spPr>
          <a:xfrm>
            <a:off x="3701456" y="1781176"/>
            <a:ext cx="1669237" cy="314325"/>
          </a:xfrm>
        </p:spPr>
        <p:txBody>
          <a:bodyPr>
            <a:noAutofit/>
          </a:bodyPr>
          <a:lstStyle>
            <a:lvl1pPr marL="0" indent="0" algn="ctr">
              <a:buNone/>
              <a:defRPr sz="1800">
                <a:latin typeface="Lato Black" panose="020F0A02020204030203" pitchFamily="34" charset="0"/>
              </a:defRPr>
            </a:lvl1pPr>
          </a:lstStyle>
          <a:p>
            <a:pPr lvl="0"/>
            <a:r>
              <a:rPr lang="id-ID" dirty="0"/>
              <a:t>Name </a:t>
            </a:r>
          </a:p>
        </p:txBody>
      </p:sp>
      <p:sp>
        <p:nvSpPr>
          <p:cNvPr id="41" name="Text Placeholder 4"/>
          <p:cNvSpPr>
            <a:spLocks noGrp="1"/>
          </p:cNvSpPr>
          <p:nvPr>
            <p:ph type="body" sz="quarter" idx="28" hasCustomPrompt="1"/>
          </p:nvPr>
        </p:nvSpPr>
        <p:spPr>
          <a:xfrm>
            <a:off x="5742064" y="1781176"/>
            <a:ext cx="1669237" cy="314325"/>
          </a:xfrm>
        </p:spPr>
        <p:txBody>
          <a:bodyPr>
            <a:noAutofit/>
          </a:bodyPr>
          <a:lstStyle>
            <a:lvl1pPr marL="0" indent="0" algn="ctr">
              <a:buNone/>
              <a:defRPr sz="1800">
                <a:latin typeface="Lato Black" panose="020F0A02020204030203" pitchFamily="34" charset="0"/>
              </a:defRPr>
            </a:lvl1pPr>
          </a:lstStyle>
          <a:p>
            <a:pPr lvl="0"/>
            <a:r>
              <a:rPr lang="id-ID" dirty="0"/>
              <a:t>Name </a:t>
            </a:r>
          </a:p>
        </p:txBody>
      </p:sp>
      <p:sp>
        <p:nvSpPr>
          <p:cNvPr id="42" name="Text Placeholder 4"/>
          <p:cNvSpPr>
            <a:spLocks noGrp="1"/>
          </p:cNvSpPr>
          <p:nvPr>
            <p:ph type="body" sz="quarter" idx="29" hasCustomPrompt="1"/>
          </p:nvPr>
        </p:nvSpPr>
        <p:spPr>
          <a:xfrm>
            <a:off x="7750628" y="1781176"/>
            <a:ext cx="1669237" cy="314325"/>
          </a:xfrm>
        </p:spPr>
        <p:txBody>
          <a:bodyPr>
            <a:noAutofit/>
          </a:bodyPr>
          <a:lstStyle>
            <a:lvl1pPr marL="0" indent="0" algn="ctr">
              <a:buNone/>
              <a:defRPr sz="1800">
                <a:latin typeface="Lato Black" panose="020F0A02020204030203" pitchFamily="34" charset="0"/>
              </a:defRPr>
            </a:lvl1pPr>
          </a:lstStyle>
          <a:p>
            <a:pPr lvl="0"/>
            <a:r>
              <a:rPr lang="id-ID" dirty="0"/>
              <a:t>Name </a:t>
            </a:r>
          </a:p>
        </p:txBody>
      </p:sp>
      <p:sp>
        <p:nvSpPr>
          <p:cNvPr id="43" name="Text Placeholder 4"/>
          <p:cNvSpPr>
            <a:spLocks noGrp="1"/>
          </p:cNvSpPr>
          <p:nvPr>
            <p:ph type="body" sz="quarter" idx="30" hasCustomPrompt="1"/>
          </p:nvPr>
        </p:nvSpPr>
        <p:spPr>
          <a:xfrm>
            <a:off x="9704108" y="1781176"/>
            <a:ext cx="1669237" cy="314325"/>
          </a:xfrm>
        </p:spPr>
        <p:txBody>
          <a:bodyPr>
            <a:noAutofit/>
          </a:bodyPr>
          <a:lstStyle>
            <a:lvl1pPr marL="0" indent="0" algn="ctr">
              <a:buNone/>
              <a:defRPr sz="1800">
                <a:latin typeface="Lato Black" panose="020F0A02020204030203" pitchFamily="34" charset="0"/>
              </a:defRPr>
            </a:lvl1pPr>
          </a:lstStyle>
          <a:p>
            <a:pPr lvl="0"/>
            <a:r>
              <a:rPr lang="id-ID" dirty="0"/>
              <a:t>Name </a:t>
            </a:r>
          </a:p>
        </p:txBody>
      </p:sp>
      <p:sp>
        <p:nvSpPr>
          <p:cNvPr id="44" name="Text Placeholder 4"/>
          <p:cNvSpPr>
            <a:spLocks noGrp="1"/>
          </p:cNvSpPr>
          <p:nvPr>
            <p:ph type="body" sz="quarter" idx="31" hasCustomPrompt="1"/>
          </p:nvPr>
        </p:nvSpPr>
        <p:spPr>
          <a:xfrm>
            <a:off x="3630567" y="2420053"/>
            <a:ext cx="1828116"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45" name="Text Placeholder 4"/>
          <p:cNvSpPr>
            <a:spLocks noGrp="1"/>
          </p:cNvSpPr>
          <p:nvPr>
            <p:ph type="body" sz="quarter" idx="32" hasCustomPrompt="1"/>
          </p:nvPr>
        </p:nvSpPr>
        <p:spPr>
          <a:xfrm>
            <a:off x="3629663" y="3027605"/>
            <a:ext cx="1828116"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46" name="Text Placeholder 4"/>
          <p:cNvSpPr>
            <a:spLocks noGrp="1"/>
          </p:cNvSpPr>
          <p:nvPr>
            <p:ph type="body" sz="quarter" idx="33" hasCustomPrompt="1"/>
          </p:nvPr>
        </p:nvSpPr>
        <p:spPr>
          <a:xfrm>
            <a:off x="3629663" y="3645581"/>
            <a:ext cx="1828116"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47" name="Text Placeholder 4"/>
          <p:cNvSpPr>
            <a:spLocks noGrp="1"/>
          </p:cNvSpPr>
          <p:nvPr>
            <p:ph type="body" sz="quarter" idx="34" hasCustomPrompt="1"/>
          </p:nvPr>
        </p:nvSpPr>
        <p:spPr>
          <a:xfrm>
            <a:off x="3629663" y="4237435"/>
            <a:ext cx="1828116"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48" name="Text Placeholder 4"/>
          <p:cNvSpPr>
            <a:spLocks noGrp="1"/>
          </p:cNvSpPr>
          <p:nvPr>
            <p:ph type="body" sz="quarter" idx="35" hasCustomPrompt="1"/>
          </p:nvPr>
        </p:nvSpPr>
        <p:spPr>
          <a:xfrm>
            <a:off x="3628755" y="4844987"/>
            <a:ext cx="1828116"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49" name="Text Placeholder 4"/>
          <p:cNvSpPr>
            <a:spLocks noGrp="1"/>
          </p:cNvSpPr>
          <p:nvPr>
            <p:ph type="body" sz="quarter" idx="36" hasCustomPrompt="1"/>
          </p:nvPr>
        </p:nvSpPr>
        <p:spPr>
          <a:xfrm>
            <a:off x="3628755" y="5463087"/>
            <a:ext cx="1828116"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50" name="Text Placeholder 4"/>
          <p:cNvSpPr>
            <a:spLocks noGrp="1"/>
          </p:cNvSpPr>
          <p:nvPr>
            <p:ph type="body" sz="quarter" idx="37" hasCustomPrompt="1"/>
          </p:nvPr>
        </p:nvSpPr>
        <p:spPr>
          <a:xfrm>
            <a:off x="5633027" y="2420053"/>
            <a:ext cx="1828116"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51" name="Text Placeholder 4"/>
          <p:cNvSpPr>
            <a:spLocks noGrp="1"/>
          </p:cNvSpPr>
          <p:nvPr>
            <p:ph type="body" sz="quarter" idx="38" hasCustomPrompt="1"/>
          </p:nvPr>
        </p:nvSpPr>
        <p:spPr>
          <a:xfrm>
            <a:off x="5632119" y="3027605"/>
            <a:ext cx="1828116"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52" name="Text Placeholder 4"/>
          <p:cNvSpPr>
            <a:spLocks noGrp="1"/>
          </p:cNvSpPr>
          <p:nvPr>
            <p:ph type="body" sz="quarter" idx="39" hasCustomPrompt="1"/>
          </p:nvPr>
        </p:nvSpPr>
        <p:spPr>
          <a:xfrm>
            <a:off x="5632119" y="3645581"/>
            <a:ext cx="1828116"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53" name="Text Placeholder 4"/>
          <p:cNvSpPr>
            <a:spLocks noGrp="1"/>
          </p:cNvSpPr>
          <p:nvPr>
            <p:ph type="body" sz="quarter" idx="40" hasCustomPrompt="1"/>
          </p:nvPr>
        </p:nvSpPr>
        <p:spPr>
          <a:xfrm>
            <a:off x="5632119" y="4237435"/>
            <a:ext cx="1828116"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54" name="Text Placeholder 4"/>
          <p:cNvSpPr>
            <a:spLocks noGrp="1"/>
          </p:cNvSpPr>
          <p:nvPr>
            <p:ph type="body" sz="quarter" idx="41" hasCustomPrompt="1"/>
          </p:nvPr>
        </p:nvSpPr>
        <p:spPr>
          <a:xfrm>
            <a:off x="5631211" y="4844987"/>
            <a:ext cx="1828116"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55" name="Text Placeholder 4"/>
          <p:cNvSpPr>
            <a:spLocks noGrp="1"/>
          </p:cNvSpPr>
          <p:nvPr>
            <p:ph type="body" sz="quarter" idx="42" hasCustomPrompt="1"/>
          </p:nvPr>
        </p:nvSpPr>
        <p:spPr>
          <a:xfrm>
            <a:off x="5631211" y="5463087"/>
            <a:ext cx="1828116"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56" name="Text Placeholder 4"/>
          <p:cNvSpPr>
            <a:spLocks noGrp="1"/>
          </p:cNvSpPr>
          <p:nvPr>
            <p:ph type="body" sz="quarter" idx="43" hasCustomPrompt="1"/>
          </p:nvPr>
        </p:nvSpPr>
        <p:spPr>
          <a:xfrm>
            <a:off x="7649807" y="2420053"/>
            <a:ext cx="1828116"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57" name="Text Placeholder 4"/>
          <p:cNvSpPr>
            <a:spLocks noGrp="1"/>
          </p:cNvSpPr>
          <p:nvPr>
            <p:ph type="body" sz="quarter" idx="44" hasCustomPrompt="1"/>
          </p:nvPr>
        </p:nvSpPr>
        <p:spPr>
          <a:xfrm>
            <a:off x="7648899" y="3027605"/>
            <a:ext cx="1828116"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58" name="Text Placeholder 4"/>
          <p:cNvSpPr>
            <a:spLocks noGrp="1"/>
          </p:cNvSpPr>
          <p:nvPr>
            <p:ph type="body" sz="quarter" idx="45" hasCustomPrompt="1"/>
          </p:nvPr>
        </p:nvSpPr>
        <p:spPr>
          <a:xfrm>
            <a:off x="7648899" y="3645581"/>
            <a:ext cx="1828116"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59" name="Text Placeholder 4"/>
          <p:cNvSpPr>
            <a:spLocks noGrp="1"/>
          </p:cNvSpPr>
          <p:nvPr>
            <p:ph type="body" sz="quarter" idx="46" hasCustomPrompt="1"/>
          </p:nvPr>
        </p:nvSpPr>
        <p:spPr>
          <a:xfrm>
            <a:off x="7648899" y="4237435"/>
            <a:ext cx="1828116"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60" name="Text Placeholder 4"/>
          <p:cNvSpPr>
            <a:spLocks noGrp="1"/>
          </p:cNvSpPr>
          <p:nvPr>
            <p:ph type="body" sz="quarter" idx="47" hasCustomPrompt="1"/>
          </p:nvPr>
        </p:nvSpPr>
        <p:spPr>
          <a:xfrm>
            <a:off x="7647991" y="4844987"/>
            <a:ext cx="1828116"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61" name="Text Placeholder 4"/>
          <p:cNvSpPr>
            <a:spLocks noGrp="1"/>
          </p:cNvSpPr>
          <p:nvPr>
            <p:ph type="body" sz="quarter" idx="48" hasCustomPrompt="1"/>
          </p:nvPr>
        </p:nvSpPr>
        <p:spPr>
          <a:xfrm>
            <a:off x="7647991" y="5463087"/>
            <a:ext cx="1828116"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62" name="Text Placeholder 4"/>
          <p:cNvSpPr>
            <a:spLocks noGrp="1"/>
          </p:cNvSpPr>
          <p:nvPr>
            <p:ph type="body" sz="quarter" idx="49" hasCustomPrompt="1"/>
          </p:nvPr>
        </p:nvSpPr>
        <p:spPr>
          <a:xfrm>
            <a:off x="9625574" y="2420053"/>
            <a:ext cx="1828116"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63" name="Text Placeholder 4"/>
          <p:cNvSpPr>
            <a:spLocks noGrp="1"/>
          </p:cNvSpPr>
          <p:nvPr>
            <p:ph type="body" sz="quarter" idx="50" hasCustomPrompt="1"/>
          </p:nvPr>
        </p:nvSpPr>
        <p:spPr>
          <a:xfrm>
            <a:off x="9624667" y="3027605"/>
            <a:ext cx="1828116"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64" name="Text Placeholder 4"/>
          <p:cNvSpPr>
            <a:spLocks noGrp="1"/>
          </p:cNvSpPr>
          <p:nvPr>
            <p:ph type="body" sz="quarter" idx="51" hasCustomPrompt="1"/>
          </p:nvPr>
        </p:nvSpPr>
        <p:spPr>
          <a:xfrm>
            <a:off x="9624667" y="3645581"/>
            <a:ext cx="1828116"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65" name="Text Placeholder 4"/>
          <p:cNvSpPr>
            <a:spLocks noGrp="1"/>
          </p:cNvSpPr>
          <p:nvPr>
            <p:ph type="body" sz="quarter" idx="52" hasCustomPrompt="1"/>
          </p:nvPr>
        </p:nvSpPr>
        <p:spPr>
          <a:xfrm>
            <a:off x="9624667" y="4237435"/>
            <a:ext cx="1828116"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66" name="Text Placeholder 4"/>
          <p:cNvSpPr>
            <a:spLocks noGrp="1"/>
          </p:cNvSpPr>
          <p:nvPr>
            <p:ph type="body" sz="quarter" idx="53" hasCustomPrompt="1"/>
          </p:nvPr>
        </p:nvSpPr>
        <p:spPr>
          <a:xfrm>
            <a:off x="9623759" y="4844987"/>
            <a:ext cx="1828116"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67" name="Text Placeholder 4"/>
          <p:cNvSpPr>
            <a:spLocks noGrp="1"/>
          </p:cNvSpPr>
          <p:nvPr>
            <p:ph type="body" sz="quarter" idx="54" hasCustomPrompt="1"/>
          </p:nvPr>
        </p:nvSpPr>
        <p:spPr>
          <a:xfrm>
            <a:off x="9623759" y="5463087"/>
            <a:ext cx="1828116"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Tree>
    <p:extLst>
      <p:ext uri="{BB962C8B-B14F-4D97-AF65-F5344CB8AC3E}">
        <p14:creationId xmlns:p14="http://schemas.microsoft.com/office/powerpoint/2010/main" val="3929251269"/>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Conclusion">
    <p:spTree>
      <p:nvGrpSpPr>
        <p:cNvPr id="1" name=""/>
        <p:cNvGrpSpPr/>
        <p:nvPr/>
      </p:nvGrpSpPr>
      <p:grpSpPr>
        <a:xfrm>
          <a:off x="0" y="0"/>
          <a:ext cx="0" cy="0"/>
          <a:chOff x="0" y="0"/>
          <a:chExt cx="0" cy="0"/>
        </a:xfrm>
      </p:grpSpPr>
      <p:sp>
        <p:nvSpPr>
          <p:cNvPr id="15" name="Text Placeholder 14"/>
          <p:cNvSpPr>
            <a:spLocks noGrp="1"/>
          </p:cNvSpPr>
          <p:nvPr>
            <p:ph type="body" sz="quarter" idx="11"/>
          </p:nvPr>
        </p:nvSpPr>
        <p:spPr>
          <a:xfrm>
            <a:off x="997860" y="1871664"/>
            <a:ext cx="3661229" cy="436110"/>
          </a:xfrm>
          <a:prstGeom prst="roundRect">
            <a:avLst>
              <a:gd name="adj" fmla="val 50000"/>
            </a:avLst>
          </a:prstGeom>
          <a:gradFill>
            <a:gsLst>
              <a:gs pos="100000">
                <a:srgbClr val="7030A0">
                  <a:alpha val="0"/>
                </a:srgbClr>
              </a:gs>
              <a:gs pos="0">
                <a:srgbClr val="B5216F"/>
              </a:gs>
            </a:gsLst>
            <a:lin ang="0" scaled="0"/>
          </a:gradFill>
        </p:spPr>
        <p:txBody>
          <a:bodyPr/>
          <a:lstStyle>
            <a:lvl1pPr marL="0" indent="0">
              <a:buNone/>
              <a:defRPr>
                <a:noFill/>
              </a:defRPr>
            </a:lvl1pPr>
          </a:lstStyle>
          <a:p>
            <a:pPr lvl="0"/>
            <a:endParaRPr lang="id-ID" dirty="0"/>
          </a:p>
        </p:txBody>
      </p:sp>
      <p:sp>
        <p:nvSpPr>
          <p:cNvPr id="11" name="Title 10"/>
          <p:cNvSpPr>
            <a:spLocks noGrp="1"/>
          </p:cNvSpPr>
          <p:nvPr>
            <p:ph type="title" hasCustomPrompt="1"/>
          </p:nvPr>
        </p:nvSpPr>
        <p:spPr>
          <a:xfrm>
            <a:off x="838240" y="713472"/>
            <a:ext cx="5751287" cy="620031"/>
          </a:xfrm>
        </p:spPr>
        <p:txBody>
          <a:bodyPr/>
          <a:lstStyle>
            <a:lvl1pPr>
              <a:defRPr/>
            </a:lvl1pPr>
          </a:lstStyle>
          <a:p>
            <a:r>
              <a:rPr lang="id-ID" dirty="0"/>
              <a:t>Conclusion</a:t>
            </a:r>
          </a:p>
        </p:txBody>
      </p:sp>
      <p:sp>
        <p:nvSpPr>
          <p:cNvPr id="13" name="Text Placeholder 12"/>
          <p:cNvSpPr>
            <a:spLocks noGrp="1"/>
          </p:cNvSpPr>
          <p:nvPr>
            <p:ph type="body" sz="quarter" idx="10" hasCustomPrompt="1"/>
          </p:nvPr>
        </p:nvSpPr>
        <p:spPr>
          <a:xfrm>
            <a:off x="1204547" y="1943790"/>
            <a:ext cx="2670855" cy="319994"/>
          </a:xfrm>
        </p:spPr>
        <p:txBody>
          <a:bodyPr anchor="ctr" anchorCtr="0">
            <a:normAutofit/>
          </a:bodyPr>
          <a:lstStyle>
            <a:lvl1pPr>
              <a:defRPr sz="2000">
                <a:latin typeface="Lato Black" panose="020F0A02020204030203" pitchFamily="34" charset="0"/>
              </a:defRPr>
            </a:lvl1pPr>
          </a:lstStyle>
          <a:p>
            <a:pPr lvl="0"/>
            <a:r>
              <a:rPr lang="id-ID" dirty="0"/>
              <a:t>Conclusion 1</a:t>
            </a:r>
          </a:p>
        </p:txBody>
      </p:sp>
      <p:sp>
        <p:nvSpPr>
          <p:cNvPr id="17" name="Text Placeholder 16"/>
          <p:cNvSpPr>
            <a:spLocks noGrp="1"/>
          </p:cNvSpPr>
          <p:nvPr>
            <p:ph type="body" sz="quarter" idx="12" hasCustomPrompt="1"/>
          </p:nvPr>
        </p:nvSpPr>
        <p:spPr>
          <a:xfrm>
            <a:off x="1485901" y="2540000"/>
            <a:ext cx="3173187" cy="977900"/>
          </a:xfrm>
        </p:spPr>
        <p:txBody>
          <a:bodyPr>
            <a:noAutofit/>
          </a:bodyPr>
          <a:lstStyle>
            <a:lvl1pPr marL="0" indent="0">
              <a:buNone/>
              <a:defRPr sz="1800">
                <a:solidFill>
                  <a:schemeClr val="tx2">
                    <a:lumMod val="40000"/>
                    <a:lumOff val="60000"/>
                  </a:schemeClr>
                </a:solidFill>
              </a:defRPr>
            </a:lvl1pPr>
          </a:lstStyle>
          <a:p>
            <a:pPr lvl="0"/>
            <a:r>
              <a:rPr lang="en-US" dirty="0" err="1"/>
              <a:t>Lorem</a:t>
            </a:r>
            <a:r>
              <a:rPr lang="en-US" dirty="0"/>
              <a:t> </a:t>
            </a:r>
            <a:r>
              <a:rPr lang="en-US" dirty="0" err="1"/>
              <a:t>Ipsum</a:t>
            </a:r>
            <a:r>
              <a:rPr lang="en-US" dirty="0"/>
              <a:t> is simply dummy text of the printing and typesetting industry. </a:t>
            </a:r>
            <a:endParaRPr lang="id-ID" dirty="0"/>
          </a:p>
        </p:txBody>
      </p:sp>
      <p:sp>
        <p:nvSpPr>
          <p:cNvPr id="16" name="Text Placeholder 14"/>
          <p:cNvSpPr>
            <a:spLocks noGrp="1"/>
          </p:cNvSpPr>
          <p:nvPr>
            <p:ph type="body" sz="quarter" idx="13"/>
          </p:nvPr>
        </p:nvSpPr>
        <p:spPr>
          <a:xfrm>
            <a:off x="997860" y="4233864"/>
            <a:ext cx="3661229" cy="436110"/>
          </a:xfrm>
          <a:prstGeom prst="roundRect">
            <a:avLst>
              <a:gd name="adj" fmla="val 50000"/>
            </a:avLst>
          </a:prstGeom>
          <a:gradFill>
            <a:gsLst>
              <a:gs pos="100000">
                <a:srgbClr val="7030A0">
                  <a:alpha val="0"/>
                </a:srgbClr>
              </a:gs>
              <a:gs pos="0">
                <a:srgbClr val="B5216F"/>
              </a:gs>
            </a:gsLst>
            <a:lin ang="0" scaled="0"/>
          </a:gradFill>
        </p:spPr>
        <p:txBody>
          <a:bodyPr/>
          <a:lstStyle>
            <a:lvl1pPr marL="0" indent="0">
              <a:buNone/>
              <a:defRPr>
                <a:noFill/>
              </a:defRPr>
            </a:lvl1pPr>
          </a:lstStyle>
          <a:p>
            <a:pPr lvl="0"/>
            <a:endParaRPr lang="id-ID" dirty="0"/>
          </a:p>
        </p:txBody>
      </p:sp>
      <p:sp>
        <p:nvSpPr>
          <p:cNvPr id="27" name="Text Placeholder 12"/>
          <p:cNvSpPr>
            <a:spLocks noGrp="1"/>
          </p:cNvSpPr>
          <p:nvPr>
            <p:ph type="body" sz="quarter" idx="14" hasCustomPrompt="1"/>
          </p:nvPr>
        </p:nvSpPr>
        <p:spPr>
          <a:xfrm>
            <a:off x="1204547" y="4305990"/>
            <a:ext cx="2670855" cy="319994"/>
          </a:xfrm>
        </p:spPr>
        <p:txBody>
          <a:bodyPr anchor="ctr" anchorCtr="0">
            <a:normAutofit/>
          </a:bodyPr>
          <a:lstStyle>
            <a:lvl1pPr>
              <a:defRPr sz="2000">
                <a:latin typeface="Lato Black" panose="020F0A02020204030203" pitchFamily="34" charset="0"/>
              </a:defRPr>
            </a:lvl1pPr>
          </a:lstStyle>
          <a:p>
            <a:pPr lvl="0"/>
            <a:r>
              <a:rPr lang="id-ID" dirty="0"/>
              <a:t>Conclusion 2</a:t>
            </a:r>
          </a:p>
        </p:txBody>
      </p:sp>
      <p:sp>
        <p:nvSpPr>
          <p:cNvPr id="28" name="Text Placeholder 16"/>
          <p:cNvSpPr>
            <a:spLocks noGrp="1"/>
          </p:cNvSpPr>
          <p:nvPr>
            <p:ph type="body" sz="quarter" idx="15" hasCustomPrompt="1"/>
          </p:nvPr>
        </p:nvSpPr>
        <p:spPr>
          <a:xfrm>
            <a:off x="1485901" y="4902200"/>
            <a:ext cx="3173187" cy="977900"/>
          </a:xfrm>
        </p:spPr>
        <p:txBody>
          <a:bodyPr>
            <a:noAutofit/>
          </a:bodyPr>
          <a:lstStyle>
            <a:lvl1pPr marL="0" indent="0">
              <a:buNone/>
              <a:defRPr sz="1800">
                <a:solidFill>
                  <a:schemeClr val="tx2">
                    <a:lumMod val="40000"/>
                    <a:lumOff val="60000"/>
                  </a:schemeClr>
                </a:solidFill>
              </a:defRPr>
            </a:lvl1pPr>
          </a:lstStyle>
          <a:p>
            <a:pPr lvl="0"/>
            <a:r>
              <a:rPr lang="en-US" dirty="0" err="1"/>
              <a:t>Lorem</a:t>
            </a:r>
            <a:r>
              <a:rPr lang="en-US" dirty="0"/>
              <a:t> </a:t>
            </a:r>
            <a:r>
              <a:rPr lang="en-US" dirty="0" err="1"/>
              <a:t>Ipsum</a:t>
            </a:r>
            <a:r>
              <a:rPr lang="en-US" dirty="0"/>
              <a:t> is simply dummy text of the printing and typesetting industry. </a:t>
            </a:r>
            <a:endParaRPr lang="id-ID" dirty="0"/>
          </a:p>
        </p:txBody>
      </p:sp>
      <p:sp>
        <p:nvSpPr>
          <p:cNvPr id="29" name="Text Placeholder 14"/>
          <p:cNvSpPr>
            <a:spLocks noGrp="1"/>
          </p:cNvSpPr>
          <p:nvPr>
            <p:ph type="body" sz="quarter" idx="16"/>
          </p:nvPr>
        </p:nvSpPr>
        <p:spPr>
          <a:xfrm>
            <a:off x="6743340" y="1871664"/>
            <a:ext cx="3661229" cy="436110"/>
          </a:xfrm>
          <a:prstGeom prst="roundRect">
            <a:avLst>
              <a:gd name="adj" fmla="val 50000"/>
            </a:avLst>
          </a:prstGeom>
          <a:gradFill>
            <a:gsLst>
              <a:gs pos="100000">
                <a:srgbClr val="7030A0">
                  <a:alpha val="0"/>
                </a:srgbClr>
              </a:gs>
              <a:gs pos="0">
                <a:srgbClr val="B5216F"/>
              </a:gs>
            </a:gsLst>
            <a:lin ang="0" scaled="0"/>
          </a:gradFill>
        </p:spPr>
        <p:txBody>
          <a:bodyPr/>
          <a:lstStyle>
            <a:lvl1pPr marL="0" indent="0">
              <a:buNone/>
              <a:defRPr>
                <a:noFill/>
              </a:defRPr>
            </a:lvl1pPr>
          </a:lstStyle>
          <a:p>
            <a:pPr lvl="0"/>
            <a:endParaRPr lang="id-ID" dirty="0"/>
          </a:p>
        </p:txBody>
      </p:sp>
      <p:sp>
        <p:nvSpPr>
          <p:cNvPr id="30" name="Text Placeholder 12"/>
          <p:cNvSpPr>
            <a:spLocks noGrp="1"/>
          </p:cNvSpPr>
          <p:nvPr>
            <p:ph type="body" sz="quarter" idx="17" hasCustomPrompt="1"/>
          </p:nvPr>
        </p:nvSpPr>
        <p:spPr>
          <a:xfrm>
            <a:off x="6949944" y="1943790"/>
            <a:ext cx="2670855" cy="319994"/>
          </a:xfrm>
        </p:spPr>
        <p:txBody>
          <a:bodyPr anchor="ctr" anchorCtr="0">
            <a:normAutofit/>
          </a:bodyPr>
          <a:lstStyle>
            <a:lvl1pPr>
              <a:defRPr sz="2000">
                <a:latin typeface="Lato Black" panose="020F0A02020204030203" pitchFamily="34" charset="0"/>
              </a:defRPr>
            </a:lvl1pPr>
          </a:lstStyle>
          <a:p>
            <a:pPr lvl="0"/>
            <a:r>
              <a:rPr lang="id-ID" dirty="0"/>
              <a:t>Conclusion 3</a:t>
            </a:r>
          </a:p>
        </p:txBody>
      </p:sp>
      <p:sp>
        <p:nvSpPr>
          <p:cNvPr id="31" name="Text Placeholder 16"/>
          <p:cNvSpPr>
            <a:spLocks noGrp="1"/>
          </p:cNvSpPr>
          <p:nvPr>
            <p:ph type="body" sz="quarter" idx="18" hasCustomPrompt="1"/>
          </p:nvPr>
        </p:nvSpPr>
        <p:spPr>
          <a:xfrm>
            <a:off x="7231381" y="2540000"/>
            <a:ext cx="3173187" cy="977900"/>
          </a:xfrm>
        </p:spPr>
        <p:txBody>
          <a:bodyPr>
            <a:noAutofit/>
          </a:bodyPr>
          <a:lstStyle>
            <a:lvl1pPr marL="0" indent="0">
              <a:buNone/>
              <a:defRPr sz="1800">
                <a:solidFill>
                  <a:schemeClr val="tx2">
                    <a:lumMod val="40000"/>
                    <a:lumOff val="60000"/>
                  </a:schemeClr>
                </a:solidFill>
              </a:defRPr>
            </a:lvl1pPr>
          </a:lstStyle>
          <a:p>
            <a:pPr lvl="0"/>
            <a:r>
              <a:rPr lang="en-US" dirty="0" err="1"/>
              <a:t>Lorem</a:t>
            </a:r>
            <a:r>
              <a:rPr lang="en-US" dirty="0"/>
              <a:t> </a:t>
            </a:r>
            <a:r>
              <a:rPr lang="en-US" dirty="0" err="1"/>
              <a:t>Ipsum</a:t>
            </a:r>
            <a:r>
              <a:rPr lang="en-US" dirty="0"/>
              <a:t> is simply dummy text of the printing and typesetting industry. </a:t>
            </a:r>
            <a:endParaRPr lang="id-ID" dirty="0"/>
          </a:p>
        </p:txBody>
      </p:sp>
      <p:sp>
        <p:nvSpPr>
          <p:cNvPr id="32" name="Text Placeholder 14"/>
          <p:cNvSpPr>
            <a:spLocks noGrp="1"/>
          </p:cNvSpPr>
          <p:nvPr>
            <p:ph type="body" sz="quarter" idx="19"/>
          </p:nvPr>
        </p:nvSpPr>
        <p:spPr>
          <a:xfrm>
            <a:off x="6743340" y="4233864"/>
            <a:ext cx="3661229" cy="436110"/>
          </a:xfrm>
          <a:prstGeom prst="roundRect">
            <a:avLst>
              <a:gd name="adj" fmla="val 50000"/>
            </a:avLst>
          </a:prstGeom>
          <a:gradFill>
            <a:gsLst>
              <a:gs pos="100000">
                <a:srgbClr val="7030A0">
                  <a:alpha val="0"/>
                </a:srgbClr>
              </a:gs>
              <a:gs pos="0">
                <a:srgbClr val="B5216F"/>
              </a:gs>
            </a:gsLst>
            <a:lin ang="0" scaled="0"/>
          </a:gradFill>
        </p:spPr>
        <p:txBody>
          <a:bodyPr/>
          <a:lstStyle>
            <a:lvl1pPr marL="0" indent="0">
              <a:buNone/>
              <a:defRPr>
                <a:noFill/>
              </a:defRPr>
            </a:lvl1pPr>
          </a:lstStyle>
          <a:p>
            <a:pPr lvl="0"/>
            <a:endParaRPr lang="id-ID" dirty="0"/>
          </a:p>
        </p:txBody>
      </p:sp>
      <p:sp>
        <p:nvSpPr>
          <p:cNvPr id="33" name="Text Placeholder 12"/>
          <p:cNvSpPr>
            <a:spLocks noGrp="1"/>
          </p:cNvSpPr>
          <p:nvPr>
            <p:ph type="body" sz="quarter" idx="20" hasCustomPrompt="1"/>
          </p:nvPr>
        </p:nvSpPr>
        <p:spPr>
          <a:xfrm>
            <a:off x="6949944" y="4305990"/>
            <a:ext cx="2670855" cy="319994"/>
          </a:xfrm>
        </p:spPr>
        <p:txBody>
          <a:bodyPr anchor="ctr" anchorCtr="0">
            <a:normAutofit/>
          </a:bodyPr>
          <a:lstStyle>
            <a:lvl1pPr>
              <a:defRPr sz="2000">
                <a:latin typeface="Lato Black" panose="020F0A02020204030203" pitchFamily="34" charset="0"/>
              </a:defRPr>
            </a:lvl1pPr>
          </a:lstStyle>
          <a:p>
            <a:pPr lvl="0"/>
            <a:r>
              <a:rPr lang="id-ID" dirty="0"/>
              <a:t>Conclusion 4</a:t>
            </a:r>
          </a:p>
        </p:txBody>
      </p:sp>
      <p:sp>
        <p:nvSpPr>
          <p:cNvPr id="34" name="Text Placeholder 16"/>
          <p:cNvSpPr>
            <a:spLocks noGrp="1"/>
          </p:cNvSpPr>
          <p:nvPr>
            <p:ph type="body" sz="quarter" idx="21" hasCustomPrompt="1"/>
          </p:nvPr>
        </p:nvSpPr>
        <p:spPr>
          <a:xfrm>
            <a:off x="7231381" y="4902200"/>
            <a:ext cx="3173187" cy="977900"/>
          </a:xfrm>
        </p:spPr>
        <p:txBody>
          <a:bodyPr>
            <a:noAutofit/>
          </a:bodyPr>
          <a:lstStyle>
            <a:lvl1pPr marL="0" indent="0">
              <a:buNone/>
              <a:defRPr sz="1800">
                <a:solidFill>
                  <a:schemeClr val="tx2">
                    <a:lumMod val="40000"/>
                    <a:lumOff val="60000"/>
                  </a:schemeClr>
                </a:solidFill>
              </a:defRPr>
            </a:lvl1pPr>
          </a:lstStyle>
          <a:p>
            <a:pPr lvl="0"/>
            <a:r>
              <a:rPr lang="en-US" dirty="0" err="1"/>
              <a:t>Lorem</a:t>
            </a:r>
            <a:r>
              <a:rPr lang="en-US" dirty="0"/>
              <a:t> </a:t>
            </a:r>
            <a:r>
              <a:rPr lang="en-US" dirty="0" err="1"/>
              <a:t>Ipsum</a:t>
            </a:r>
            <a:r>
              <a:rPr lang="en-US" dirty="0"/>
              <a:t> is simply dummy text of the printing and typesetting industry. </a:t>
            </a:r>
            <a:endParaRPr lang="id-ID" dirty="0"/>
          </a:p>
        </p:txBody>
      </p:sp>
    </p:spTree>
    <p:extLst>
      <p:ext uri="{BB962C8B-B14F-4D97-AF65-F5344CB8AC3E}">
        <p14:creationId xmlns:p14="http://schemas.microsoft.com/office/powerpoint/2010/main" val="1623998381"/>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Thank">
    <p:spTree>
      <p:nvGrpSpPr>
        <p:cNvPr id="1" name=""/>
        <p:cNvGrpSpPr/>
        <p:nvPr/>
      </p:nvGrpSpPr>
      <p:grpSpPr>
        <a:xfrm>
          <a:off x="0" y="0"/>
          <a:ext cx="0" cy="0"/>
          <a:chOff x="0" y="0"/>
          <a:chExt cx="0" cy="0"/>
        </a:xfrm>
      </p:grpSpPr>
      <p:sp>
        <p:nvSpPr>
          <p:cNvPr id="7" name="Oval 6"/>
          <p:cNvSpPr/>
          <p:nvPr userDrawn="1"/>
        </p:nvSpPr>
        <p:spPr>
          <a:xfrm rot="5064396">
            <a:off x="1369318" y="-4176355"/>
            <a:ext cx="9453379" cy="9453379"/>
          </a:xfrm>
          <a:prstGeom prst="ellipse">
            <a:avLst/>
          </a:prstGeom>
          <a:gradFill>
            <a:gsLst>
              <a:gs pos="0">
                <a:srgbClr val="7030A0">
                  <a:alpha val="0"/>
                  <a:lumMod val="100000"/>
                </a:srgbClr>
              </a:gs>
              <a:gs pos="100000">
                <a:srgbClr val="B5216F">
                  <a:alpha val="29000"/>
                </a:srgbClr>
              </a:gs>
            </a:gsLst>
            <a:lin ang="2400000" scaled="0"/>
          </a:gradFill>
          <a:ln>
            <a:noFill/>
          </a:ln>
          <a:effectLst>
            <a:outerShdw blurRad="546100" dist="190500" dir="5400000" algn="t" rotWithShape="0">
              <a:prstClr val="black">
                <a:alpha val="4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6" name="Oval 5"/>
          <p:cNvSpPr/>
          <p:nvPr userDrawn="1"/>
        </p:nvSpPr>
        <p:spPr>
          <a:xfrm rot="5064396">
            <a:off x="2260197" y="-3285519"/>
            <a:ext cx="7671709" cy="7671709"/>
          </a:xfrm>
          <a:prstGeom prst="ellipse">
            <a:avLst/>
          </a:prstGeom>
          <a:gradFill>
            <a:gsLst>
              <a:gs pos="0">
                <a:srgbClr val="7030A0">
                  <a:alpha val="0"/>
                  <a:lumMod val="100000"/>
                </a:srgbClr>
              </a:gs>
              <a:gs pos="100000">
                <a:srgbClr val="B5216F">
                  <a:alpha val="64000"/>
                </a:srgbClr>
              </a:gs>
            </a:gsLst>
            <a:lin ang="2400000" scaled="0"/>
          </a:gradFill>
          <a:ln>
            <a:noFill/>
          </a:ln>
          <a:effectLst>
            <a:outerShdw blurRad="546100" dist="190500" dir="5400000" algn="t" rotWithShape="0">
              <a:prstClr val="black">
                <a:alpha val="4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12" name="Oval 11"/>
          <p:cNvSpPr/>
          <p:nvPr userDrawn="1"/>
        </p:nvSpPr>
        <p:spPr>
          <a:xfrm rot="7515431">
            <a:off x="1128405" y="4588064"/>
            <a:ext cx="1001942" cy="1001943"/>
          </a:xfrm>
          <a:prstGeom prst="ellipse">
            <a:avLst/>
          </a:prstGeom>
          <a:gradFill>
            <a:gsLst>
              <a:gs pos="0">
                <a:srgbClr val="7030A0">
                  <a:lumMod val="100000"/>
                  <a:alpha val="3000"/>
                </a:srgbClr>
              </a:gs>
              <a:gs pos="100000">
                <a:srgbClr val="B5216F">
                  <a:alpha val="96000"/>
                </a:srgbClr>
              </a:gs>
            </a:gsLst>
            <a:lin ang="2400000" scaled="0"/>
          </a:gradFill>
          <a:ln>
            <a:noFill/>
          </a:ln>
          <a:effectLst>
            <a:outerShdw blurRad="546100" dist="190500" dir="5400000" algn="t" rotWithShape="0">
              <a:prstClr val="black">
                <a:alpha val="4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2" name="Title 1"/>
          <p:cNvSpPr>
            <a:spLocks noGrp="1"/>
          </p:cNvSpPr>
          <p:nvPr>
            <p:ph type="title" hasCustomPrompt="1"/>
          </p:nvPr>
        </p:nvSpPr>
        <p:spPr>
          <a:xfrm>
            <a:off x="3757884" y="1777459"/>
            <a:ext cx="4676335" cy="886900"/>
          </a:xfrm>
        </p:spPr>
        <p:txBody>
          <a:bodyPr>
            <a:noAutofit/>
          </a:bodyPr>
          <a:lstStyle>
            <a:lvl1pPr>
              <a:defRPr sz="7200" baseline="0"/>
            </a:lvl1pPr>
          </a:lstStyle>
          <a:p>
            <a:r>
              <a:rPr lang="id-ID" dirty="0"/>
              <a:t>Thank You</a:t>
            </a:r>
          </a:p>
        </p:txBody>
      </p:sp>
      <p:sp>
        <p:nvSpPr>
          <p:cNvPr id="8" name="Rectangle 7"/>
          <p:cNvSpPr/>
          <p:nvPr userDrawn="1"/>
        </p:nvSpPr>
        <p:spPr>
          <a:xfrm>
            <a:off x="5036480" y="3227420"/>
            <a:ext cx="2119143" cy="64420"/>
          </a:xfrm>
          <a:prstGeom prst="rect">
            <a:avLst/>
          </a:prstGeom>
          <a:gradFill>
            <a:gsLst>
              <a:gs pos="100000">
                <a:schemeClr val="tx1">
                  <a:lumMod val="95000"/>
                  <a:lumOff val="5000"/>
                  <a:alpha val="0"/>
                </a:schemeClr>
              </a:gs>
              <a:gs pos="0">
                <a:srgbClr val="00FF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solidFill>
                <a:prstClr val="white"/>
              </a:solidFill>
            </a:endParaRPr>
          </a:p>
        </p:txBody>
      </p:sp>
      <p:sp>
        <p:nvSpPr>
          <p:cNvPr id="13" name="Oval 12"/>
          <p:cNvSpPr/>
          <p:nvPr userDrawn="1"/>
        </p:nvSpPr>
        <p:spPr>
          <a:xfrm rot="7515431">
            <a:off x="7496233" y="4581391"/>
            <a:ext cx="1001942" cy="1001943"/>
          </a:xfrm>
          <a:prstGeom prst="ellipse">
            <a:avLst/>
          </a:prstGeom>
          <a:gradFill>
            <a:gsLst>
              <a:gs pos="0">
                <a:srgbClr val="7030A0">
                  <a:lumMod val="100000"/>
                  <a:alpha val="3000"/>
                </a:srgbClr>
              </a:gs>
              <a:gs pos="100000">
                <a:srgbClr val="B5216F">
                  <a:alpha val="96000"/>
                </a:srgbClr>
              </a:gs>
            </a:gsLst>
            <a:lin ang="2400000" scaled="0"/>
          </a:gradFill>
          <a:ln>
            <a:noFill/>
          </a:ln>
          <a:effectLst>
            <a:outerShdw blurRad="546100" dist="190500" dir="5400000" algn="t" rotWithShape="0">
              <a:prstClr val="black">
                <a:alpha val="4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10" name="Text Placeholder 9"/>
          <p:cNvSpPr>
            <a:spLocks noGrp="1"/>
          </p:cNvSpPr>
          <p:nvPr>
            <p:ph type="body" sz="quarter" idx="10" hasCustomPrompt="1"/>
          </p:nvPr>
        </p:nvSpPr>
        <p:spPr>
          <a:xfrm>
            <a:off x="1904537" y="4886389"/>
            <a:ext cx="3232923" cy="418605"/>
          </a:xfrm>
        </p:spPr>
        <p:txBody>
          <a:bodyPr>
            <a:normAutofit/>
          </a:bodyPr>
          <a:lstStyle>
            <a:lvl1pPr marL="0" indent="0">
              <a:buNone/>
              <a:defRPr sz="2400" baseline="0"/>
            </a:lvl1pPr>
          </a:lstStyle>
          <a:p>
            <a:pPr lvl="0"/>
            <a:r>
              <a:rPr lang="id-ID" dirty="0"/>
              <a:t>youremail@mail.com</a:t>
            </a:r>
          </a:p>
        </p:txBody>
      </p:sp>
      <p:sp>
        <p:nvSpPr>
          <p:cNvPr id="11" name="Text Placeholder 9"/>
          <p:cNvSpPr>
            <a:spLocks noGrp="1"/>
          </p:cNvSpPr>
          <p:nvPr>
            <p:ph type="body" sz="quarter" idx="11" hasCustomPrompt="1"/>
          </p:nvPr>
        </p:nvSpPr>
        <p:spPr>
          <a:xfrm>
            <a:off x="8269201" y="4886389"/>
            <a:ext cx="2703600" cy="418605"/>
          </a:xfrm>
        </p:spPr>
        <p:txBody>
          <a:bodyPr>
            <a:normAutofit/>
          </a:bodyPr>
          <a:lstStyle>
            <a:lvl1pPr marL="0" indent="0">
              <a:buNone/>
              <a:defRPr sz="2400" baseline="0"/>
            </a:lvl1pPr>
          </a:lstStyle>
          <a:p>
            <a:pPr lvl="0"/>
            <a:r>
              <a:rPr lang="id-ID" dirty="0"/>
              <a:t>0812 3456 7890</a:t>
            </a:r>
          </a:p>
        </p:txBody>
      </p:sp>
      <p:sp>
        <p:nvSpPr>
          <p:cNvPr id="20" name="Text Placeholder 19"/>
          <p:cNvSpPr>
            <a:spLocks noGrp="1"/>
          </p:cNvSpPr>
          <p:nvPr>
            <p:ph type="body" sz="quarter" idx="12" hasCustomPrompt="1"/>
          </p:nvPr>
        </p:nvSpPr>
        <p:spPr>
          <a:xfrm>
            <a:off x="3757836" y="6411097"/>
            <a:ext cx="5156189" cy="282175"/>
          </a:xfrm>
        </p:spPr>
        <p:txBody>
          <a:bodyPr>
            <a:normAutofit/>
          </a:bodyPr>
          <a:lstStyle>
            <a:lvl1pPr marL="0" indent="0" algn="ctr">
              <a:buNone/>
              <a:defRPr sz="1800">
                <a:solidFill>
                  <a:schemeClr val="tx2">
                    <a:lumMod val="40000"/>
                    <a:lumOff val="60000"/>
                  </a:schemeClr>
                </a:solidFill>
              </a:defRPr>
            </a:lvl1pPr>
          </a:lstStyle>
          <a:p>
            <a:pPr lvl="0"/>
            <a:r>
              <a:rPr lang="id-ID" dirty="0"/>
              <a:t>Additional information</a:t>
            </a: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392037" y="4937116"/>
            <a:ext cx="474683" cy="303576"/>
          </a:xfrm>
          <a:prstGeom prst="rect">
            <a:avLst/>
          </a:prstGeom>
        </p:spPr>
      </p:pic>
      <p:pic>
        <p:nvPicPr>
          <p:cNvPr id="4" name="Picture 3"/>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776928" y="4900636"/>
            <a:ext cx="440552" cy="363455"/>
          </a:xfrm>
          <a:prstGeom prst="rect">
            <a:avLst/>
          </a:prstGeom>
        </p:spPr>
      </p:pic>
    </p:spTree>
    <p:extLst>
      <p:ext uri="{BB962C8B-B14F-4D97-AF65-F5344CB8AC3E}">
        <p14:creationId xmlns:p14="http://schemas.microsoft.com/office/powerpoint/2010/main" val="2487519787"/>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17" name="Oval 16"/>
          <p:cNvSpPr/>
          <p:nvPr userDrawn="1"/>
        </p:nvSpPr>
        <p:spPr>
          <a:xfrm>
            <a:off x="-1439986" y="-3119561"/>
            <a:ext cx="11650788" cy="11650788"/>
          </a:xfrm>
          <a:prstGeom prst="ellipse">
            <a:avLst/>
          </a:prstGeom>
          <a:gradFill>
            <a:gsLst>
              <a:gs pos="0">
                <a:schemeClr val="tx2">
                  <a:lumMod val="50000"/>
                  <a:alpha val="0"/>
                </a:schemeClr>
              </a:gs>
              <a:gs pos="100000">
                <a:schemeClr val="tx2">
                  <a:lumMod val="75000"/>
                </a:schemeClr>
              </a:gs>
            </a:gsLst>
            <a:lin ang="2400000" scaled="0"/>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prstClr val="white"/>
              </a:solidFill>
            </a:endParaRPr>
          </a:p>
        </p:txBody>
      </p:sp>
      <p:sp>
        <p:nvSpPr>
          <p:cNvPr id="14" name="Oval 13"/>
          <p:cNvSpPr/>
          <p:nvPr userDrawn="1"/>
        </p:nvSpPr>
        <p:spPr>
          <a:xfrm>
            <a:off x="122115" y="-458741"/>
            <a:ext cx="7199268" cy="7199268"/>
          </a:xfrm>
          <a:prstGeom prst="ellipse">
            <a:avLst/>
          </a:prstGeom>
          <a:gradFill>
            <a:gsLst>
              <a:gs pos="0">
                <a:srgbClr val="7030A0">
                  <a:alpha val="0"/>
                  <a:lumMod val="100000"/>
                </a:srgbClr>
              </a:gs>
              <a:gs pos="100000">
                <a:srgbClr val="B5216F">
                  <a:alpha val="70000"/>
                </a:srgbClr>
              </a:gs>
            </a:gsLst>
            <a:lin ang="2400000" scaled="0"/>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prstClr val="white"/>
              </a:solidFill>
            </a:endParaRPr>
          </a:p>
        </p:txBody>
      </p:sp>
      <p:sp>
        <p:nvSpPr>
          <p:cNvPr id="11" name="Oval 10"/>
          <p:cNvSpPr/>
          <p:nvPr userDrawn="1"/>
        </p:nvSpPr>
        <p:spPr>
          <a:xfrm>
            <a:off x="1425401" y="564616"/>
            <a:ext cx="5566243" cy="5566243"/>
          </a:xfrm>
          <a:prstGeom prst="ellipse">
            <a:avLst/>
          </a:prstGeom>
          <a:gradFill>
            <a:gsLst>
              <a:gs pos="0">
                <a:srgbClr val="7030A0">
                  <a:alpha val="0"/>
                  <a:lumMod val="100000"/>
                </a:srgbClr>
              </a:gs>
              <a:gs pos="100000">
                <a:srgbClr val="B5216F">
                  <a:alpha val="64000"/>
                </a:srgbClr>
              </a:gs>
            </a:gsLst>
            <a:lin ang="2400000" scaled="0"/>
          </a:gradFill>
          <a:ln>
            <a:noFill/>
          </a:ln>
          <a:effectLst>
            <a:outerShdw blurRad="546100" dist="190500" dir="5400000" algn="t" rotWithShape="0">
              <a:prstClr val="black">
                <a:alpha val="4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33" name="Picture Placeholder 32"/>
          <p:cNvSpPr>
            <a:spLocks noGrp="1"/>
          </p:cNvSpPr>
          <p:nvPr>
            <p:ph type="pic" sz="quarter" idx="15"/>
          </p:nvPr>
        </p:nvSpPr>
        <p:spPr>
          <a:xfrm>
            <a:off x="1943946" y="1083074"/>
            <a:ext cx="4529327" cy="4529327"/>
          </a:xfrm>
          <a:prstGeom prst="ellipse">
            <a:avLst/>
          </a:prstGeom>
          <a:solidFill>
            <a:schemeClr val="tx1">
              <a:lumMod val="85000"/>
              <a:lumOff val="15000"/>
            </a:schemeClr>
          </a:solidFill>
        </p:spPr>
        <p:txBody>
          <a:bodyPr/>
          <a:lstStyle/>
          <a:p>
            <a:endParaRPr lang="id-ID"/>
          </a:p>
        </p:txBody>
      </p:sp>
      <p:sp>
        <p:nvSpPr>
          <p:cNvPr id="2" name="Title 1"/>
          <p:cNvSpPr>
            <a:spLocks noGrp="1"/>
          </p:cNvSpPr>
          <p:nvPr>
            <p:ph type="title"/>
          </p:nvPr>
        </p:nvSpPr>
        <p:spPr>
          <a:xfrm>
            <a:off x="5807698" y="1862138"/>
            <a:ext cx="5442983" cy="1809664"/>
          </a:xfrm>
          <a:effectLst>
            <a:outerShdw blurRad="139700" dist="38100" dir="3000000" algn="tl" rotWithShape="0">
              <a:prstClr val="black">
                <a:alpha val="90000"/>
              </a:prstClr>
            </a:outerShdw>
          </a:effectLst>
        </p:spPr>
        <p:txBody>
          <a:bodyPr/>
          <a:lstStyle>
            <a:lvl1pPr>
              <a:defRPr>
                <a:latin typeface="Lato Black" panose="020F0A02020204030203" pitchFamily="34" charset="0"/>
              </a:defRPr>
            </a:lvl1pPr>
          </a:lstStyle>
          <a:p>
            <a:r>
              <a:rPr lang="en-US" dirty="0"/>
              <a:t>Click to edit Master title style</a:t>
            </a:r>
            <a:endParaRPr lang="id-ID" dirty="0"/>
          </a:p>
        </p:txBody>
      </p:sp>
      <p:sp>
        <p:nvSpPr>
          <p:cNvPr id="7" name="Text Placeholder 6"/>
          <p:cNvSpPr>
            <a:spLocks noGrp="1"/>
          </p:cNvSpPr>
          <p:nvPr>
            <p:ph type="body" sz="quarter" idx="13" hasCustomPrompt="1"/>
          </p:nvPr>
        </p:nvSpPr>
        <p:spPr>
          <a:xfrm>
            <a:off x="7321383" y="3898368"/>
            <a:ext cx="3713204" cy="1656535"/>
          </a:xfrm>
        </p:spPr>
        <p:txBody>
          <a:bodyPr/>
          <a:lstStyle>
            <a:lvl1pPr marL="0" indent="0">
              <a:buNone/>
              <a:defRPr baseline="0">
                <a:solidFill>
                  <a:schemeClr val="tx2">
                    <a:lumMod val="40000"/>
                    <a:lumOff val="60000"/>
                  </a:schemeClr>
                </a:solidFill>
              </a:defRPr>
            </a:lvl1pPr>
            <a:lvl2pPr>
              <a:defRPr>
                <a:solidFill>
                  <a:schemeClr val="tx2">
                    <a:lumMod val="40000"/>
                    <a:lumOff val="60000"/>
                  </a:schemeClr>
                </a:solidFill>
              </a:defRPr>
            </a:lvl2pPr>
            <a:lvl3pPr>
              <a:defRPr>
                <a:solidFill>
                  <a:schemeClr val="tx2">
                    <a:lumMod val="40000"/>
                    <a:lumOff val="60000"/>
                  </a:schemeClr>
                </a:solidFill>
              </a:defRPr>
            </a:lvl3pPr>
            <a:lvl4pPr>
              <a:defRPr>
                <a:solidFill>
                  <a:schemeClr val="tx2">
                    <a:lumMod val="40000"/>
                    <a:lumOff val="60000"/>
                  </a:schemeClr>
                </a:solidFill>
              </a:defRPr>
            </a:lvl4pPr>
            <a:lvl5pPr>
              <a:defRPr>
                <a:solidFill>
                  <a:schemeClr val="tx2">
                    <a:lumMod val="40000"/>
                    <a:lumOff val="60000"/>
                  </a:schemeClr>
                </a:solidFill>
              </a:defRPr>
            </a:lvl5pPr>
          </a:lstStyle>
          <a:p>
            <a:pPr lvl="0"/>
            <a:r>
              <a:rPr lang="id-ID" dirty="0"/>
              <a:t>Click to type subtittle</a:t>
            </a:r>
          </a:p>
        </p:txBody>
      </p:sp>
      <p:sp>
        <p:nvSpPr>
          <p:cNvPr id="34" name="Rectangle 33"/>
          <p:cNvSpPr/>
          <p:nvPr userDrawn="1"/>
        </p:nvSpPr>
        <p:spPr>
          <a:xfrm>
            <a:off x="5907385" y="1596138"/>
            <a:ext cx="3401083" cy="49350"/>
          </a:xfrm>
          <a:prstGeom prst="rect">
            <a:avLst/>
          </a:prstGeom>
          <a:gradFill>
            <a:gsLst>
              <a:gs pos="100000">
                <a:schemeClr val="tx1">
                  <a:lumMod val="95000"/>
                  <a:lumOff val="5000"/>
                  <a:alpha val="0"/>
                </a:schemeClr>
              </a:gs>
              <a:gs pos="0">
                <a:srgbClr val="00FF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solidFill>
                <a:prstClr val="white"/>
              </a:solidFill>
            </a:endParaRPr>
          </a:p>
        </p:txBody>
      </p:sp>
      <p:sp>
        <p:nvSpPr>
          <p:cNvPr id="4" name="Text Placeholder 3"/>
          <p:cNvSpPr>
            <a:spLocks noGrp="1"/>
          </p:cNvSpPr>
          <p:nvPr>
            <p:ph type="body" sz="quarter" idx="16"/>
          </p:nvPr>
        </p:nvSpPr>
        <p:spPr>
          <a:xfrm>
            <a:off x="-2279600" y="3729248"/>
            <a:ext cx="6106711" cy="6022558"/>
          </a:xfrm>
          <a:prstGeom prst="ellipse">
            <a:avLst/>
          </a:prstGeom>
          <a:gradFill>
            <a:gsLst>
              <a:gs pos="100000">
                <a:srgbClr val="7030A0">
                  <a:alpha val="0"/>
                </a:srgbClr>
              </a:gs>
              <a:gs pos="0">
                <a:srgbClr val="B5216F">
                  <a:alpha val="55000"/>
                </a:srgbClr>
              </a:gs>
            </a:gsLst>
            <a:lin ang="6000000" scaled="0"/>
          </a:gradFill>
        </p:spPr>
        <p:txBody>
          <a:bodyPr/>
          <a:lstStyle>
            <a:lvl1pPr>
              <a:defRPr>
                <a:noFill/>
              </a:defRPr>
            </a:lvl1pPr>
            <a:lvl2pPr>
              <a:defRPr>
                <a:noFill/>
              </a:defRPr>
            </a:lvl2pPr>
            <a:lvl3pPr>
              <a:defRPr>
                <a:noFill/>
              </a:defRPr>
            </a:lvl3pPr>
            <a:lvl4pPr>
              <a:defRPr>
                <a:noFill/>
              </a:defRPr>
            </a:lvl4pPr>
            <a:lvl5pPr>
              <a:defRPr>
                <a:no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9" name="Text Placeholder 8"/>
          <p:cNvSpPr>
            <a:spLocks noGrp="1"/>
          </p:cNvSpPr>
          <p:nvPr>
            <p:ph type="body" sz="quarter" idx="14" hasCustomPrompt="1"/>
          </p:nvPr>
        </p:nvSpPr>
        <p:spPr>
          <a:xfrm>
            <a:off x="1284419" y="4955059"/>
            <a:ext cx="2064351" cy="469558"/>
          </a:xfrm>
        </p:spPr>
        <p:txBody>
          <a:bodyPr/>
          <a:lstStyle>
            <a:lvl1pPr marL="0" indent="0">
              <a:buNone/>
              <a:defRPr spc="600">
                <a:latin typeface="Lato Black" panose="020F0A02020204030203" pitchFamily="34" charset="0"/>
              </a:defRPr>
            </a:lvl1pPr>
          </a:lstStyle>
          <a:p>
            <a:pPr lvl="0"/>
            <a:r>
              <a:rPr lang="id-ID" dirty="0"/>
              <a:t>Year</a:t>
            </a:r>
          </a:p>
        </p:txBody>
      </p:sp>
      <p:sp>
        <p:nvSpPr>
          <p:cNvPr id="16" name="Rectangle 15"/>
          <p:cNvSpPr/>
          <p:nvPr userDrawn="1"/>
        </p:nvSpPr>
        <p:spPr>
          <a:xfrm>
            <a:off x="1353054" y="5491841"/>
            <a:ext cx="1032175" cy="45719"/>
          </a:xfrm>
          <a:prstGeom prst="rect">
            <a:avLst/>
          </a:prstGeom>
          <a:gradFill>
            <a:gsLst>
              <a:gs pos="100000">
                <a:schemeClr val="tx1">
                  <a:lumMod val="95000"/>
                  <a:lumOff val="5000"/>
                  <a:alpha val="0"/>
                </a:schemeClr>
              </a:gs>
              <a:gs pos="0">
                <a:srgbClr val="00FF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solidFill>
                <a:prstClr val="white"/>
              </a:solidFill>
            </a:endParaRPr>
          </a:p>
        </p:txBody>
      </p:sp>
    </p:spTree>
    <p:extLst>
      <p:ext uri="{BB962C8B-B14F-4D97-AF65-F5344CB8AC3E}">
        <p14:creationId xmlns:p14="http://schemas.microsoft.com/office/powerpoint/2010/main" val="244813776"/>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Personal profile">
    <p:spTree>
      <p:nvGrpSpPr>
        <p:cNvPr id="1" name=""/>
        <p:cNvGrpSpPr/>
        <p:nvPr/>
      </p:nvGrpSpPr>
      <p:grpSpPr>
        <a:xfrm>
          <a:off x="0" y="0"/>
          <a:ext cx="0" cy="0"/>
          <a:chOff x="0" y="0"/>
          <a:chExt cx="0" cy="0"/>
        </a:xfrm>
      </p:grpSpPr>
      <p:sp>
        <p:nvSpPr>
          <p:cNvPr id="8" name="Rounded Rectangle 7"/>
          <p:cNvSpPr/>
          <p:nvPr userDrawn="1"/>
        </p:nvSpPr>
        <p:spPr>
          <a:xfrm>
            <a:off x="3062947" y="-823591"/>
            <a:ext cx="14803068" cy="8568486"/>
          </a:xfrm>
          <a:prstGeom prst="roundRect">
            <a:avLst>
              <a:gd name="adj" fmla="val 50000"/>
            </a:avLst>
          </a:prstGeom>
          <a:gradFill flip="none" rotWithShape="1">
            <a:gsLst>
              <a:gs pos="0">
                <a:schemeClr val="tx2">
                  <a:lumMod val="75000"/>
                  <a:alpha val="0"/>
                </a:schemeClr>
              </a:gs>
              <a:gs pos="100000">
                <a:schemeClr val="tx2">
                  <a:lumMod val="75000"/>
                  <a:alpha val="67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dirty="0">
              <a:solidFill>
                <a:prstClr val="white"/>
              </a:solidFill>
            </a:endParaRPr>
          </a:p>
        </p:txBody>
      </p:sp>
      <p:sp>
        <p:nvSpPr>
          <p:cNvPr id="14" name="Oval 13"/>
          <p:cNvSpPr/>
          <p:nvPr userDrawn="1"/>
        </p:nvSpPr>
        <p:spPr>
          <a:xfrm rot="15764460">
            <a:off x="5466840" y="-110491"/>
            <a:ext cx="7634206" cy="7634207"/>
          </a:xfrm>
          <a:prstGeom prst="ellipse">
            <a:avLst/>
          </a:prstGeom>
          <a:gradFill>
            <a:gsLst>
              <a:gs pos="0">
                <a:srgbClr val="7030A0">
                  <a:alpha val="0"/>
                  <a:lumMod val="100000"/>
                </a:srgbClr>
              </a:gs>
              <a:gs pos="100000">
                <a:srgbClr val="B5216F">
                  <a:alpha val="70000"/>
                </a:srgbClr>
              </a:gs>
            </a:gsLst>
            <a:lin ang="2400000" scaled="0"/>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prstClr val="white"/>
              </a:solidFill>
            </a:endParaRPr>
          </a:p>
        </p:txBody>
      </p:sp>
      <p:sp>
        <p:nvSpPr>
          <p:cNvPr id="15" name="Oval 14"/>
          <p:cNvSpPr/>
          <p:nvPr userDrawn="1"/>
        </p:nvSpPr>
        <p:spPr>
          <a:xfrm rot="5064396">
            <a:off x="6072235" y="537527"/>
            <a:ext cx="5902523" cy="5902523"/>
          </a:xfrm>
          <a:prstGeom prst="ellipse">
            <a:avLst/>
          </a:prstGeom>
          <a:gradFill>
            <a:gsLst>
              <a:gs pos="0">
                <a:srgbClr val="7030A0">
                  <a:alpha val="0"/>
                  <a:lumMod val="100000"/>
                </a:srgbClr>
              </a:gs>
              <a:gs pos="100000">
                <a:srgbClr val="B5216F">
                  <a:alpha val="64000"/>
                </a:srgbClr>
              </a:gs>
            </a:gsLst>
            <a:lin ang="2400000" scaled="0"/>
          </a:gradFill>
          <a:ln>
            <a:noFill/>
          </a:ln>
          <a:effectLst>
            <a:outerShdw blurRad="546100" dist="190500" dir="5400000" algn="t" rotWithShape="0">
              <a:prstClr val="black">
                <a:alpha val="4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10" name="Picture Placeholder 9"/>
          <p:cNvSpPr>
            <a:spLocks noGrp="1"/>
          </p:cNvSpPr>
          <p:nvPr>
            <p:ph type="pic" sz="quarter" idx="10"/>
          </p:nvPr>
        </p:nvSpPr>
        <p:spPr>
          <a:xfrm>
            <a:off x="6593203" y="1082947"/>
            <a:ext cx="4941732" cy="4867549"/>
          </a:xfrm>
          <a:prstGeom prst="ellipse">
            <a:avLst/>
          </a:prstGeom>
          <a:blipFill>
            <a:blip r:embed="rId2" cstate="hqprint">
              <a:extLst>
                <a:ext uri="{28A0092B-C50C-407E-A947-70E740481C1C}">
                  <a14:useLocalDpi xmlns:a14="http://schemas.microsoft.com/office/drawing/2010/main"/>
                </a:ext>
              </a:extLst>
            </a:blip>
            <a:stretch>
              <a:fillRect/>
            </a:stretch>
          </a:blipFill>
        </p:spPr>
        <p:txBody>
          <a:bodyPr/>
          <a:lstStyle>
            <a:lvl1pPr marL="0" indent="0">
              <a:buNone/>
              <a:defRPr/>
            </a:lvl1pPr>
          </a:lstStyle>
          <a:p>
            <a:endParaRPr lang="id-ID" dirty="0"/>
          </a:p>
        </p:txBody>
      </p:sp>
      <p:sp>
        <p:nvSpPr>
          <p:cNvPr id="2" name="Title 1"/>
          <p:cNvSpPr>
            <a:spLocks noGrp="1"/>
          </p:cNvSpPr>
          <p:nvPr>
            <p:ph type="ctrTitle" hasCustomPrompt="1"/>
          </p:nvPr>
        </p:nvSpPr>
        <p:spPr>
          <a:xfrm>
            <a:off x="644064" y="1659986"/>
            <a:ext cx="5298581" cy="1800666"/>
          </a:xfrm>
          <a:effectLst>
            <a:outerShdw blurRad="139700" dist="38100" dir="6060000" algn="tl" rotWithShape="0">
              <a:prstClr val="black">
                <a:alpha val="73000"/>
              </a:prstClr>
            </a:outerShdw>
          </a:effectLst>
        </p:spPr>
        <p:txBody>
          <a:bodyPr anchor="t" anchorCtr="0">
            <a:normAutofit/>
          </a:bodyPr>
          <a:lstStyle>
            <a:lvl1pPr algn="r">
              <a:defRPr sz="4800"/>
            </a:lvl1pPr>
          </a:lstStyle>
          <a:p>
            <a:r>
              <a:rPr lang="en-US" dirty="0"/>
              <a:t>Insert Your Name</a:t>
            </a:r>
            <a:endParaRPr lang="id-ID" dirty="0"/>
          </a:p>
        </p:txBody>
      </p:sp>
      <p:sp>
        <p:nvSpPr>
          <p:cNvPr id="3" name="Subtitle 2"/>
          <p:cNvSpPr>
            <a:spLocks noGrp="1"/>
          </p:cNvSpPr>
          <p:nvPr>
            <p:ph type="subTitle" idx="1"/>
          </p:nvPr>
        </p:nvSpPr>
        <p:spPr>
          <a:xfrm>
            <a:off x="857338" y="3813403"/>
            <a:ext cx="4708031" cy="2108426"/>
          </a:xfrm>
        </p:spPr>
        <p:txBody>
          <a:bodyPr>
            <a:normAutofit/>
          </a:bodyPr>
          <a:lstStyle>
            <a:lvl1pPr marL="0" indent="0" algn="l">
              <a:buNone/>
              <a:defRPr sz="2000">
                <a:solidFill>
                  <a:schemeClr val="tx2">
                    <a:lumMod val="40000"/>
                    <a:lumOff val="6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id-ID" dirty="0"/>
          </a:p>
        </p:txBody>
      </p:sp>
      <p:sp>
        <p:nvSpPr>
          <p:cNvPr id="11" name="Rectangle 10"/>
          <p:cNvSpPr/>
          <p:nvPr userDrawn="1"/>
        </p:nvSpPr>
        <p:spPr>
          <a:xfrm>
            <a:off x="2402049" y="1385123"/>
            <a:ext cx="3401083" cy="49350"/>
          </a:xfrm>
          <a:prstGeom prst="rect">
            <a:avLst/>
          </a:prstGeom>
          <a:gradFill>
            <a:gsLst>
              <a:gs pos="0">
                <a:schemeClr val="tx1">
                  <a:lumMod val="95000"/>
                  <a:lumOff val="5000"/>
                  <a:alpha val="0"/>
                </a:schemeClr>
              </a:gs>
              <a:gs pos="100000">
                <a:srgbClr val="00FF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solidFill>
                <a:prstClr val="white"/>
              </a:solidFill>
            </a:endParaRPr>
          </a:p>
        </p:txBody>
      </p:sp>
      <p:sp>
        <p:nvSpPr>
          <p:cNvPr id="18" name="Oval 17"/>
          <p:cNvSpPr/>
          <p:nvPr userDrawn="1"/>
        </p:nvSpPr>
        <p:spPr>
          <a:xfrm rot="5064396">
            <a:off x="6055121" y="1225781"/>
            <a:ext cx="966983" cy="966983"/>
          </a:xfrm>
          <a:prstGeom prst="ellipse">
            <a:avLst/>
          </a:prstGeom>
          <a:gradFill>
            <a:gsLst>
              <a:gs pos="0">
                <a:srgbClr val="7030A0">
                  <a:alpha val="0"/>
                  <a:lumMod val="100000"/>
                </a:srgbClr>
              </a:gs>
              <a:gs pos="100000">
                <a:srgbClr val="B5216F">
                  <a:alpha val="64000"/>
                </a:srgbClr>
              </a:gs>
            </a:gsLst>
            <a:lin ang="2400000" scaled="0"/>
          </a:gradFill>
          <a:ln>
            <a:noFill/>
          </a:ln>
          <a:effectLst>
            <a:outerShdw blurRad="546100" dist="190500" dir="5400000" algn="t" rotWithShape="0">
              <a:prstClr val="black">
                <a:alpha val="4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Tree>
    <p:extLst>
      <p:ext uri="{BB962C8B-B14F-4D97-AF65-F5344CB8AC3E}">
        <p14:creationId xmlns:p14="http://schemas.microsoft.com/office/powerpoint/2010/main" val="36253305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p:nvPr>
        </p:nvSpPr>
        <p:spPr>
          <a:xfrm>
            <a:off x="605973" y="541881"/>
            <a:ext cx="7159171" cy="429830"/>
          </a:xfrm>
        </p:spPr>
        <p:txBody>
          <a:bodyPr>
            <a:noAutofit/>
          </a:bodyPr>
          <a:lstStyle>
            <a:lvl1pPr>
              <a:defRPr sz="2400"/>
            </a:lvl1pPr>
          </a:lstStyle>
          <a:p>
            <a:r>
              <a:rPr lang="en-US" dirty="0"/>
              <a:t>Click to edit Master title style</a:t>
            </a:r>
            <a:endParaRPr lang="id-ID" dirty="0"/>
          </a:p>
        </p:txBody>
      </p:sp>
      <p:sp>
        <p:nvSpPr>
          <p:cNvPr id="7" name="Text Placeholder 6"/>
          <p:cNvSpPr>
            <a:spLocks noGrp="1"/>
          </p:cNvSpPr>
          <p:nvPr>
            <p:ph type="body" sz="quarter" idx="10" hasCustomPrompt="1"/>
          </p:nvPr>
        </p:nvSpPr>
        <p:spPr>
          <a:xfrm>
            <a:off x="609620" y="981207"/>
            <a:ext cx="7155543" cy="336675"/>
          </a:xfrm>
        </p:spPr>
        <p:txBody>
          <a:bodyPr>
            <a:noAutofit/>
          </a:bodyPr>
          <a:lstStyle>
            <a:lvl1pPr>
              <a:defRPr sz="1800" baseline="0">
                <a:solidFill>
                  <a:schemeClr val="tx2">
                    <a:lumMod val="40000"/>
                    <a:lumOff val="60000"/>
                  </a:schemeClr>
                </a:solidFill>
              </a:defRPr>
            </a:lvl1pPr>
          </a:lstStyle>
          <a:p>
            <a:pPr lvl="0"/>
            <a:r>
              <a:rPr lang="id-ID" dirty="0"/>
              <a:t>Click here to type sub tittle</a:t>
            </a:r>
          </a:p>
        </p:txBody>
      </p:sp>
      <p:cxnSp>
        <p:nvCxnSpPr>
          <p:cNvPr id="9" name="Straight Connector 8"/>
          <p:cNvCxnSpPr/>
          <p:nvPr userDrawn="1"/>
        </p:nvCxnSpPr>
        <p:spPr>
          <a:xfrm>
            <a:off x="1857831" y="5384800"/>
            <a:ext cx="9071428" cy="0"/>
          </a:xfrm>
          <a:prstGeom prst="line">
            <a:avLst/>
          </a:prstGeom>
          <a:ln w="25400">
            <a:solidFill>
              <a:srgbClr val="00FFFF"/>
            </a:solidFill>
          </a:ln>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1" hasCustomPrompt="1"/>
          </p:nvPr>
        </p:nvSpPr>
        <p:spPr>
          <a:xfrm>
            <a:off x="894531" y="4550230"/>
            <a:ext cx="521607" cy="288470"/>
          </a:xfrm>
        </p:spPr>
        <p:txBody>
          <a:bodyPr>
            <a:normAutofit/>
          </a:bodyPr>
          <a:lstStyle>
            <a:lvl1pPr marL="0" indent="0" algn="ctr">
              <a:buNone/>
              <a:defRPr sz="1600">
                <a:latin typeface="Lato Black" panose="020F0A02020204030203" pitchFamily="34" charset="0"/>
              </a:defRPr>
            </a:lvl1pPr>
          </a:lstStyle>
          <a:p>
            <a:pPr lvl="0"/>
            <a:r>
              <a:rPr lang="id-ID" dirty="0"/>
              <a:t>10</a:t>
            </a:r>
          </a:p>
        </p:txBody>
      </p:sp>
      <p:cxnSp>
        <p:nvCxnSpPr>
          <p:cNvPr id="13" name="Straight Connector 12"/>
          <p:cNvCxnSpPr/>
          <p:nvPr userDrawn="1"/>
        </p:nvCxnSpPr>
        <p:spPr>
          <a:xfrm>
            <a:off x="1857831" y="4694465"/>
            <a:ext cx="9071428" cy="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4" name="Text Placeholder 11"/>
          <p:cNvSpPr>
            <a:spLocks noGrp="1"/>
          </p:cNvSpPr>
          <p:nvPr>
            <p:ph type="body" sz="quarter" idx="12" hasCustomPrompt="1"/>
          </p:nvPr>
        </p:nvSpPr>
        <p:spPr>
          <a:xfrm>
            <a:off x="894531" y="3863071"/>
            <a:ext cx="521607" cy="288470"/>
          </a:xfrm>
        </p:spPr>
        <p:txBody>
          <a:bodyPr>
            <a:normAutofit/>
          </a:bodyPr>
          <a:lstStyle>
            <a:lvl1pPr marL="0" indent="0" algn="ctr">
              <a:buNone/>
              <a:defRPr sz="1600">
                <a:latin typeface="Lato Black" panose="020F0A02020204030203" pitchFamily="34" charset="0"/>
              </a:defRPr>
            </a:lvl1pPr>
          </a:lstStyle>
          <a:p>
            <a:pPr lvl="0"/>
            <a:r>
              <a:rPr lang="id-ID" dirty="0"/>
              <a:t>10</a:t>
            </a:r>
          </a:p>
        </p:txBody>
      </p:sp>
      <p:cxnSp>
        <p:nvCxnSpPr>
          <p:cNvPr id="15" name="Straight Connector 14"/>
          <p:cNvCxnSpPr/>
          <p:nvPr userDrawn="1"/>
        </p:nvCxnSpPr>
        <p:spPr>
          <a:xfrm>
            <a:off x="1857831" y="4007306"/>
            <a:ext cx="9071428" cy="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3" hasCustomPrompt="1"/>
          </p:nvPr>
        </p:nvSpPr>
        <p:spPr>
          <a:xfrm>
            <a:off x="894531" y="3175910"/>
            <a:ext cx="521607" cy="288470"/>
          </a:xfrm>
        </p:spPr>
        <p:txBody>
          <a:bodyPr>
            <a:normAutofit/>
          </a:bodyPr>
          <a:lstStyle>
            <a:lvl1pPr marL="0" indent="0" algn="ctr">
              <a:buNone/>
              <a:defRPr sz="1600">
                <a:latin typeface="Lato Black" panose="020F0A02020204030203" pitchFamily="34" charset="0"/>
              </a:defRPr>
            </a:lvl1pPr>
          </a:lstStyle>
          <a:p>
            <a:pPr lvl="0"/>
            <a:r>
              <a:rPr lang="id-ID" dirty="0"/>
              <a:t>10</a:t>
            </a:r>
          </a:p>
        </p:txBody>
      </p:sp>
      <p:cxnSp>
        <p:nvCxnSpPr>
          <p:cNvPr id="17" name="Straight Connector 16"/>
          <p:cNvCxnSpPr/>
          <p:nvPr userDrawn="1"/>
        </p:nvCxnSpPr>
        <p:spPr>
          <a:xfrm>
            <a:off x="1857831" y="3320145"/>
            <a:ext cx="9071428" cy="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8" name="Text Placeholder 11"/>
          <p:cNvSpPr>
            <a:spLocks noGrp="1"/>
          </p:cNvSpPr>
          <p:nvPr>
            <p:ph type="body" sz="quarter" idx="14" hasCustomPrompt="1"/>
          </p:nvPr>
        </p:nvSpPr>
        <p:spPr>
          <a:xfrm>
            <a:off x="894531" y="2488749"/>
            <a:ext cx="521607" cy="288470"/>
          </a:xfrm>
        </p:spPr>
        <p:txBody>
          <a:bodyPr>
            <a:normAutofit/>
          </a:bodyPr>
          <a:lstStyle>
            <a:lvl1pPr marL="0" indent="0" algn="ctr">
              <a:buNone/>
              <a:defRPr sz="1600">
                <a:latin typeface="Lato Black" panose="020F0A02020204030203" pitchFamily="34" charset="0"/>
              </a:defRPr>
            </a:lvl1pPr>
          </a:lstStyle>
          <a:p>
            <a:pPr lvl="0"/>
            <a:r>
              <a:rPr lang="id-ID" dirty="0"/>
              <a:t>10</a:t>
            </a:r>
          </a:p>
        </p:txBody>
      </p:sp>
      <p:cxnSp>
        <p:nvCxnSpPr>
          <p:cNvPr id="19" name="Straight Connector 18"/>
          <p:cNvCxnSpPr/>
          <p:nvPr userDrawn="1"/>
        </p:nvCxnSpPr>
        <p:spPr>
          <a:xfrm>
            <a:off x="1857831" y="2632984"/>
            <a:ext cx="9071428" cy="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20" name="Text Placeholder 11"/>
          <p:cNvSpPr>
            <a:spLocks noGrp="1"/>
          </p:cNvSpPr>
          <p:nvPr>
            <p:ph type="body" sz="quarter" idx="15" hasCustomPrompt="1"/>
          </p:nvPr>
        </p:nvSpPr>
        <p:spPr>
          <a:xfrm>
            <a:off x="894531" y="1801588"/>
            <a:ext cx="521607" cy="288470"/>
          </a:xfrm>
        </p:spPr>
        <p:txBody>
          <a:bodyPr>
            <a:normAutofit/>
          </a:bodyPr>
          <a:lstStyle>
            <a:lvl1pPr marL="0" indent="0" algn="ctr">
              <a:buNone/>
              <a:defRPr sz="1600">
                <a:latin typeface="Lato Black" panose="020F0A02020204030203" pitchFamily="34" charset="0"/>
              </a:defRPr>
            </a:lvl1pPr>
          </a:lstStyle>
          <a:p>
            <a:pPr lvl="0"/>
            <a:r>
              <a:rPr lang="id-ID" dirty="0"/>
              <a:t>10</a:t>
            </a:r>
          </a:p>
        </p:txBody>
      </p:sp>
      <p:cxnSp>
        <p:nvCxnSpPr>
          <p:cNvPr id="21" name="Straight Connector 20"/>
          <p:cNvCxnSpPr/>
          <p:nvPr userDrawn="1"/>
        </p:nvCxnSpPr>
        <p:spPr>
          <a:xfrm>
            <a:off x="1857831" y="1945823"/>
            <a:ext cx="9071428" cy="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11"/>
          <p:cNvSpPr>
            <a:spLocks noGrp="1"/>
          </p:cNvSpPr>
          <p:nvPr>
            <p:ph type="body" sz="quarter" idx="16" hasCustomPrompt="1"/>
          </p:nvPr>
        </p:nvSpPr>
        <p:spPr>
          <a:xfrm>
            <a:off x="1857829" y="5634419"/>
            <a:ext cx="732971" cy="288470"/>
          </a:xfrm>
        </p:spPr>
        <p:txBody>
          <a:bodyPr>
            <a:normAutofit/>
          </a:bodyPr>
          <a:lstStyle>
            <a:lvl1pPr marL="0" indent="0" algn="ctr">
              <a:buNone/>
              <a:defRPr sz="1600">
                <a:latin typeface="Lato Black" panose="020F0A02020204030203" pitchFamily="34" charset="0"/>
              </a:defRPr>
            </a:lvl1pPr>
          </a:lstStyle>
          <a:p>
            <a:pPr lvl="0"/>
            <a:r>
              <a:rPr lang="id-ID" dirty="0"/>
              <a:t>1998</a:t>
            </a:r>
          </a:p>
        </p:txBody>
      </p:sp>
      <p:sp>
        <p:nvSpPr>
          <p:cNvPr id="23" name="Text Placeholder 11"/>
          <p:cNvSpPr>
            <a:spLocks noGrp="1"/>
          </p:cNvSpPr>
          <p:nvPr>
            <p:ph type="body" sz="quarter" idx="17" hasCustomPrompt="1"/>
          </p:nvPr>
        </p:nvSpPr>
        <p:spPr>
          <a:xfrm>
            <a:off x="3942445" y="5634419"/>
            <a:ext cx="732971" cy="288470"/>
          </a:xfrm>
        </p:spPr>
        <p:txBody>
          <a:bodyPr>
            <a:normAutofit/>
          </a:bodyPr>
          <a:lstStyle>
            <a:lvl1pPr marL="0" indent="0" algn="ctr">
              <a:buNone/>
              <a:defRPr sz="1600">
                <a:latin typeface="Lato Black" panose="020F0A02020204030203" pitchFamily="34" charset="0"/>
              </a:defRPr>
            </a:lvl1pPr>
          </a:lstStyle>
          <a:p>
            <a:pPr lvl="0"/>
            <a:r>
              <a:rPr lang="id-ID" dirty="0"/>
              <a:t>1999</a:t>
            </a:r>
          </a:p>
        </p:txBody>
      </p:sp>
      <p:sp>
        <p:nvSpPr>
          <p:cNvPr id="24" name="Text Placeholder 11"/>
          <p:cNvSpPr>
            <a:spLocks noGrp="1"/>
          </p:cNvSpPr>
          <p:nvPr>
            <p:ph type="body" sz="quarter" idx="18" hasCustomPrompt="1"/>
          </p:nvPr>
        </p:nvSpPr>
        <p:spPr>
          <a:xfrm>
            <a:off x="6027061" y="5634419"/>
            <a:ext cx="732971" cy="288470"/>
          </a:xfrm>
        </p:spPr>
        <p:txBody>
          <a:bodyPr>
            <a:normAutofit/>
          </a:bodyPr>
          <a:lstStyle>
            <a:lvl1pPr marL="0" indent="0" algn="ctr">
              <a:buNone/>
              <a:defRPr sz="1600">
                <a:latin typeface="Lato Black" panose="020F0A02020204030203" pitchFamily="34" charset="0"/>
              </a:defRPr>
            </a:lvl1pPr>
          </a:lstStyle>
          <a:p>
            <a:pPr lvl="0"/>
            <a:r>
              <a:rPr lang="id-ID" dirty="0"/>
              <a:t>2000</a:t>
            </a:r>
          </a:p>
        </p:txBody>
      </p:sp>
      <p:sp>
        <p:nvSpPr>
          <p:cNvPr id="25" name="Text Placeholder 11"/>
          <p:cNvSpPr>
            <a:spLocks noGrp="1"/>
          </p:cNvSpPr>
          <p:nvPr>
            <p:ph type="body" sz="quarter" idx="19" hasCustomPrompt="1"/>
          </p:nvPr>
        </p:nvSpPr>
        <p:spPr>
          <a:xfrm>
            <a:off x="8111677" y="5634419"/>
            <a:ext cx="732971" cy="288470"/>
          </a:xfrm>
        </p:spPr>
        <p:txBody>
          <a:bodyPr>
            <a:normAutofit/>
          </a:bodyPr>
          <a:lstStyle>
            <a:lvl1pPr marL="0" indent="0" algn="ctr">
              <a:buNone/>
              <a:defRPr sz="1600">
                <a:latin typeface="Lato Black" panose="020F0A02020204030203" pitchFamily="34" charset="0"/>
              </a:defRPr>
            </a:lvl1pPr>
          </a:lstStyle>
          <a:p>
            <a:pPr lvl="0"/>
            <a:r>
              <a:rPr lang="id-ID" dirty="0"/>
              <a:t>2001</a:t>
            </a:r>
          </a:p>
        </p:txBody>
      </p:sp>
      <p:sp>
        <p:nvSpPr>
          <p:cNvPr id="26" name="Text Placeholder 11"/>
          <p:cNvSpPr>
            <a:spLocks noGrp="1"/>
          </p:cNvSpPr>
          <p:nvPr>
            <p:ph type="body" sz="quarter" idx="20" hasCustomPrompt="1"/>
          </p:nvPr>
        </p:nvSpPr>
        <p:spPr>
          <a:xfrm>
            <a:off x="10196289" y="5634419"/>
            <a:ext cx="732971" cy="288470"/>
          </a:xfrm>
        </p:spPr>
        <p:txBody>
          <a:bodyPr>
            <a:normAutofit/>
          </a:bodyPr>
          <a:lstStyle>
            <a:lvl1pPr marL="0" indent="0" algn="ctr">
              <a:buNone/>
              <a:defRPr sz="1600">
                <a:latin typeface="Lato Black" panose="020F0A02020204030203" pitchFamily="34" charset="0"/>
              </a:defRPr>
            </a:lvl1pPr>
          </a:lstStyle>
          <a:p>
            <a:pPr lvl="0"/>
            <a:r>
              <a:rPr lang="id-ID" dirty="0"/>
              <a:t>2002</a:t>
            </a:r>
          </a:p>
        </p:txBody>
      </p:sp>
      <p:sp>
        <p:nvSpPr>
          <p:cNvPr id="47" name="Text Placeholder 11"/>
          <p:cNvSpPr>
            <a:spLocks noGrp="1"/>
          </p:cNvSpPr>
          <p:nvPr>
            <p:ph type="body" sz="quarter" idx="21" hasCustomPrompt="1"/>
          </p:nvPr>
        </p:nvSpPr>
        <p:spPr>
          <a:xfrm>
            <a:off x="1978121" y="2903296"/>
            <a:ext cx="492387" cy="236341"/>
          </a:xfrm>
        </p:spPr>
        <p:txBody>
          <a:bodyPr>
            <a:noAutofit/>
          </a:bodyPr>
          <a:lstStyle>
            <a:lvl1pPr marL="0" indent="0" algn="l">
              <a:buNone/>
              <a:defRPr sz="1200">
                <a:latin typeface="Lato Black" panose="020F0A02020204030203" pitchFamily="34" charset="0"/>
              </a:defRPr>
            </a:lvl1pPr>
          </a:lstStyle>
          <a:p>
            <a:pPr lvl="0"/>
            <a:r>
              <a:rPr lang="id-ID" dirty="0"/>
              <a:t>10%</a:t>
            </a:r>
          </a:p>
        </p:txBody>
      </p:sp>
      <p:sp>
        <p:nvSpPr>
          <p:cNvPr id="6" name="Text Placeholder 5"/>
          <p:cNvSpPr>
            <a:spLocks noGrp="1"/>
          </p:cNvSpPr>
          <p:nvPr>
            <p:ph type="body" sz="quarter" idx="42"/>
          </p:nvPr>
        </p:nvSpPr>
        <p:spPr>
          <a:xfrm>
            <a:off x="295997" y="3366409"/>
            <a:ext cx="3925051" cy="2003644"/>
          </a:xfrm>
          <a:custGeom>
            <a:avLst/>
            <a:gdLst>
              <a:gd name="connsiteX0" fmla="*/ 0 w 4387078"/>
              <a:gd name="connsiteY0" fmla="*/ 0 h 2751137"/>
              <a:gd name="connsiteX1" fmla="*/ 4387078 w 4387078"/>
              <a:gd name="connsiteY1" fmla="*/ 0 h 2751137"/>
              <a:gd name="connsiteX2" fmla="*/ 4387078 w 4387078"/>
              <a:gd name="connsiteY2" fmla="*/ 2751137 h 2751137"/>
              <a:gd name="connsiteX3" fmla="*/ 0 w 4387078"/>
              <a:gd name="connsiteY3" fmla="*/ 2751137 h 2751137"/>
              <a:gd name="connsiteX4" fmla="*/ 0 w 4387078"/>
              <a:gd name="connsiteY4" fmla="*/ 0 h 2751137"/>
              <a:gd name="connsiteX0" fmla="*/ 1181687 w 4387078"/>
              <a:gd name="connsiteY0" fmla="*/ 14068 h 2751137"/>
              <a:gd name="connsiteX1" fmla="*/ 4387078 w 4387078"/>
              <a:gd name="connsiteY1" fmla="*/ 0 h 2751137"/>
              <a:gd name="connsiteX2" fmla="*/ 4387078 w 4387078"/>
              <a:gd name="connsiteY2" fmla="*/ 2751137 h 2751137"/>
              <a:gd name="connsiteX3" fmla="*/ 0 w 4387078"/>
              <a:gd name="connsiteY3" fmla="*/ 2751137 h 2751137"/>
              <a:gd name="connsiteX4" fmla="*/ 1181687 w 4387078"/>
              <a:gd name="connsiteY4" fmla="*/ 14068 h 2751137"/>
              <a:gd name="connsiteX0" fmla="*/ 1181687 w 4387078"/>
              <a:gd name="connsiteY0" fmla="*/ 0 h 2737069"/>
              <a:gd name="connsiteX1" fmla="*/ 2417601 w 4387078"/>
              <a:gd name="connsiteY1" fmla="*/ 0 h 2737069"/>
              <a:gd name="connsiteX2" fmla="*/ 4387078 w 4387078"/>
              <a:gd name="connsiteY2" fmla="*/ 2737069 h 2737069"/>
              <a:gd name="connsiteX3" fmla="*/ 0 w 4387078"/>
              <a:gd name="connsiteY3" fmla="*/ 2737069 h 2737069"/>
              <a:gd name="connsiteX4" fmla="*/ 1181687 w 4387078"/>
              <a:gd name="connsiteY4" fmla="*/ 0 h 2737069"/>
              <a:gd name="connsiteX0" fmla="*/ 1181687 w 4387078"/>
              <a:gd name="connsiteY0" fmla="*/ 0 h 2737069"/>
              <a:gd name="connsiteX1" fmla="*/ 4387078 w 4387078"/>
              <a:gd name="connsiteY1" fmla="*/ 2737069 h 2737069"/>
              <a:gd name="connsiteX2" fmla="*/ 0 w 4387078"/>
              <a:gd name="connsiteY2" fmla="*/ 2737069 h 2737069"/>
              <a:gd name="connsiteX3" fmla="*/ 1181687 w 4387078"/>
              <a:gd name="connsiteY3" fmla="*/ 0 h 2737069"/>
              <a:gd name="connsiteX0" fmla="*/ 1181687 w 4387078"/>
              <a:gd name="connsiteY0" fmla="*/ 1 h 2737070"/>
              <a:gd name="connsiteX1" fmla="*/ 4387078 w 4387078"/>
              <a:gd name="connsiteY1" fmla="*/ 2737070 h 2737070"/>
              <a:gd name="connsiteX2" fmla="*/ 0 w 4387078"/>
              <a:gd name="connsiteY2" fmla="*/ 2737070 h 2737070"/>
              <a:gd name="connsiteX3" fmla="*/ 1181687 w 4387078"/>
              <a:gd name="connsiteY3" fmla="*/ 1 h 2737070"/>
              <a:gd name="connsiteX0" fmla="*/ 1534112 w 4387078"/>
              <a:gd name="connsiteY0" fmla="*/ 2 h 2727546"/>
              <a:gd name="connsiteX1" fmla="*/ 4387078 w 4387078"/>
              <a:gd name="connsiteY1" fmla="*/ 2727546 h 2727546"/>
              <a:gd name="connsiteX2" fmla="*/ 0 w 4387078"/>
              <a:gd name="connsiteY2" fmla="*/ 2727546 h 2727546"/>
              <a:gd name="connsiteX3" fmla="*/ 1534112 w 4387078"/>
              <a:gd name="connsiteY3" fmla="*/ 2 h 2727546"/>
              <a:gd name="connsiteX0" fmla="*/ 1534112 w 4387078"/>
              <a:gd name="connsiteY0" fmla="*/ 2 h 2727546"/>
              <a:gd name="connsiteX1" fmla="*/ 4387078 w 4387078"/>
              <a:gd name="connsiteY1" fmla="*/ 2727546 h 2727546"/>
              <a:gd name="connsiteX2" fmla="*/ 0 w 4387078"/>
              <a:gd name="connsiteY2" fmla="*/ 2727546 h 2727546"/>
              <a:gd name="connsiteX3" fmla="*/ 1534112 w 4387078"/>
              <a:gd name="connsiteY3" fmla="*/ 2 h 2727546"/>
              <a:gd name="connsiteX0" fmla="*/ 1534112 w 2386828"/>
              <a:gd name="connsiteY0" fmla="*/ 0 h 2727544"/>
              <a:gd name="connsiteX1" fmla="*/ 2386828 w 2386828"/>
              <a:gd name="connsiteY1" fmla="*/ 2727544 h 2727544"/>
              <a:gd name="connsiteX2" fmla="*/ 0 w 2386828"/>
              <a:gd name="connsiteY2" fmla="*/ 2727544 h 2727544"/>
              <a:gd name="connsiteX3" fmla="*/ 1534112 w 2386828"/>
              <a:gd name="connsiteY3" fmla="*/ 0 h 2727544"/>
              <a:gd name="connsiteX0" fmla="*/ 1124537 w 2386828"/>
              <a:gd name="connsiteY0" fmla="*/ 0 h 2032219"/>
              <a:gd name="connsiteX1" fmla="*/ 2386828 w 2386828"/>
              <a:gd name="connsiteY1" fmla="*/ 2032219 h 2032219"/>
              <a:gd name="connsiteX2" fmla="*/ 0 w 2386828"/>
              <a:gd name="connsiteY2" fmla="*/ 2032219 h 2032219"/>
              <a:gd name="connsiteX3" fmla="*/ 1124537 w 2386828"/>
              <a:gd name="connsiteY3" fmla="*/ 0 h 2032219"/>
              <a:gd name="connsiteX0" fmla="*/ 1124537 w 2386828"/>
              <a:gd name="connsiteY0" fmla="*/ 0 h 2032219"/>
              <a:gd name="connsiteX1" fmla="*/ 2386828 w 2386828"/>
              <a:gd name="connsiteY1" fmla="*/ 2032219 h 2032219"/>
              <a:gd name="connsiteX2" fmla="*/ 0 w 2386828"/>
              <a:gd name="connsiteY2" fmla="*/ 2032219 h 2032219"/>
              <a:gd name="connsiteX3" fmla="*/ 1124537 w 2386828"/>
              <a:gd name="connsiteY3" fmla="*/ 0 h 2032219"/>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1920103"/>
              <a:gd name="connsiteY0" fmla="*/ 0 h 2041744"/>
              <a:gd name="connsiteX1" fmla="*/ 1920103 w 1920103"/>
              <a:gd name="connsiteY1" fmla="*/ 2041744 h 2041744"/>
              <a:gd name="connsiteX2" fmla="*/ 0 w 1920103"/>
              <a:gd name="connsiteY2" fmla="*/ 2041744 h 2041744"/>
              <a:gd name="connsiteX3" fmla="*/ 1267412 w 1920103"/>
              <a:gd name="connsiteY3" fmla="*/ 0 h 20417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Lst>
            <a:ahLst/>
            <a:cxnLst>
              <a:cxn ang="0">
                <a:pos x="connsiteX0" y="connsiteY0"/>
              </a:cxn>
              <a:cxn ang="0">
                <a:pos x="connsiteX1" y="connsiteY1"/>
              </a:cxn>
              <a:cxn ang="0">
                <a:pos x="connsiteX2" y="connsiteY2"/>
              </a:cxn>
              <a:cxn ang="0">
                <a:pos x="connsiteX3" y="connsiteY3"/>
              </a:cxn>
            </a:cxnLst>
            <a:rect l="l" t="t" r="r" b="b"/>
            <a:pathLst>
              <a:path w="1920103" h="2003644">
                <a:moveTo>
                  <a:pt x="953087" y="0"/>
                </a:moveTo>
                <a:cubicBezTo>
                  <a:pt x="1473129" y="0"/>
                  <a:pt x="1461239" y="1758038"/>
                  <a:pt x="1920103" y="2003644"/>
                </a:cubicBezTo>
                <a:lnTo>
                  <a:pt x="0" y="2003644"/>
                </a:lnTo>
                <a:cubicBezTo>
                  <a:pt x="470096" y="1824713"/>
                  <a:pt x="433045" y="0"/>
                  <a:pt x="953087" y="0"/>
                </a:cubicBezTo>
                <a:close/>
              </a:path>
            </a:pathLst>
          </a:custGeom>
          <a:gradFill flip="none" rotWithShape="1">
            <a:gsLst>
              <a:gs pos="96000">
                <a:srgbClr val="B5216F"/>
              </a:gs>
              <a:gs pos="0">
                <a:srgbClr val="7030A0">
                  <a:alpha val="0"/>
                </a:srgbClr>
              </a:gs>
            </a:gsLst>
            <a:lin ang="16200000" scaled="1"/>
            <a:tileRect/>
          </a:gradFill>
        </p:spPr>
        <p:txBody>
          <a:bodyPr/>
          <a:lstStyle>
            <a:lvl1pPr marL="0" indent="0">
              <a:buNone/>
              <a:defRPr>
                <a:noFill/>
              </a:defRPr>
            </a:lvl1pPr>
          </a:lstStyle>
          <a:p>
            <a:pPr lvl="0"/>
            <a:endParaRPr lang="id-ID" dirty="0"/>
          </a:p>
        </p:txBody>
      </p:sp>
      <p:sp>
        <p:nvSpPr>
          <p:cNvPr id="53" name="Text Placeholder 11"/>
          <p:cNvSpPr>
            <a:spLocks noGrp="1"/>
          </p:cNvSpPr>
          <p:nvPr>
            <p:ph type="body" sz="quarter" idx="26" hasCustomPrompt="1"/>
          </p:nvPr>
        </p:nvSpPr>
        <p:spPr>
          <a:xfrm>
            <a:off x="2714625" y="6359549"/>
            <a:ext cx="1025525" cy="230405"/>
          </a:xfrm>
        </p:spPr>
        <p:txBody>
          <a:bodyPr>
            <a:noAutofit/>
          </a:bodyPr>
          <a:lstStyle>
            <a:lvl1pPr marL="0" indent="0" algn="l">
              <a:buNone/>
              <a:defRPr sz="1050">
                <a:solidFill>
                  <a:schemeClr val="tx2">
                    <a:lumMod val="40000"/>
                    <a:lumOff val="60000"/>
                  </a:schemeClr>
                </a:solidFill>
                <a:latin typeface="Lato" panose="020F0502020204030203" pitchFamily="34" charset="0"/>
              </a:defRPr>
            </a:lvl1pPr>
          </a:lstStyle>
          <a:p>
            <a:pPr lvl="0"/>
            <a:r>
              <a:rPr lang="id-ID" dirty="0"/>
              <a:t>Dark Purple </a:t>
            </a:r>
          </a:p>
        </p:txBody>
      </p:sp>
      <p:sp>
        <p:nvSpPr>
          <p:cNvPr id="57" name="Text Placeholder 11"/>
          <p:cNvSpPr>
            <a:spLocks noGrp="1"/>
          </p:cNvSpPr>
          <p:nvPr>
            <p:ph type="body" sz="quarter" idx="27" hasCustomPrompt="1"/>
          </p:nvPr>
        </p:nvSpPr>
        <p:spPr>
          <a:xfrm>
            <a:off x="5001536" y="6359549"/>
            <a:ext cx="1025525" cy="230405"/>
          </a:xfrm>
        </p:spPr>
        <p:txBody>
          <a:bodyPr>
            <a:noAutofit/>
          </a:bodyPr>
          <a:lstStyle>
            <a:lvl1pPr marL="0" indent="0" algn="l">
              <a:buNone/>
              <a:defRPr sz="1050">
                <a:solidFill>
                  <a:schemeClr val="tx2">
                    <a:lumMod val="40000"/>
                    <a:lumOff val="60000"/>
                  </a:schemeClr>
                </a:solidFill>
                <a:latin typeface="Lato" panose="020F0502020204030203" pitchFamily="34" charset="0"/>
              </a:defRPr>
            </a:lvl1pPr>
          </a:lstStyle>
          <a:p>
            <a:pPr lvl="0"/>
            <a:r>
              <a:rPr lang="id-ID" dirty="0"/>
              <a:t>Light BLue</a:t>
            </a:r>
          </a:p>
        </p:txBody>
      </p:sp>
      <p:sp>
        <p:nvSpPr>
          <p:cNvPr id="77" name="Text Placeholder 69"/>
          <p:cNvSpPr>
            <a:spLocks noGrp="1"/>
          </p:cNvSpPr>
          <p:nvPr>
            <p:ph type="body" sz="quarter" idx="31"/>
          </p:nvPr>
        </p:nvSpPr>
        <p:spPr>
          <a:xfrm>
            <a:off x="2138818" y="3289131"/>
            <a:ext cx="213801" cy="213801"/>
          </a:xfrm>
          <a:prstGeom prst="ellipse">
            <a:avLst/>
          </a:prstGeom>
          <a:solidFill>
            <a:schemeClr val="bg1">
              <a:alpha val="25000"/>
            </a:schemeClr>
          </a:solidFill>
        </p:spPr>
        <p:txBody>
          <a:bodyPr>
            <a:noAutofit/>
          </a:bodyPr>
          <a:lstStyle>
            <a:lvl1pPr marL="0" indent="0">
              <a:buNone/>
              <a:defRPr sz="400">
                <a:noFill/>
              </a:defRPr>
            </a:lvl1pPr>
            <a:lvl2pPr>
              <a:defRPr>
                <a:noFill/>
              </a:defRPr>
            </a:lvl2pPr>
            <a:lvl3pPr>
              <a:defRPr>
                <a:noFill/>
              </a:defRPr>
            </a:lvl3pPr>
            <a:lvl4pPr>
              <a:defRPr>
                <a:noFill/>
              </a:defRPr>
            </a:lvl4pPr>
            <a:lvl5pPr>
              <a:defRPr>
                <a:noFill/>
              </a:defRPr>
            </a:lvl5pPr>
          </a:lstStyle>
          <a:p>
            <a:pPr lvl="0"/>
            <a:endParaRPr lang="id-ID" dirty="0"/>
          </a:p>
        </p:txBody>
      </p:sp>
      <p:sp>
        <p:nvSpPr>
          <p:cNvPr id="70" name="Text Placeholder 69"/>
          <p:cNvSpPr>
            <a:spLocks noGrp="1"/>
          </p:cNvSpPr>
          <p:nvPr>
            <p:ph type="body" sz="quarter" idx="30"/>
          </p:nvPr>
        </p:nvSpPr>
        <p:spPr>
          <a:xfrm>
            <a:off x="2192225" y="3342494"/>
            <a:ext cx="106811" cy="106810"/>
          </a:xfrm>
          <a:prstGeom prst="ellipse">
            <a:avLst/>
          </a:prstGeom>
          <a:solidFill>
            <a:schemeClr val="bg1"/>
          </a:solidFill>
        </p:spPr>
        <p:txBody>
          <a:bodyPr>
            <a:noAutofit/>
          </a:bodyPr>
          <a:lstStyle>
            <a:lvl1pPr marL="0" indent="0">
              <a:buNone/>
              <a:defRPr sz="400">
                <a:noFill/>
              </a:defRPr>
            </a:lvl1pPr>
            <a:lvl2pPr>
              <a:defRPr>
                <a:noFill/>
              </a:defRPr>
            </a:lvl2pPr>
            <a:lvl3pPr>
              <a:defRPr>
                <a:noFill/>
              </a:defRPr>
            </a:lvl3pPr>
            <a:lvl4pPr>
              <a:defRPr>
                <a:noFill/>
              </a:defRPr>
            </a:lvl4pPr>
            <a:lvl5pPr>
              <a:defRPr>
                <a:noFill/>
              </a:defRPr>
            </a:lvl5pPr>
          </a:lstStyle>
          <a:p>
            <a:pPr lvl="0"/>
            <a:endParaRPr lang="id-ID" dirty="0"/>
          </a:p>
        </p:txBody>
      </p:sp>
      <p:sp>
        <p:nvSpPr>
          <p:cNvPr id="86" name="Text Placeholder 69"/>
          <p:cNvSpPr>
            <a:spLocks noGrp="1"/>
          </p:cNvSpPr>
          <p:nvPr>
            <p:ph type="body" sz="quarter" idx="40"/>
          </p:nvPr>
        </p:nvSpPr>
        <p:spPr>
          <a:xfrm>
            <a:off x="2427995" y="6412159"/>
            <a:ext cx="138996" cy="138996"/>
          </a:xfrm>
          <a:prstGeom prst="ellipse">
            <a:avLst/>
          </a:prstGeom>
          <a:solidFill>
            <a:srgbClr val="B5216F"/>
          </a:solidFill>
        </p:spPr>
        <p:txBody>
          <a:bodyPr>
            <a:noAutofit/>
          </a:bodyPr>
          <a:lstStyle>
            <a:lvl1pPr marL="0" indent="0">
              <a:buNone/>
              <a:defRPr sz="400">
                <a:noFill/>
              </a:defRPr>
            </a:lvl1pPr>
            <a:lvl2pPr>
              <a:defRPr>
                <a:noFill/>
              </a:defRPr>
            </a:lvl2pPr>
            <a:lvl3pPr>
              <a:defRPr>
                <a:noFill/>
              </a:defRPr>
            </a:lvl3pPr>
            <a:lvl4pPr>
              <a:defRPr>
                <a:noFill/>
              </a:defRPr>
            </a:lvl4pPr>
            <a:lvl5pPr>
              <a:defRPr>
                <a:noFill/>
              </a:defRPr>
            </a:lvl5pPr>
          </a:lstStyle>
          <a:p>
            <a:pPr lvl="0"/>
            <a:endParaRPr lang="id-ID" dirty="0"/>
          </a:p>
        </p:txBody>
      </p:sp>
      <p:sp>
        <p:nvSpPr>
          <p:cNvPr id="87" name="Text Placeholder 69"/>
          <p:cNvSpPr>
            <a:spLocks noGrp="1"/>
          </p:cNvSpPr>
          <p:nvPr>
            <p:ph type="body" sz="quarter" idx="41"/>
          </p:nvPr>
        </p:nvSpPr>
        <p:spPr>
          <a:xfrm>
            <a:off x="4729235" y="6412159"/>
            <a:ext cx="138996" cy="138996"/>
          </a:xfrm>
          <a:prstGeom prst="ellipse">
            <a:avLst/>
          </a:prstGeom>
          <a:solidFill>
            <a:srgbClr val="00FFFF"/>
          </a:solidFill>
        </p:spPr>
        <p:txBody>
          <a:bodyPr>
            <a:noAutofit/>
          </a:bodyPr>
          <a:lstStyle>
            <a:lvl1pPr marL="0" indent="0">
              <a:buNone/>
              <a:defRPr sz="400">
                <a:noFill/>
              </a:defRPr>
            </a:lvl1pPr>
            <a:lvl2pPr>
              <a:defRPr>
                <a:noFill/>
              </a:defRPr>
            </a:lvl2pPr>
            <a:lvl3pPr>
              <a:defRPr>
                <a:noFill/>
              </a:defRPr>
            </a:lvl3pPr>
            <a:lvl4pPr>
              <a:defRPr>
                <a:noFill/>
              </a:defRPr>
            </a:lvl4pPr>
            <a:lvl5pPr>
              <a:defRPr>
                <a:noFill/>
              </a:defRPr>
            </a:lvl5pPr>
          </a:lstStyle>
          <a:p>
            <a:pPr lvl="0"/>
            <a:endParaRPr lang="id-ID" dirty="0"/>
          </a:p>
        </p:txBody>
      </p:sp>
      <p:sp>
        <p:nvSpPr>
          <p:cNvPr id="58" name="Text Placeholder 5"/>
          <p:cNvSpPr>
            <a:spLocks noGrp="1"/>
          </p:cNvSpPr>
          <p:nvPr>
            <p:ph type="body" sz="quarter" idx="47"/>
          </p:nvPr>
        </p:nvSpPr>
        <p:spPr>
          <a:xfrm>
            <a:off x="241244" y="4242367"/>
            <a:ext cx="4096024" cy="1127817"/>
          </a:xfrm>
          <a:custGeom>
            <a:avLst/>
            <a:gdLst>
              <a:gd name="connsiteX0" fmla="*/ 0 w 4387078"/>
              <a:gd name="connsiteY0" fmla="*/ 0 h 2751137"/>
              <a:gd name="connsiteX1" fmla="*/ 4387078 w 4387078"/>
              <a:gd name="connsiteY1" fmla="*/ 0 h 2751137"/>
              <a:gd name="connsiteX2" fmla="*/ 4387078 w 4387078"/>
              <a:gd name="connsiteY2" fmla="*/ 2751137 h 2751137"/>
              <a:gd name="connsiteX3" fmla="*/ 0 w 4387078"/>
              <a:gd name="connsiteY3" fmla="*/ 2751137 h 2751137"/>
              <a:gd name="connsiteX4" fmla="*/ 0 w 4387078"/>
              <a:gd name="connsiteY4" fmla="*/ 0 h 2751137"/>
              <a:gd name="connsiteX0" fmla="*/ 1181687 w 4387078"/>
              <a:gd name="connsiteY0" fmla="*/ 14068 h 2751137"/>
              <a:gd name="connsiteX1" fmla="*/ 4387078 w 4387078"/>
              <a:gd name="connsiteY1" fmla="*/ 0 h 2751137"/>
              <a:gd name="connsiteX2" fmla="*/ 4387078 w 4387078"/>
              <a:gd name="connsiteY2" fmla="*/ 2751137 h 2751137"/>
              <a:gd name="connsiteX3" fmla="*/ 0 w 4387078"/>
              <a:gd name="connsiteY3" fmla="*/ 2751137 h 2751137"/>
              <a:gd name="connsiteX4" fmla="*/ 1181687 w 4387078"/>
              <a:gd name="connsiteY4" fmla="*/ 14068 h 2751137"/>
              <a:gd name="connsiteX0" fmla="*/ 1181687 w 4387078"/>
              <a:gd name="connsiteY0" fmla="*/ 0 h 2737069"/>
              <a:gd name="connsiteX1" fmla="*/ 2417601 w 4387078"/>
              <a:gd name="connsiteY1" fmla="*/ 0 h 2737069"/>
              <a:gd name="connsiteX2" fmla="*/ 4387078 w 4387078"/>
              <a:gd name="connsiteY2" fmla="*/ 2737069 h 2737069"/>
              <a:gd name="connsiteX3" fmla="*/ 0 w 4387078"/>
              <a:gd name="connsiteY3" fmla="*/ 2737069 h 2737069"/>
              <a:gd name="connsiteX4" fmla="*/ 1181687 w 4387078"/>
              <a:gd name="connsiteY4" fmla="*/ 0 h 2737069"/>
              <a:gd name="connsiteX0" fmla="*/ 1181687 w 4387078"/>
              <a:gd name="connsiteY0" fmla="*/ 0 h 2737069"/>
              <a:gd name="connsiteX1" fmla="*/ 4387078 w 4387078"/>
              <a:gd name="connsiteY1" fmla="*/ 2737069 h 2737069"/>
              <a:gd name="connsiteX2" fmla="*/ 0 w 4387078"/>
              <a:gd name="connsiteY2" fmla="*/ 2737069 h 2737069"/>
              <a:gd name="connsiteX3" fmla="*/ 1181687 w 4387078"/>
              <a:gd name="connsiteY3" fmla="*/ 0 h 2737069"/>
              <a:gd name="connsiteX0" fmla="*/ 1181687 w 4387078"/>
              <a:gd name="connsiteY0" fmla="*/ 1 h 2737070"/>
              <a:gd name="connsiteX1" fmla="*/ 4387078 w 4387078"/>
              <a:gd name="connsiteY1" fmla="*/ 2737070 h 2737070"/>
              <a:gd name="connsiteX2" fmla="*/ 0 w 4387078"/>
              <a:gd name="connsiteY2" fmla="*/ 2737070 h 2737070"/>
              <a:gd name="connsiteX3" fmla="*/ 1181687 w 4387078"/>
              <a:gd name="connsiteY3" fmla="*/ 1 h 2737070"/>
              <a:gd name="connsiteX0" fmla="*/ 1534112 w 4387078"/>
              <a:gd name="connsiteY0" fmla="*/ 2 h 2727546"/>
              <a:gd name="connsiteX1" fmla="*/ 4387078 w 4387078"/>
              <a:gd name="connsiteY1" fmla="*/ 2727546 h 2727546"/>
              <a:gd name="connsiteX2" fmla="*/ 0 w 4387078"/>
              <a:gd name="connsiteY2" fmla="*/ 2727546 h 2727546"/>
              <a:gd name="connsiteX3" fmla="*/ 1534112 w 4387078"/>
              <a:gd name="connsiteY3" fmla="*/ 2 h 2727546"/>
              <a:gd name="connsiteX0" fmla="*/ 1534112 w 4387078"/>
              <a:gd name="connsiteY0" fmla="*/ 2 h 2727546"/>
              <a:gd name="connsiteX1" fmla="*/ 4387078 w 4387078"/>
              <a:gd name="connsiteY1" fmla="*/ 2727546 h 2727546"/>
              <a:gd name="connsiteX2" fmla="*/ 0 w 4387078"/>
              <a:gd name="connsiteY2" fmla="*/ 2727546 h 2727546"/>
              <a:gd name="connsiteX3" fmla="*/ 1534112 w 4387078"/>
              <a:gd name="connsiteY3" fmla="*/ 2 h 2727546"/>
              <a:gd name="connsiteX0" fmla="*/ 1534112 w 2386828"/>
              <a:gd name="connsiteY0" fmla="*/ 0 h 2727544"/>
              <a:gd name="connsiteX1" fmla="*/ 2386828 w 2386828"/>
              <a:gd name="connsiteY1" fmla="*/ 2727544 h 2727544"/>
              <a:gd name="connsiteX2" fmla="*/ 0 w 2386828"/>
              <a:gd name="connsiteY2" fmla="*/ 2727544 h 2727544"/>
              <a:gd name="connsiteX3" fmla="*/ 1534112 w 2386828"/>
              <a:gd name="connsiteY3" fmla="*/ 0 h 2727544"/>
              <a:gd name="connsiteX0" fmla="*/ 1124537 w 2386828"/>
              <a:gd name="connsiteY0" fmla="*/ 0 h 2032219"/>
              <a:gd name="connsiteX1" fmla="*/ 2386828 w 2386828"/>
              <a:gd name="connsiteY1" fmla="*/ 2032219 h 2032219"/>
              <a:gd name="connsiteX2" fmla="*/ 0 w 2386828"/>
              <a:gd name="connsiteY2" fmla="*/ 2032219 h 2032219"/>
              <a:gd name="connsiteX3" fmla="*/ 1124537 w 2386828"/>
              <a:gd name="connsiteY3" fmla="*/ 0 h 2032219"/>
              <a:gd name="connsiteX0" fmla="*/ 1124537 w 2386828"/>
              <a:gd name="connsiteY0" fmla="*/ 0 h 2032219"/>
              <a:gd name="connsiteX1" fmla="*/ 2386828 w 2386828"/>
              <a:gd name="connsiteY1" fmla="*/ 2032219 h 2032219"/>
              <a:gd name="connsiteX2" fmla="*/ 0 w 2386828"/>
              <a:gd name="connsiteY2" fmla="*/ 2032219 h 2032219"/>
              <a:gd name="connsiteX3" fmla="*/ 1124537 w 2386828"/>
              <a:gd name="connsiteY3" fmla="*/ 0 h 2032219"/>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1920103"/>
              <a:gd name="connsiteY0" fmla="*/ 0 h 2041744"/>
              <a:gd name="connsiteX1" fmla="*/ 1920103 w 1920103"/>
              <a:gd name="connsiteY1" fmla="*/ 2041744 h 2041744"/>
              <a:gd name="connsiteX2" fmla="*/ 0 w 1920103"/>
              <a:gd name="connsiteY2" fmla="*/ 2041744 h 2041744"/>
              <a:gd name="connsiteX3" fmla="*/ 1267412 w 1920103"/>
              <a:gd name="connsiteY3" fmla="*/ 0 h 20417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Lst>
            <a:ahLst/>
            <a:cxnLst>
              <a:cxn ang="0">
                <a:pos x="connsiteX0" y="connsiteY0"/>
              </a:cxn>
              <a:cxn ang="0">
                <a:pos x="connsiteX1" y="connsiteY1"/>
              </a:cxn>
              <a:cxn ang="0">
                <a:pos x="connsiteX2" y="connsiteY2"/>
              </a:cxn>
              <a:cxn ang="0">
                <a:pos x="connsiteX3" y="connsiteY3"/>
              </a:cxn>
            </a:cxnLst>
            <a:rect l="l" t="t" r="r" b="b"/>
            <a:pathLst>
              <a:path w="1920103" h="2003644">
                <a:moveTo>
                  <a:pt x="953087" y="0"/>
                </a:moveTo>
                <a:cubicBezTo>
                  <a:pt x="1473129" y="0"/>
                  <a:pt x="1461239" y="1758038"/>
                  <a:pt x="1920103" y="2003644"/>
                </a:cubicBezTo>
                <a:lnTo>
                  <a:pt x="0" y="2003644"/>
                </a:lnTo>
                <a:cubicBezTo>
                  <a:pt x="470096" y="1824713"/>
                  <a:pt x="433045" y="0"/>
                  <a:pt x="953087" y="0"/>
                </a:cubicBezTo>
                <a:close/>
              </a:path>
            </a:pathLst>
          </a:custGeom>
          <a:gradFill flip="none" rotWithShape="1">
            <a:gsLst>
              <a:gs pos="96000">
                <a:srgbClr val="00FFFF">
                  <a:alpha val="76000"/>
                </a:srgbClr>
              </a:gs>
              <a:gs pos="0">
                <a:srgbClr val="7030A0">
                  <a:alpha val="0"/>
                </a:srgbClr>
              </a:gs>
            </a:gsLst>
            <a:lin ang="16200000" scaled="1"/>
            <a:tileRect/>
          </a:gradFill>
        </p:spPr>
        <p:txBody>
          <a:bodyPr/>
          <a:lstStyle>
            <a:lvl1pPr marL="0" indent="0">
              <a:buNone/>
              <a:defRPr>
                <a:noFill/>
              </a:defRPr>
            </a:lvl1pPr>
          </a:lstStyle>
          <a:p>
            <a:pPr lvl="0"/>
            <a:endParaRPr lang="id-ID" dirty="0"/>
          </a:p>
        </p:txBody>
      </p:sp>
      <p:sp>
        <p:nvSpPr>
          <p:cNvPr id="59" name="Text Placeholder 11"/>
          <p:cNvSpPr>
            <a:spLocks noGrp="1"/>
          </p:cNvSpPr>
          <p:nvPr>
            <p:ph type="body" sz="quarter" idx="48" hasCustomPrompt="1"/>
          </p:nvPr>
        </p:nvSpPr>
        <p:spPr>
          <a:xfrm>
            <a:off x="4110117" y="2155584"/>
            <a:ext cx="492387" cy="236341"/>
          </a:xfrm>
        </p:spPr>
        <p:txBody>
          <a:bodyPr>
            <a:noAutofit/>
          </a:bodyPr>
          <a:lstStyle>
            <a:lvl1pPr marL="0" indent="0" algn="l">
              <a:buNone/>
              <a:defRPr sz="1200">
                <a:latin typeface="Lato Black" panose="020F0A02020204030203" pitchFamily="34" charset="0"/>
              </a:defRPr>
            </a:lvl1pPr>
          </a:lstStyle>
          <a:p>
            <a:pPr lvl="0"/>
            <a:r>
              <a:rPr lang="id-ID" dirty="0"/>
              <a:t>10%</a:t>
            </a:r>
          </a:p>
        </p:txBody>
      </p:sp>
      <p:sp>
        <p:nvSpPr>
          <p:cNvPr id="60" name="Text Placeholder 5"/>
          <p:cNvSpPr>
            <a:spLocks noGrp="1"/>
          </p:cNvSpPr>
          <p:nvPr>
            <p:ph type="body" sz="quarter" idx="49"/>
          </p:nvPr>
        </p:nvSpPr>
        <p:spPr>
          <a:xfrm>
            <a:off x="2427993" y="2641411"/>
            <a:ext cx="3925051" cy="2728642"/>
          </a:xfrm>
          <a:custGeom>
            <a:avLst/>
            <a:gdLst>
              <a:gd name="connsiteX0" fmla="*/ 0 w 4387078"/>
              <a:gd name="connsiteY0" fmla="*/ 0 h 2751137"/>
              <a:gd name="connsiteX1" fmla="*/ 4387078 w 4387078"/>
              <a:gd name="connsiteY1" fmla="*/ 0 h 2751137"/>
              <a:gd name="connsiteX2" fmla="*/ 4387078 w 4387078"/>
              <a:gd name="connsiteY2" fmla="*/ 2751137 h 2751137"/>
              <a:gd name="connsiteX3" fmla="*/ 0 w 4387078"/>
              <a:gd name="connsiteY3" fmla="*/ 2751137 h 2751137"/>
              <a:gd name="connsiteX4" fmla="*/ 0 w 4387078"/>
              <a:gd name="connsiteY4" fmla="*/ 0 h 2751137"/>
              <a:gd name="connsiteX0" fmla="*/ 1181687 w 4387078"/>
              <a:gd name="connsiteY0" fmla="*/ 14068 h 2751137"/>
              <a:gd name="connsiteX1" fmla="*/ 4387078 w 4387078"/>
              <a:gd name="connsiteY1" fmla="*/ 0 h 2751137"/>
              <a:gd name="connsiteX2" fmla="*/ 4387078 w 4387078"/>
              <a:gd name="connsiteY2" fmla="*/ 2751137 h 2751137"/>
              <a:gd name="connsiteX3" fmla="*/ 0 w 4387078"/>
              <a:gd name="connsiteY3" fmla="*/ 2751137 h 2751137"/>
              <a:gd name="connsiteX4" fmla="*/ 1181687 w 4387078"/>
              <a:gd name="connsiteY4" fmla="*/ 14068 h 2751137"/>
              <a:gd name="connsiteX0" fmla="*/ 1181687 w 4387078"/>
              <a:gd name="connsiteY0" fmla="*/ 0 h 2737069"/>
              <a:gd name="connsiteX1" fmla="*/ 2417601 w 4387078"/>
              <a:gd name="connsiteY1" fmla="*/ 0 h 2737069"/>
              <a:gd name="connsiteX2" fmla="*/ 4387078 w 4387078"/>
              <a:gd name="connsiteY2" fmla="*/ 2737069 h 2737069"/>
              <a:gd name="connsiteX3" fmla="*/ 0 w 4387078"/>
              <a:gd name="connsiteY3" fmla="*/ 2737069 h 2737069"/>
              <a:gd name="connsiteX4" fmla="*/ 1181687 w 4387078"/>
              <a:gd name="connsiteY4" fmla="*/ 0 h 2737069"/>
              <a:gd name="connsiteX0" fmla="*/ 1181687 w 4387078"/>
              <a:gd name="connsiteY0" fmla="*/ 0 h 2737069"/>
              <a:gd name="connsiteX1" fmla="*/ 4387078 w 4387078"/>
              <a:gd name="connsiteY1" fmla="*/ 2737069 h 2737069"/>
              <a:gd name="connsiteX2" fmla="*/ 0 w 4387078"/>
              <a:gd name="connsiteY2" fmla="*/ 2737069 h 2737069"/>
              <a:gd name="connsiteX3" fmla="*/ 1181687 w 4387078"/>
              <a:gd name="connsiteY3" fmla="*/ 0 h 2737069"/>
              <a:gd name="connsiteX0" fmla="*/ 1181687 w 4387078"/>
              <a:gd name="connsiteY0" fmla="*/ 1 h 2737070"/>
              <a:gd name="connsiteX1" fmla="*/ 4387078 w 4387078"/>
              <a:gd name="connsiteY1" fmla="*/ 2737070 h 2737070"/>
              <a:gd name="connsiteX2" fmla="*/ 0 w 4387078"/>
              <a:gd name="connsiteY2" fmla="*/ 2737070 h 2737070"/>
              <a:gd name="connsiteX3" fmla="*/ 1181687 w 4387078"/>
              <a:gd name="connsiteY3" fmla="*/ 1 h 2737070"/>
              <a:gd name="connsiteX0" fmla="*/ 1534112 w 4387078"/>
              <a:gd name="connsiteY0" fmla="*/ 2 h 2727546"/>
              <a:gd name="connsiteX1" fmla="*/ 4387078 w 4387078"/>
              <a:gd name="connsiteY1" fmla="*/ 2727546 h 2727546"/>
              <a:gd name="connsiteX2" fmla="*/ 0 w 4387078"/>
              <a:gd name="connsiteY2" fmla="*/ 2727546 h 2727546"/>
              <a:gd name="connsiteX3" fmla="*/ 1534112 w 4387078"/>
              <a:gd name="connsiteY3" fmla="*/ 2 h 2727546"/>
              <a:gd name="connsiteX0" fmla="*/ 1534112 w 4387078"/>
              <a:gd name="connsiteY0" fmla="*/ 2 h 2727546"/>
              <a:gd name="connsiteX1" fmla="*/ 4387078 w 4387078"/>
              <a:gd name="connsiteY1" fmla="*/ 2727546 h 2727546"/>
              <a:gd name="connsiteX2" fmla="*/ 0 w 4387078"/>
              <a:gd name="connsiteY2" fmla="*/ 2727546 h 2727546"/>
              <a:gd name="connsiteX3" fmla="*/ 1534112 w 4387078"/>
              <a:gd name="connsiteY3" fmla="*/ 2 h 2727546"/>
              <a:gd name="connsiteX0" fmla="*/ 1534112 w 2386828"/>
              <a:gd name="connsiteY0" fmla="*/ 0 h 2727544"/>
              <a:gd name="connsiteX1" fmla="*/ 2386828 w 2386828"/>
              <a:gd name="connsiteY1" fmla="*/ 2727544 h 2727544"/>
              <a:gd name="connsiteX2" fmla="*/ 0 w 2386828"/>
              <a:gd name="connsiteY2" fmla="*/ 2727544 h 2727544"/>
              <a:gd name="connsiteX3" fmla="*/ 1534112 w 2386828"/>
              <a:gd name="connsiteY3" fmla="*/ 0 h 2727544"/>
              <a:gd name="connsiteX0" fmla="*/ 1124537 w 2386828"/>
              <a:gd name="connsiteY0" fmla="*/ 0 h 2032219"/>
              <a:gd name="connsiteX1" fmla="*/ 2386828 w 2386828"/>
              <a:gd name="connsiteY1" fmla="*/ 2032219 h 2032219"/>
              <a:gd name="connsiteX2" fmla="*/ 0 w 2386828"/>
              <a:gd name="connsiteY2" fmla="*/ 2032219 h 2032219"/>
              <a:gd name="connsiteX3" fmla="*/ 1124537 w 2386828"/>
              <a:gd name="connsiteY3" fmla="*/ 0 h 2032219"/>
              <a:gd name="connsiteX0" fmla="*/ 1124537 w 2386828"/>
              <a:gd name="connsiteY0" fmla="*/ 0 h 2032219"/>
              <a:gd name="connsiteX1" fmla="*/ 2386828 w 2386828"/>
              <a:gd name="connsiteY1" fmla="*/ 2032219 h 2032219"/>
              <a:gd name="connsiteX2" fmla="*/ 0 w 2386828"/>
              <a:gd name="connsiteY2" fmla="*/ 2032219 h 2032219"/>
              <a:gd name="connsiteX3" fmla="*/ 1124537 w 2386828"/>
              <a:gd name="connsiteY3" fmla="*/ 0 h 2032219"/>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1920103"/>
              <a:gd name="connsiteY0" fmla="*/ 0 h 2041744"/>
              <a:gd name="connsiteX1" fmla="*/ 1920103 w 1920103"/>
              <a:gd name="connsiteY1" fmla="*/ 2041744 h 2041744"/>
              <a:gd name="connsiteX2" fmla="*/ 0 w 1920103"/>
              <a:gd name="connsiteY2" fmla="*/ 2041744 h 2041744"/>
              <a:gd name="connsiteX3" fmla="*/ 1267412 w 1920103"/>
              <a:gd name="connsiteY3" fmla="*/ 0 h 20417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Lst>
            <a:ahLst/>
            <a:cxnLst>
              <a:cxn ang="0">
                <a:pos x="connsiteX0" y="connsiteY0"/>
              </a:cxn>
              <a:cxn ang="0">
                <a:pos x="connsiteX1" y="connsiteY1"/>
              </a:cxn>
              <a:cxn ang="0">
                <a:pos x="connsiteX2" y="connsiteY2"/>
              </a:cxn>
              <a:cxn ang="0">
                <a:pos x="connsiteX3" y="connsiteY3"/>
              </a:cxn>
            </a:cxnLst>
            <a:rect l="l" t="t" r="r" b="b"/>
            <a:pathLst>
              <a:path w="1920103" h="2003644">
                <a:moveTo>
                  <a:pt x="953087" y="0"/>
                </a:moveTo>
                <a:cubicBezTo>
                  <a:pt x="1473129" y="0"/>
                  <a:pt x="1461239" y="1758038"/>
                  <a:pt x="1920103" y="2003644"/>
                </a:cubicBezTo>
                <a:lnTo>
                  <a:pt x="0" y="2003644"/>
                </a:lnTo>
                <a:cubicBezTo>
                  <a:pt x="470096" y="1824713"/>
                  <a:pt x="433045" y="0"/>
                  <a:pt x="953087" y="0"/>
                </a:cubicBezTo>
                <a:close/>
              </a:path>
            </a:pathLst>
          </a:custGeom>
          <a:gradFill flip="none" rotWithShape="1">
            <a:gsLst>
              <a:gs pos="96000">
                <a:srgbClr val="B5216F"/>
              </a:gs>
              <a:gs pos="0">
                <a:srgbClr val="7030A0">
                  <a:alpha val="0"/>
                </a:srgbClr>
              </a:gs>
            </a:gsLst>
            <a:lin ang="16200000" scaled="1"/>
            <a:tileRect/>
          </a:gradFill>
        </p:spPr>
        <p:txBody>
          <a:bodyPr/>
          <a:lstStyle>
            <a:lvl1pPr marL="0" indent="0">
              <a:buNone/>
              <a:defRPr>
                <a:noFill/>
              </a:defRPr>
            </a:lvl1pPr>
          </a:lstStyle>
          <a:p>
            <a:pPr lvl="0"/>
            <a:endParaRPr lang="id-ID" dirty="0"/>
          </a:p>
        </p:txBody>
      </p:sp>
      <p:sp>
        <p:nvSpPr>
          <p:cNvPr id="65" name="Text Placeholder 69"/>
          <p:cNvSpPr>
            <a:spLocks noGrp="1"/>
          </p:cNvSpPr>
          <p:nvPr>
            <p:ph type="body" sz="quarter" idx="50"/>
          </p:nvPr>
        </p:nvSpPr>
        <p:spPr>
          <a:xfrm>
            <a:off x="4270814" y="2541419"/>
            <a:ext cx="213801" cy="213801"/>
          </a:xfrm>
          <a:prstGeom prst="ellipse">
            <a:avLst/>
          </a:prstGeom>
          <a:solidFill>
            <a:schemeClr val="bg1">
              <a:alpha val="25000"/>
            </a:schemeClr>
          </a:solidFill>
        </p:spPr>
        <p:txBody>
          <a:bodyPr>
            <a:noAutofit/>
          </a:bodyPr>
          <a:lstStyle>
            <a:lvl1pPr marL="0" indent="0">
              <a:buNone/>
              <a:defRPr sz="400">
                <a:noFill/>
              </a:defRPr>
            </a:lvl1pPr>
            <a:lvl2pPr>
              <a:defRPr>
                <a:noFill/>
              </a:defRPr>
            </a:lvl2pPr>
            <a:lvl3pPr>
              <a:defRPr>
                <a:noFill/>
              </a:defRPr>
            </a:lvl3pPr>
            <a:lvl4pPr>
              <a:defRPr>
                <a:noFill/>
              </a:defRPr>
            </a:lvl4pPr>
            <a:lvl5pPr>
              <a:defRPr>
                <a:noFill/>
              </a:defRPr>
            </a:lvl5pPr>
          </a:lstStyle>
          <a:p>
            <a:pPr lvl="0"/>
            <a:endParaRPr lang="id-ID" dirty="0"/>
          </a:p>
        </p:txBody>
      </p:sp>
      <p:sp>
        <p:nvSpPr>
          <p:cNvPr id="66" name="Text Placeholder 69"/>
          <p:cNvSpPr>
            <a:spLocks noGrp="1"/>
          </p:cNvSpPr>
          <p:nvPr>
            <p:ph type="body" sz="quarter" idx="51"/>
          </p:nvPr>
        </p:nvSpPr>
        <p:spPr>
          <a:xfrm>
            <a:off x="4324221" y="2594782"/>
            <a:ext cx="106811" cy="106810"/>
          </a:xfrm>
          <a:prstGeom prst="ellipse">
            <a:avLst/>
          </a:prstGeom>
          <a:solidFill>
            <a:schemeClr val="bg1"/>
          </a:solidFill>
        </p:spPr>
        <p:txBody>
          <a:bodyPr>
            <a:noAutofit/>
          </a:bodyPr>
          <a:lstStyle>
            <a:lvl1pPr marL="0" indent="0">
              <a:buNone/>
              <a:defRPr sz="400">
                <a:noFill/>
              </a:defRPr>
            </a:lvl1pPr>
            <a:lvl2pPr>
              <a:defRPr>
                <a:noFill/>
              </a:defRPr>
            </a:lvl2pPr>
            <a:lvl3pPr>
              <a:defRPr>
                <a:noFill/>
              </a:defRPr>
            </a:lvl3pPr>
            <a:lvl4pPr>
              <a:defRPr>
                <a:noFill/>
              </a:defRPr>
            </a:lvl4pPr>
            <a:lvl5pPr>
              <a:defRPr>
                <a:noFill/>
              </a:defRPr>
            </a:lvl5pPr>
          </a:lstStyle>
          <a:p>
            <a:pPr lvl="0"/>
            <a:endParaRPr lang="id-ID" dirty="0"/>
          </a:p>
        </p:txBody>
      </p:sp>
      <p:sp>
        <p:nvSpPr>
          <p:cNvPr id="67" name="Text Placeholder 5"/>
          <p:cNvSpPr>
            <a:spLocks noGrp="1"/>
          </p:cNvSpPr>
          <p:nvPr>
            <p:ph type="body" sz="quarter" idx="52"/>
          </p:nvPr>
        </p:nvSpPr>
        <p:spPr>
          <a:xfrm>
            <a:off x="2373240" y="3607733"/>
            <a:ext cx="4096024" cy="1762451"/>
          </a:xfrm>
          <a:custGeom>
            <a:avLst/>
            <a:gdLst>
              <a:gd name="connsiteX0" fmla="*/ 0 w 4387078"/>
              <a:gd name="connsiteY0" fmla="*/ 0 h 2751137"/>
              <a:gd name="connsiteX1" fmla="*/ 4387078 w 4387078"/>
              <a:gd name="connsiteY1" fmla="*/ 0 h 2751137"/>
              <a:gd name="connsiteX2" fmla="*/ 4387078 w 4387078"/>
              <a:gd name="connsiteY2" fmla="*/ 2751137 h 2751137"/>
              <a:gd name="connsiteX3" fmla="*/ 0 w 4387078"/>
              <a:gd name="connsiteY3" fmla="*/ 2751137 h 2751137"/>
              <a:gd name="connsiteX4" fmla="*/ 0 w 4387078"/>
              <a:gd name="connsiteY4" fmla="*/ 0 h 2751137"/>
              <a:gd name="connsiteX0" fmla="*/ 1181687 w 4387078"/>
              <a:gd name="connsiteY0" fmla="*/ 14068 h 2751137"/>
              <a:gd name="connsiteX1" fmla="*/ 4387078 w 4387078"/>
              <a:gd name="connsiteY1" fmla="*/ 0 h 2751137"/>
              <a:gd name="connsiteX2" fmla="*/ 4387078 w 4387078"/>
              <a:gd name="connsiteY2" fmla="*/ 2751137 h 2751137"/>
              <a:gd name="connsiteX3" fmla="*/ 0 w 4387078"/>
              <a:gd name="connsiteY3" fmla="*/ 2751137 h 2751137"/>
              <a:gd name="connsiteX4" fmla="*/ 1181687 w 4387078"/>
              <a:gd name="connsiteY4" fmla="*/ 14068 h 2751137"/>
              <a:gd name="connsiteX0" fmla="*/ 1181687 w 4387078"/>
              <a:gd name="connsiteY0" fmla="*/ 0 h 2737069"/>
              <a:gd name="connsiteX1" fmla="*/ 2417601 w 4387078"/>
              <a:gd name="connsiteY1" fmla="*/ 0 h 2737069"/>
              <a:gd name="connsiteX2" fmla="*/ 4387078 w 4387078"/>
              <a:gd name="connsiteY2" fmla="*/ 2737069 h 2737069"/>
              <a:gd name="connsiteX3" fmla="*/ 0 w 4387078"/>
              <a:gd name="connsiteY3" fmla="*/ 2737069 h 2737069"/>
              <a:gd name="connsiteX4" fmla="*/ 1181687 w 4387078"/>
              <a:gd name="connsiteY4" fmla="*/ 0 h 2737069"/>
              <a:gd name="connsiteX0" fmla="*/ 1181687 w 4387078"/>
              <a:gd name="connsiteY0" fmla="*/ 0 h 2737069"/>
              <a:gd name="connsiteX1" fmla="*/ 4387078 w 4387078"/>
              <a:gd name="connsiteY1" fmla="*/ 2737069 h 2737069"/>
              <a:gd name="connsiteX2" fmla="*/ 0 w 4387078"/>
              <a:gd name="connsiteY2" fmla="*/ 2737069 h 2737069"/>
              <a:gd name="connsiteX3" fmla="*/ 1181687 w 4387078"/>
              <a:gd name="connsiteY3" fmla="*/ 0 h 2737069"/>
              <a:gd name="connsiteX0" fmla="*/ 1181687 w 4387078"/>
              <a:gd name="connsiteY0" fmla="*/ 1 h 2737070"/>
              <a:gd name="connsiteX1" fmla="*/ 4387078 w 4387078"/>
              <a:gd name="connsiteY1" fmla="*/ 2737070 h 2737070"/>
              <a:gd name="connsiteX2" fmla="*/ 0 w 4387078"/>
              <a:gd name="connsiteY2" fmla="*/ 2737070 h 2737070"/>
              <a:gd name="connsiteX3" fmla="*/ 1181687 w 4387078"/>
              <a:gd name="connsiteY3" fmla="*/ 1 h 2737070"/>
              <a:gd name="connsiteX0" fmla="*/ 1534112 w 4387078"/>
              <a:gd name="connsiteY0" fmla="*/ 2 h 2727546"/>
              <a:gd name="connsiteX1" fmla="*/ 4387078 w 4387078"/>
              <a:gd name="connsiteY1" fmla="*/ 2727546 h 2727546"/>
              <a:gd name="connsiteX2" fmla="*/ 0 w 4387078"/>
              <a:gd name="connsiteY2" fmla="*/ 2727546 h 2727546"/>
              <a:gd name="connsiteX3" fmla="*/ 1534112 w 4387078"/>
              <a:gd name="connsiteY3" fmla="*/ 2 h 2727546"/>
              <a:gd name="connsiteX0" fmla="*/ 1534112 w 4387078"/>
              <a:gd name="connsiteY0" fmla="*/ 2 h 2727546"/>
              <a:gd name="connsiteX1" fmla="*/ 4387078 w 4387078"/>
              <a:gd name="connsiteY1" fmla="*/ 2727546 h 2727546"/>
              <a:gd name="connsiteX2" fmla="*/ 0 w 4387078"/>
              <a:gd name="connsiteY2" fmla="*/ 2727546 h 2727546"/>
              <a:gd name="connsiteX3" fmla="*/ 1534112 w 4387078"/>
              <a:gd name="connsiteY3" fmla="*/ 2 h 2727546"/>
              <a:gd name="connsiteX0" fmla="*/ 1534112 w 2386828"/>
              <a:gd name="connsiteY0" fmla="*/ 0 h 2727544"/>
              <a:gd name="connsiteX1" fmla="*/ 2386828 w 2386828"/>
              <a:gd name="connsiteY1" fmla="*/ 2727544 h 2727544"/>
              <a:gd name="connsiteX2" fmla="*/ 0 w 2386828"/>
              <a:gd name="connsiteY2" fmla="*/ 2727544 h 2727544"/>
              <a:gd name="connsiteX3" fmla="*/ 1534112 w 2386828"/>
              <a:gd name="connsiteY3" fmla="*/ 0 h 2727544"/>
              <a:gd name="connsiteX0" fmla="*/ 1124537 w 2386828"/>
              <a:gd name="connsiteY0" fmla="*/ 0 h 2032219"/>
              <a:gd name="connsiteX1" fmla="*/ 2386828 w 2386828"/>
              <a:gd name="connsiteY1" fmla="*/ 2032219 h 2032219"/>
              <a:gd name="connsiteX2" fmla="*/ 0 w 2386828"/>
              <a:gd name="connsiteY2" fmla="*/ 2032219 h 2032219"/>
              <a:gd name="connsiteX3" fmla="*/ 1124537 w 2386828"/>
              <a:gd name="connsiteY3" fmla="*/ 0 h 2032219"/>
              <a:gd name="connsiteX0" fmla="*/ 1124537 w 2386828"/>
              <a:gd name="connsiteY0" fmla="*/ 0 h 2032219"/>
              <a:gd name="connsiteX1" fmla="*/ 2386828 w 2386828"/>
              <a:gd name="connsiteY1" fmla="*/ 2032219 h 2032219"/>
              <a:gd name="connsiteX2" fmla="*/ 0 w 2386828"/>
              <a:gd name="connsiteY2" fmla="*/ 2032219 h 2032219"/>
              <a:gd name="connsiteX3" fmla="*/ 1124537 w 2386828"/>
              <a:gd name="connsiteY3" fmla="*/ 0 h 2032219"/>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1920103"/>
              <a:gd name="connsiteY0" fmla="*/ 0 h 2041744"/>
              <a:gd name="connsiteX1" fmla="*/ 1920103 w 1920103"/>
              <a:gd name="connsiteY1" fmla="*/ 2041744 h 2041744"/>
              <a:gd name="connsiteX2" fmla="*/ 0 w 1920103"/>
              <a:gd name="connsiteY2" fmla="*/ 2041744 h 2041744"/>
              <a:gd name="connsiteX3" fmla="*/ 1267412 w 1920103"/>
              <a:gd name="connsiteY3" fmla="*/ 0 h 20417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Lst>
            <a:ahLst/>
            <a:cxnLst>
              <a:cxn ang="0">
                <a:pos x="connsiteX0" y="connsiteY0"/>
              </a:cxn>
              <a:cxn ang="0">
                <a:pos x="connsiteX1" y="connsiteY1"/>
              </a:cxn>
              <a:cxn ang="0">
                <a:pos x="connsiteX2" y="connsiteY2"/>
              </a:cxn>
              <a:cxn ang="0">
                <a:pos x="connsiteX3" y="connsiteY3"/>
              </a:cxn>
            </a:cxnLst>
            <a:rect l="l" t="t" r="r" b="b"/>
            <a:pathLst>
              <a:path w="1920103" h="2003644">
                <a:moveTo>
                  <a:pt x="953087" y="0"/>
                </a:moveTo>
                <a:cubicBezTo>
                  <a:pt x="1473129" y="0"/>
                  <a:pt x="1461239" y="1758038"/>
                  <a:pt x="1920103" y="2003644"/>
                </a:cubicBezTo>
                <a:lnTo>
                  <a:pt x="0" y="2003644"/>
                </a:lnTo>
                <a:cubicBezTo>
                  <a:pt x="470096" y="1824713"/>
                  <a:pt x="433045" y="0"/>
                  <a:pt x="953087" y="0"/>
                </a:cubicBezTo>
                <a:close/>
              </a:path>
            </a:pathLst>
          </a:custGeom>
          <a:gradFill flip="none" rotWithShape="1">
            <a:gsLst>
              <a:gs pos="96000">
                <a:srgbClr val="00FFFF">
                  <a:alpha val="76000"/>
                </a:srgbClr>
              </a:gs>
              <a:gs pos="0">
                <a:srgbClr val="7030A0">
                  <a:alpha val="0"/>
                </a:srgbClr>
              </a:gs>
            </a:gsLst>
            <a:lin ang="16200000" scaled="1"/>
            <a:tileRect/>
          </a:gradFill>
        </p:spPr>
        <p:txBody>
          <a:bodyPr/>
          <a:lstStyle>
            <a:lvl1pPr marL="0" indent="0">
              <a:buNone/>
              <a:defRPr>
                <a:noFill/>
              </a:defRPr>
            </a:lvl1pPr>
          </a:lstStyle>
          <a:p>
            <a:pPr lvl="0"/>
            <a:endParaRPr lang="id-ID" dirty="0"/>
          </a:p>
        </p:txBody>
      </p:sp>
      <p:sp>
        <p:nvSpPr>
          <p:cNvPr id="68" name="Text Placeholder 11"/>
          <p:cNvSpPr>
            <a:spLocks noGrp="1"/>
          </p:cNvSpPr>
          <p:nvPr>
            <p:ph type="body" sz="quarter" idx="53" hasCustomPrompt="1"/>
          </p:nvPr>
        </p:nvSpPr>
        <p:spPr>
          <a:xfrm>
            <a:off x="6074145" y="1658369"/>
            <a:ext cx="492387" cy="236341"/>
          </a:xfrm>
        </p:spPr>
        <p:txBody>
          <a:bodyPr>
            <a:noAutofit/>
          </a:bodyPr>
          <a:lstStyle>
            <a:lvl1pPr marL="0" indent="0" algn="l">
              <a:buNone/>
              <a:defRPr sz="1200">
                <a:latin typeface="Lato Black" panose="020F0A02020204030203" pitchFamily="34" charset="0"/>
              </a:defRPr>
            </a:lvl1pPr>
          </a:lstStyle>
          <a:p>
            <a:pPr lvl="0"/>
            <a:r>
              <a:rPr lang="id-ID" dirty="0"/>
              <a:t>10%</a:t>
            </a:r>
          </a:p>
        </p:txBody>
      </p:sp>
      <p:sp>
        <p:nvSpPr>
          <p:cNvPr id="69" name="Text Placeholder 5"/>
          <p:cNvSpPr>
            <a:spLocks noGrp="1"/>
          </p:cNvSpPr>
          <p:nvPr>
            <p:ph type="body" sz="quarter" idx="54"/>
          </p:nvPr>
        </p:nvSpPr>
        <p:spPr>
          <a:xfrm>
            <a:off x="4392021" y="2155456"/>
            <a:ext cx="3925051" cy="3214601"/>
          </a:xfrm>
          <a:custGeom>
            <a:avLst/>
            <a:gdLst>
              <a:gd name="connsiteX0" fmla="*/ 0 w 4387078"/>
              <a:gd name="connsiteY0" fmla="*/ 0 h 2751137"/>
              <a:gd name="connsiteX1" fmla="*/ 4387078 w 4387078"/>
              <a:gd name="connsiteY1" fmla="*/ 0 h 2751137"/>
              <a:gd name="connsiteX2" fmla="*/ 4387078 w 4387078"/>
              <a:gd name="connsiteY2" fmla="*/ 2751137 h 2751137"/>
              <a:gd name="connsiteX3" fmla="*/ 0 w 4387078"/>
              <a:gd name="connsiteY3" fmla="*/ 2751137 h 2751137"/>
              <a:gd name="connsiteX4" fmla="*/ 0 w 4387078"/>
              <a:gd name="connsiteY4" fmla="*/ 0 h 2751137"/>
              <a:gd name="connsiteX0" fmla="*/ 1181687 w 4387078"/>
              <a:gd name="connsiteY0" fmla="*/ 14068 h 2751137"/>
              <a:gd name="connsiteX1" fmla="*/ 4387078 w 4387078"/>
              <a:gd name="connsiteY1" fmla="*/ 0 h 2751137"/>
              <a:gd name="connsiteX2" fmla="*/ 4387078 w 4387078"/>
              <a:gd name="connsiteY2" fmla="*/ 2751137 h 2751137"/>
              <a:gd name="connsiteX3" fmla="*/ 0 w 4387078"/>
              <a:gd name="connsiteY3" fmla="*/ 2751137 h 2751137"/>
              <a:gd name="connsiteX4" fmla="*/ 1181687 w 4387078"/>
              <a:gd name="connsiteY4" fmla="*/ 14068 h 2751137"/>
              <a:gd name="connsiteX0" fmla="*/ 1181687 w 4387078"/>
              <a:gd name="connsiteY0" fmla="*/ 0 h 2737069"/>
              <a:gd name="connsiteX1" fmla="*/ 2417601 w 4387078"/>
              <a:gd name="connsiteY1" fmla="*/ 0 h 2737069"/>
              <a:gd name="connsiteX2" fmla="*/ 4387078 w 4387078"/>
              <a:gd name="connsiteY2" fmla="*/ 2737069 h 2737069"/>
              <a:gd name="connsiteX3" fmla="*/ 0 w 4387078"/>
              <a:gd name="connsiteY3" fmla="*/ 2737069 h 2737069"/>
              <a:gd name="connsiteX4" fmla="*/ 1181687 w 4387078"/>
              <a:gd name="connsiteY4" fmla="*/ 0 h 2737069"/>
              <a:gd name="connsiteX0" fmla="*/ 1181687 w 4387078"/>
              <a:gd name="connsiteY0" fmla="*/ 0 h 2737069"/>
              <a:gd name="connsiteX1" fmla="*/ 4387078 w 4387078"/>
              <a:gd name="connsiteY1" fmla="*/ 2737069 h 2737069"/>
              <a:gd name="connsiteX2" fmla="*/ 0 w 4387078"/>
              <a:gd name="connsiteY2" fmla="*/ 2737069 h 2737069"/>
              <a:gd name="connsiteX3" fmla="*/ 1181687 w 4387078"/>
              <a:gd name="connsiteY3" fmla="*/ 0 h 2737069"/>
              <a:gd name="connsiteX0" fmla="*/ 1181687 w 4387078"/>
              <a:gd name="connsiteY0" fmla="*/ 1 h 2737070"/>
              <a:gd name="connsiteX1" fmla="*/ 4387078 w 4387078"/>
              <a:gd name="connsiteY1" fmla="*/ 2737070 h 2737070"/>
              <a:gd name="connsiteX2" fmla="*/ 0 w 4387078"/>
              <a:gd name="connsiteY2" fmla="*/ 2737070 h 2737070"/>
              <a:gd name="connsiteX3" fmla="*/ 1181687 w 4387078"/>
              <a:gd name="connsiteY3" fmla="*/ 1 h 2737070"/>
              <a:gd name="connsiteX0" fmla="*/ 1534112 w 4387078"/>
              <a:gd name="connsiteY0" fmla="*/ 2 h 2727546"/>
              <a:gd name="connsiteX1" fmla="*/ 4387078 w 4387078"/>
              <a:gd name="connsiteY1" fmla="*/ 2727546 h 2727546"/>
              <a:gd name="connsiteX2" fmla="*/ 0 w 4387078"/>
              <a:gd name="connsiteY2" fmla="*/ 2727546 h 2727546"/>
              <a:gd name="connsiteX3" fmla="*/ 1534112 w 4387078"/>
              <a:gd name="connsiteY3" fmla="*/ 2 h 2727546"/>
              <a:gd name="connsiteX0" fmla="*/ 1534112 w 4387078"/>
              <a:gd name="connsiteY0" fmla="*/ 2 h 2727546"/>
              <a:gd name="connsiteX1" fmla="*/ 4387078 w 4387078"/>
              <a:gd name="connsiteY1" fmla="*/ 2727546 h 2727546"/>
              <a:gd name="connsiteX2" fmla="*/ 0 w 4387078"/>
              <a:gd name="connsiteY2" fmla="*/ 2727546 h 2727546"/>
              <a:gd name="connsiteX3" fmla="*/ 1534112 w 4387078"/>
              <a:gd name="connsiteY3" fmla="*/ 2 h 2727546"/>
              <a:gd name="connsiteX0" fmla="*/ 1534112 w 2386828"/>
              <a:gd name="connsiteY0" fmla="*/ 0 h 2727544"/>
              <a:gd name="connsiteX1" fmla="*/ 2386828 w 2386828"/>
              <a:gd name="connsiteY1" fmla="*/ 2727544 h 2727544"/>
              <a:gd name="connsiteX2" fmla="*/ 0 w 2386828"/>
              <a:gd name="connsiteY2" fmla="*/ 2727544 h 2727544"/>
              <a:gd name="connsiteX3" fmla="*/ 1534112 w 2386828"/>
              <a:gd name="connsiteY3" fmla="*/ 0 h 2727544"/>
              <a:gd name="connsiteX0" fmla="*/ 1124537 w 2386828"/>
              <a:gd name="connsiteY0" fmla="*/ 0 h 2032219"/>
              <a:gd name="connsiteX1" fmla="*/ 2386828 w 2386828"/>
              <a:gd name="connsiteY1" fmla="*/ 2032219 h 2032219"/>
              <a:gd name="connsiteX2" fmla="*/ 0 w 2386828"/>
              <a:gd name="connsiteY2" fmla="*/ 2032219 h 2032219"/>
              <a:gd name="connsiteX3" fmla="*/ 1124537 w 2386828"/>
              <a:gd name="connsiteY3" fmla="*/ 0 h 2032219"/>
              <a:gd name="connsiteX0" fmla="*/ 1124537 w 2386828"/>
              <a:gd name="connsiteY0" fmla="*/ 0 h 2032219"/>
              <a:gd name="connsiteX1" fmla="*/ 2386828 w 2386828"/>
              <a:gd name="connsiteY1" fmla="*/ 2032219 h 2032219"/>
              <a:gd name="connsiteX2" fmla="*/ 0 w 2386828"/>
              <a:gd name="connsiteY2" fmla="*/ 2032219 h 2032219"/>
              <a:gd name="connsiteX3" fmla="*/ 1124537 w 2386828"/>
              <a:gd name="connsiteY3" fmla="*/ 0 h 2032219"/>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1920103"/>
              <a:gd name="connsiteY0" fmla="*/ 0 h 2041744"/>
              <a:gd name="connsiteX1" fmla="*/ 1920103 w 1920103"/>
              <a:gd name="connsiteY1" fmla="*/ 2041744 h 2041744"/>
              <a:gd name="connsiteX2" fmla="*/ 0 w 1920103"/>
              <a:gd name="connsiteY2" fmla="*/ 2041744 h 2041744"/>
              <a:gd name="connsiteX3" fmla="*/ 1267412 w 1920103"/>
              <a:gd name="connsiteY3" fmla="*/ 0 h 20417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Lst>
            <a:ahLst/>
            <a:cxnLst>
              <a:cxn ang="0">
                <a:pos x="connsiteX0" y="connsiteY0"/>
              </a:cxn>
              <a:cxn ang="0">
                <a:pos x="connsiteX1" y="connsiteY1"/>
              </a:cxn>
              <a:cxn ang="0">
                <a:pos x="connsiteX2" y="connsiteY2"/>
              </a:cxn>
              <a:cxn ang="0">
                <a:pos x="connsiteX3" y="connsiteY3"/>
              </a:cxn>
            </a:cxnLst>
            <a:rect l="l" t="t" r="r" b="b"/>
            <a:pathLst>
              <a:path w="1920103" h="2003644">
                <a:moveTo>
                  <a:pt x="953087" y="0"/>
                </a:moveTo>
                <a:cubicBezTo>
                  <a:pt x="1473129" y="0"/>
                  <a:pt x="1461239" y="1758038"/>
                  <a:pt x="1920103" y="2003644"/>
                </a:cubicBezTo>
                <a:lnTo>
                  <a:pt x="0" y="2003644"/>
                </a:lnTo>
                <a:cubicBezTo>
                  <a:pt x="470096" y="1824713"/>
                  <a:pt x="433045" y="0"/>
                  <a:pt x="953087" y="0"/>
                </a:cubicBezTo>
                <a:close/>
              </a:path>
            </a:pathLst>
          </a:custGeom>
          <a:gradFill flip="none" rotWithShape="1">
            <a:gsLst>
              <a:gs pos="96000">
                <a:srgbClr val="B5216F"/>
              </a:gs>
              <a:gs pos="0">
                <a:srgbClr val="7030A0">
                  <a:alpha val="0"/>
                </a:srgbClr>
              </a:gs>
            </a:gsLst>
            <a:lin ang="16200000" scaled="1"/>
            <a:tileRect/>
          </a:gradFill>
        </p:spPr>
        <p:txBody>
          <a:bodyPr/>
          <a:lstStyle>
            <a:lvl1pPr marL="0" indent="0">
              <a:buNone/>
              <a:defRPr>
                <a:noFill/>
              </a:defRPr>
            </a:lvl1pPr>
          </a:lstStyle>
          <a:p>
            <a:pPr lvl="0"/>
            <a:endParaRPr lang="id-ID" dirty="0"/>
          </a:p>
        </p:txBody>
      </p:sp>
      <p:sp>
        <p:nvSpPr>
          <p:cNvPr id="71" name="Text Placeholder 69"/>
          <p:cNvSpPr>
            <a:spLocks noGrp="1"/>
          </p:cNvSpPr>
          <p:nvPr>
            <p:ph type="body" sz="quarter" idx="55"/>
          </p:nvPr>
        </p:nvSpPr>
        <p:spPr>
          <a:xfrm>
            <a:off x="6234787" y="2044335"/>
            <a:ext cx="213801" cy="213801"/>
          </a:xfrm>
          <a:prstGeom prst="ellipse">
            <a:avLst/>
          </a:prstGeom>
          <a:solidFill>
            <a:schemeClr val="bg1">
              <a:alpha val="25000"/>
            </a:schemeClr>
          </a:solidFill>
        </p:spPr>
        <p:txBody>
          <a:bodyPr>
            <a:noAutofit/>
          </a:bodyPr>
          <a:lstStyle>
            <a:lvl1pPr marL="0" indent="0">
              <a:buNone/>
              <a:defRPr sz="400">
                <a:noFill/>
              </a:defRPr>
            </a:lvl1pPr>
            <a:lvl2pPr>
              <a:defRPr>
                <a:noFill/>
              </a:defRPr>
            </a:lvl2pPr>
            <a:lvl3pPr>
              <a:defRPr>
                <a:noFill/>
              </a:defRPr>
            </a:lvl3pPr>
            <a:lvl4pPr>
              <a:defRPr>
                <a:noFill/>
              </a:defRPr>
            </a:lvl4pPr>
            <a:lvl5pPr>
              <a:defRPr>
                <a:noFill/>
              </a:defRPr>
            </a:lvl5pPr>
          </a:lstStyle>
          <a:p>
            <a:pPr lvl="0"/>
            <a:endParaRPr lang="id-ID" dirty="0"/>
          </a:p>
        </p:txBody>
      </p:sp>
      <p:sp>
        <p:nvSpPr>
          <p:cNvPr id="72" name="Text Placeholder 69"/>
          <p:cNvSpPr>
            <a:spLocks noGrp="1"/>
          </p:cNvSpPr>
          <p:nvPr>
            <p:ph type="body" sz="quarter" idx="56"/>
          </p:nvPr>
        </p:nvSpPr>
        <p:spPr>
          <a:xfrm>
            <a:off x="6288249" y="2097698"/>
            <a:ext cx="106811" cy="106810"/>
          </a:xfrm>
          <a:prstGeom prst="ellipse">
            <a:avLst/>
          </a:prstGeom>
          <a:solidFill>
            <a:schemeClr val="bg1"/>
          </a:solidFill>
        </p:spPr>
        <p:txBody>
          <a:bodyPr>
            <a:noAutofit/>
          </a:bodyPr>
          <a:lstStyle>
            <a:lvl1pPr marL="0" indent="0">
              <a:buNone/>
              <a:defRPr sz="400">
                <a:noFill/>
              </a:defRPr>
            </a:lvl1pPr>
            <a:lvl2pPr>
              <a:defRPr>
                <a:noFill/>
              </a:defRPr>
            </a:lvl2pPr>
            <a:lvl3pPr>
              <a:defRPr>
                <a:noFill/>
              </a:defRPr>
            </a:lvl3pPr>
            <a:lvl4pPr>
              <a:defRPr>
                <a:noFill/>
              </a:defRPr>
            </a:lvl4pPr>
            <a:lvl5pPr>
              <a:defRPr>
                <a:noFill/>
              </a:defRPr>
            </a:lvl5pPr>
          </a:lstStyle>
          <a:p>
            <a:pPr lvl="0"/>
            <a:endParaRPr lang="id-ID" dirty="0"/>
          </a:p>
        </p:txBody>
      </p:sp>
      <p:sp>
        <p:nvSpPr>
          <p:cNvPr id="73" name="Text Placeholder 5"/>
          <p:cNvSpPr>
            <a:spLocks noGrp="1"/>
          </p:cNvSpPr>
          <p:nvPr>
            <p:ph type="body" sz="quarter" idx="57"/>
          </p:nvPr>
        </p:nvSpPr>
        <p:spPr>
          <a:xfrm>
            <a:off x="4337268" y="4443967"/>
            <a:ext cx="4096024" cy="926217"/>
          </a:xfrm>
          <a:custGeom>
            <a:avLst/>
            <a:gdLst>
              <a:gd name="connsiteX0" fmla="*/ 0 w 4387078"/>
              <a:gd name="connsiteY0" fmla="*/ 0 h 2751137"/>
              <a:gd name="connsiteX1" fmla="*/ 4387078 w 4387078"/>
              <a:gd name="connsiteY1" fmla="*/ 0 h 2751137"/>
              <a:gd name="connsiteX2" fmla="*/ 4387078 w 4387078"/>
              <a:gd name="connsiteY2" fmla="*/ 2751137 h 2751137"/>
              <a:gd name="connsiteX3" fmla="*/ 0 w 4387078"/>
              <a:gd name="connsiteY3" fmla="*/ 2751137 h 2751137"/>
              <a:gd name="connsiteX4" fmla="*/ 0 w 4387078"/>
              <a:gd name="connsiteY4" fmla="*/ 0 h 2751137"/>
              <a:gd name="connsiteX0" fmla="*/ 1181687 w 4387078"/>
              <a:gd name="connsiteY0" fmla="*/ 14068 h 2751137"/>
              <a:gd name="connsiteX1" fmla="*/ 4387078 w 4387078"/>
              <a:gd name="connsiteY1" fmla="*/ 0 h 2751137"/>
              <a:gd name="connsiteX2" fmla="*/ 4387078 w 4387078"/>
              <a:gd name="connsiteY2" fmla="*/ 2751137 h 2751137"/>
              <a:gd name="connsiteX3" fmla="*/ 0 w 4387078"/>
              <a:gd name="connsiteY3" fmla="*/ 2751137 h 2751137"/>
              <a:gd name="connsiteX4" fmla="*/ 1181687 w 4387078"/>
              <a:gd name="connsiteY4" fmla="*/ 14068 h 2751137"/>
              <a:gd name="connsiteX0" fmla="*/ 1181687 w 4387078"/>
              <a:gd name="connsiteY0" fmla="*/ 0 h 2737069"/>
              <a:gd name="connsiteX1" fmla="*/ 2417601 w 4387078"/>
              <a:gd name="connsiteY1" fmla="*/ 0 h 2737069"/>
              <a:gd name="connsiteX2" fmla="*/ 4387078 w 4387078"/>
              <a:gd name="connsiteY2" fmla="*/ 2737069 h 2737069"/>
              <a:gd name="connsiteX3" fmla="*/ 0 w 4387078"/>
              <a:gd name="connsiteY3" fmla="*/ 2737069 h 2737069"/>
              <a:gd name="connsiteX4" fmla="*/ 1181687 w 4387078"/>
              <a:gd name="connsiteY4" fmla="*/ 0 h 2737069"/>
              <a:gd name="connsiteX0" fmla="*/ 1181687 w 4387078"/>
              <a:gd name="connsiteY0" fmla="*/ 0 h 2737069"/>
              <a:gd name="connsiteX1" fmla="*/ 4387078 w 4387078"/>
              <a:gd name="connsiteY1" fmla="*/ 2737069 h 2737069"/>
              <a:gd name="connsiteX2" fmla="*/ 0 w 4387078"/>
              <a:gd name="connsiteY2" fmla="*/ 2737069 h 2737069"/>
              <a:gd name="connsiteX3" fmla="*/ 1181687 w 4387078"/>
              <a:gd name="connsiteY3" fmla="*/ 0 h 2737069"/>
              <a:gd name="connsiteX0" fmla="*/ 1181687 w 4387078"/>
              <a:gd name="connsiteY0" fmla="*/ 1 h 2737070"/>
              <a:gd name="connsiteX1" fmla="*/ 4387078 w 4387078"/>
              <a:gd name="connsiteY1" fmla="*/ 2737070 h 2737070"/>
              <a:gd name="connsiteX2" fmla="*/ 0 w 4387078"/>
              <a:gd name="connsiteY2" fmla="*/ 2737070 h 2737070"/>
              <a:gd name="connsiteX3" fmla="*/ 1181687 w 4387078"/>
              <a:gd name="connsiteY3" fmla="*/ 1 h 2737070"/>
              <a:gd name="connsiteX0" fmla="*/ 1534112 w 4387078"/>
              <a:gd name="connsiteY0" fmla="*/ 2 h 2727546"/>
              <a:gd name="connsiteX1" fmla="*/ 4387078 w 4387078"/>
              <a:gd name="connsiteY1" fmla="*/ 2727546 h 2727546"/>
              <a:gd name="connsiteX2" fmla="*/ 0 w 4387078"/>
              <a:gd name="connsiteY2" fmla="*/ 2727546 h 2727546"/>
              <a:gd name="connsiteX3" fmla="*/ 1534112 w 4387078"/>
              <a:gd name="connsiteY3" fmla="*/ 2 h 2727546"/>
              <a:gd name="connsiteX0" fmla="*/ 1534112 w 4387078"/>
              <a:gd name="connsiteY0" fmla="*/ 2 h 2727546"/>
              <a:gd name="connsiteX1" fmla="*/ 4387078 w 4387078"/>
              <a:gd name="connsiteY1" fmla="*/ 2727546 h 2727546"/>
              <a:gd name="connsiteX2" fmla="*/ 0 w 4387078"/>
              <a:gd name="connsiteY2" fmla="*/ 2727546 h 2727546"/>
              <a:gd name="connsiteX3" fmla="*/ 1534112 w 4387078"/>
              <a:gd name="connsiteY3" fmla="*/ 2 h 2727546"/>
              <a:gd name="connsiteX0" fmla="*/ 1534112 w 2386828"/>
              <a:gd name="connsiteY0" fmla="*/ 0 h 2727544"/>
              <a:gd name="connsiteX1" fmla="*/ 2386828 w 2386828"/>
              <a:gd name="connsiteY1" fmla="*/ 2727544 h 2727544"/>
              <a:gd name="connsiteX2" fmla="*/ 0 w 2386828"/>
              <a:gd name="connsiteY2" fmla="*/ 2727544 h 2727544"/>
              <a:gd name="connsiteX3" fmla="*/ 1534112 w 2386828"/>
              <a:gd name="connsiteY3" fmla="*/ 0 h 2727544"/>
              <a:gd name="connsiteX0" fmla="*/ 1124537 w 2386828"/>
              <a:gd name="connsiteY0" fmla="*/ 0 h 2032219"/>
              <a:gd name="connsiteX1" fmla="*/ 2386828 w 2386828"/>
              <a:gd name="connsiteY1" fmla="*/ 2032219 h 2032219"/>
              <a:gd name="connsiteX2" fmla="*/ 0 w 2386828"/>
              <a:gd name="connsiteY2" fmla="*/ 2032219 h 2032219"/>
              <a:gd name="connsiteX3" fmla="*/ 1124537 w 2386828"/>
              <a:gd name="connsiteY3" fmla="*/ 0 h 2032219"/>
              <a:gd name="connsiteX0" fmla="*/ 1124537 w 2386828"/>
              <a:gd name="connsiteY0" fmla="*/ 0 h 2032219"/>
              <a:gd name="connsiteX1" fmla="*/ 2386828 w 2386828"/>
              <a:gd name="connsiteY1" fmla="*/ 2032219 h 2032219"/>
              <a:gd name="connsiteX2" fmla="*/ 0 w 2386828"/>
              <a:gd name="connsiteY2" fmla="*/ 2032219 h 2032219"/>
              <a:gd name="connsiteX3" fmla="*/ 1124537 w 2386828"/>
              <a:gd name="connsiteY3" fmla="*/ 0 h 2032219"/>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1920103"/>
              <a:gd name="connsiteY0" fmla="*/ 0 h 2041744"/>
              <a:gd name="connsiteX1" fmla="*/ 1920103 w 1920103"/>
              <a:gd name="connsiteY1" fmla="*/ 2041744 h 2041744"/>
              <a:gd name="connsiteX2" fmla="*/ 0 w 1920103"/>
              <a:gd name="connsiteY2" fmla="*/ 2041744 h 2041744"/>
              <a:gd name="connsiteX3" fmla="*/ 1267412 w 1920103"/>
              <a:gd name="connsiteY3" fmla="*/ 0 h 20417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Lst>
            <a:ahLst/>
            <a:cxnLst>
              <a:cxn ang="0">
                <a:pos x="connsiteX0" y="connsiteY0"/>
              </a:cxn>
              <a:cxn ang="0">
                <a:pos x="connsiteX1" y="connsiteY1"/>
              </a:cxn>
              <a:cxn ang="0">
                <a:pos x="connsiteX2" y="connsiteY2"/>
              </a:cxn>
              <a:cxn ang="0">
                <a:pos x="connsiteX3" y="connsiteY3"/>
              </a:cxn>
            </a:cxnLst>
            <a:rect l="l" t="t" r="r" b="b"/>
            <a:pathLst>
              <a:path w="1920103" h="2003644">
                <a:moveTo>
                  <a:pt x="953087" y="0"/>
                </a:moveTo>
                <a:cubicBezTo>
                  <a:pt x="1473129" y="0"/>
                  <a:pt x="1461239" y="1758038"/>
                  <a:pt x="1920103" y="2003644"/>
                </a:cubicBezTo>
                <a:lnTo>
                  <a:pt x="0" y="2003644"/>
                </a:lnTo>
                <a:cubicBezTo>
                  <a:pt x="470096" y="1824713"/>
                  <a:pt x="433045" y="0"/>
                  <a:pt x="953087" y="0"/>
                </a:cubicBezTo>
                <a:close/>
              </a:path>
            </a:pathLst>
          </a:custGeom>
          <a:gradFill flip="none" rotWithShape="1">
            <a:gsLst>
              <a:gs pos="96000">
                <a:srgbClr val="00FFFF">
                  <a:alpha val="76000"/>
                </a:srgbClr>
              </a:gs>
              <a:gs pos="0">
                <a:srgbClr val="7030A0">
                  <a:alpha val="0"/>
                </a:srgbClr>
              </a:gs>
            </a:gsLst>
            <a:lin ang="16200000" scaled="1"/>
            <a:tileRect/>
          </a:gradFill>
        </p:spPr>
        <p:txBody>
          <a:bodyPr/>
          <a:lstStyle>
            <a:lvl1pPr marL="0" indent="0">
              <a:buNone/>
              <a:defRPr>
                <a:noFill/>
              </a:defRPr>
            </a:lvl1pPr>
          </a:lstStyle>
          <a:p>
            <a:pPr lvl="0"/>
            <a:endParaRPr lang="id-ID" dirty="0"/>
          </a:p>
        </p:txBody>
      </p:sp>
      <p:sp>
        <p:nvSpPr>
          <p:cNvPr id="74" name="Text Placeholder 11"/>
          <p:cNvSpPr>
            <a:spLocks noGrp="1"/>
          </p:cNvSpPr>
          <p:nvPr>
            <p:ph type="body" sz="quarter" idx="58" hasCustomPrompt="1"/>
          </p:nvPr>
        </p:nvSpPr>
        <p:spPr>
          <a:xfrm>
            <a:off x="8206141" y="2677117"/>
            <a:ext cx="492387" cy="236341"/>
          </a:xfrm>
        </p:spPr>
        <p:txBody>
          <a:bodyPr>
            <a:noAutofit/>
          </a:bodyPr>
          <a:lstStyle>
            <a:lvl1pPr marL="0" indent="0" algn="l">
              <a:buNone/>
              <a:defRPr sz="1200">
                <a:latin typeface="Lato Black" panose="020F0A02020204030203" pitchFamily="34" charset="0"/>
              </a:defRPr>
            </a:lvl1pPr>
          </a:lstStyle>
          <a:p>
            <a:pPr lvl="0"/>
            <a:r>
              <a:rPr lang="id-ID" dirty="0"/>
              <a:t>10%</a:t>
            </a:r>
          </a:p>
        </p:txBody>
      </p:sp>
      <p:sp>
        <p:nvSpPr>
          <p:cNvPr id="75" name="Text Placeholder 5"/>
          <p:cNvSpPr>
            <a:spLocks noGrp="1"/>
          </p:cNvSpPr>
          <p:nvPr>
            <p:ph type="body" sz="quarter" idx="59"/>
          </p:nvPr>
        </p:nvSpPr>
        <p:spPr>
          <a:xfrm>
            <a:off x="6524017" y="3176041"/>
            <a:ext cx="3925051" cy="2194143"/>
          </a:xfrm>
          <a:custGeom>
            <a:avLst/>
            <a:gdLst>
              <a:gd name="connsiteX0" fmla="*/ 0 w 4387078"/>
              <a:gd name="connsiteY0" fmla="*/ 0 h 2751137"/>
              <a:gd name="connsiteX1" fmla="*/ 4387078 w 4387078"/>
              <a:gd name="connsiteY1" fmla="*/ 0 h 2751137"/>
              <a:gd name="connsiteX2" fmla="*/ 4387078 w 4387078"/>
              <a:gd name="connsiteY2" fmla="*/ 2751137 h 2751137"/>
              <a:gd name="connsiteX3" fmla="*/ 0 w 4387078"/>
              <a:gd name="connsiteY3" fmla="*/ 2751137 h 2751137"/>
              <a:gd name="connsiteX4" fmla="*/ 0 w 4387078"/>
              <a:gd name="connsiteY4" fmla="*/ 0 h 2751137"/>
              <a:gd name="connsiteX0" fmla="*/ 1181687 w 4387078"/>
              <a:gd name="connsiteY0" fmla="*/ 14068 h 2751137"/>
              <a:gd name="connsiteX1" fmla="*/ 4387078 w 4387078"/>
              <a:gd name="connsiteY1" fmla="*/ 0 h 2751137"/>
              <a:gd name="connsiteX2" fmla="*/ 4387078 w 4387078"/>
              <a:gd name="connsiteY2" fmla="*/ 2751137 h 2751137"/>
              <a:gd name="connsiteX3" fmla="*/ 0 w 4387078"/>
              <a:gd name="connsiteY3" fmla="*/ 2751137 h 2751137"/>
              <a:gd name="connsiteX4" fmla="*/ 1181687 w 4387078"/>
              <a:gd name="connsiteY4" fmla="*/ 14068 h 2751137"/>
              <a:gd name="connsiteX0" fmla="*/ 1181687 w 4387078"/>
              <a:gd name="connsiteY0" fmla="*/ 0 h 2737069"/>
              <a:gd name="connsiteX1" fmla="*/ 2417601 w 4387078"/>
              <a:gd name="connsiteY1" fmla="*/ 0 h 2737069"/>
              <a:gd name="connsiteX2" fmla="*/ 4387078 w 4387078"/>
              <a:gd name="connsiteY2" fmla="*/ 2737069 h 2737069"/>
              <a:gd name="connsiteX3" fmla="*/ 0 w 4387078"/>
              <a:gd name="connsiteY3" fmla="*/ 2737069 h 2737069"/>
              <a:gd name="connsiteX4" fmla="*/ 1181687 w 4387078"/>
              <a:gd name="connsiteY4" fmla="*/ 0 h 2737069"/>
              <a:gd name="connsiteX0" fmla="*/ 1181687 w 4387078"/>
              <a:gd name="connsiteY0" fmla="*/ 0 h 2737069"/>
              <a:gd name="connsiteX1" fmla="*/ 4387078 w 4387078"/>
              <a:gd name="connsiteY1" fmla="*/ 2737069 h 2737069"/>
              <a:gd name="connsiteX2" fmla="*/ 0 w 4387078"/>
              <a:gd name="connsiteY2" fmla="*/ 2737069 h 2737069"/>
              <a:gd name="connsiteX3" fmla="*/ 1181687 w 4387078"/>
              <a:gd name="connsiteY3" fmla="*/ 0 h 2737069"/>
              <a:gd name="connsiteX0" fmla="*/ 1181687 w 4387078"/>
              <a:gd name="connsiteY0" fmla="*/ 1 h 2737070"/>
              <a:gd name="connsiteX1" fmla="*/ 4387078 w 4387078"/>
              <a:gd name="connsiteY1" fmla="*/ 2737070 h 2737070"/>
              <a:gd name="connsiteX2" fmla="*/ 0 w 4387078"/>
              <a:gd name="connsiteY2" fmla="*/ 2737070 h 2737070"/>
              <a:gd name="connsiteX3" fmla="*/ 1181687 w 4387078"/>
              <a:gd name="connsiteY3" fmla="*/ 1 h 2737070"/>
              <a:gd name="connsiteX0" fmla="*/ 1534112 w 4387078"/>
              <a:gd name="connsiteY0" fmla="*/ 2 h 2727546"/>
              <a:gd name="connsiteX1" fmla="*/ 4387078 w 4387078"/>
              <a:gd name="connsiteY1" fmla="*/ 2727546 h 2727546"/>
              <a:gd name="connsiteX2" fmla="*/ 0 w 4387078"/>
              <a:gd name="connsiteY2" fmla="*/ 2727546 h 2727546"/>
              <a:gd name="connsiteX3" fmla="*/ 1534112 w 4387078"/>
              <a:gd name="connsiteY3" fmla="*/ 2 h 2727546"/>
              <a:gd name="connsiteX0" fmla="*/ 1534112 w 4387078"/>
              <a:gd name="connsiteY0" fmla="*/ 2 h 2727546"/>
              <a:gd name="connsiteX1" fmla="*/ 4387078 w 4387078"/>
              <a:gd name="connsiteY1" fmla="*/ 2727546 h 2727546"/>
              <a:gd name="connsiteX2" fmla="*/ 0 w 4387078"/>
              <a:gd name="connsiteY2" fmla="*/ 2727546 h 2727546"/>
              <a:gd name="connsiteX3" fmla="*/ 1534112 w 4387078"/>
              <a:gd name="connsiteY3" fmla="*/ 2 h 2727546"/>
              <a:gd name="connsiteX0" fmla="*/ 1534112 w 2386828"/>
              <a:gd name="connsiteY0" fmla="*/ 0 h 2727544"/>
              <a:gd name="connsiteX1" fmla="*/ 2386828 w 2386828"/>
              <a:gd name="connsiteY1" fmla="*/ 2727544 h 2727544"/>
              <a:gd name="connsiteX2" fmla="*/ 0 w 2386828"/>
              <a:gd name="connsiteY2" fmla="*/ 2727544 h 2727544"/>
              <a:gd name="connsiteX3" fmla="*/ 1534112 w 2386828"/>
              <a:gd name="connsiteY3" fmla="*/ 0 h 2727544"/>
              <a:gd name="connsiteX0" fmla="*/ 1124537 w 2386828"/>
              <a:gd name="connsiteY0" fmla="*/ 0 h 2032219"/>
              <a:gd name="connsiteX1" fmla="*/ 2386828 w 2386828"/>
              <a:gd name="connsiteY1" fmla="*/ 2032219 h 2032219"/>
              <a:gd name="connsiteX2" fmla="*/ 0 w 2386828"/>
              <a:gd name="connsiteY2" fmla="*/ 2032219 h 2032219"/>
              <a:gd name="connsiteX3" fmla="*/ 1124537 w 2386828"/>
              <a:gd name="connsiteY3" fmla="*/ 0 h 2032219"/>
              <a:gd name="connsiteX0" fmla="*/ 1124537 w 2386828"/>
              <a:gd name="connsiteY0" fmla="*/ 0 h 2032219"/>
              <a:gd name="connsiteX1" fmla="*/ 2386828 w 2386828"/>
              <a:gd name="connsiteY1" fmla="*/ 2032219 h 2032219"/>
              <a:gd name="connsiteX2" fmla="*/ 0 w 2386828"/>
              <a:gd name="connsiteY2" fmla="*/ 2032219 h 2032219"/>
              <a:gd name="connsiteX3" fmla="*/ 1124537 w 2386828"/>
              <a:gd name="connsiteY3" fmla="*/ 0 h 2032219"/>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1920103"/>
              <a:gd name="connsiteY0" fmla="*/ 0 h 2041744"/>
              <a:gd name="connsiteX1" fmla="*/ 1920103 w 1920103"/>
              <a:gd name="connsiteY1" fmla="*/ 2041744 h 2041744"/>
              <a:gd name="connsiteX2" fmla="*/ 0 w 1920103"/>
              <a:gd name="connsiteY2" fmla="*/ 2041744 h 2041744"/>
              <a:gd name="connsiteX3" fmla="*/ 1267412 w 1920103"/>
              <a:gd name="connsiteY3" fmla="*/ 0 h 20417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Lst>
            <a:ahLst/>
            <a:cxnLst>
              <a:cxn ang="0">
                <a:pos x="connsiteX0" y="connsiteY0"/>
              </a:cxn>
              <a:cxn ang="0">
                <a:pos x="connsiteX1" y="connsiteY1"/>
              </a:cxn>
              <a:cxn ang="0">
                <a:pos x="connsiteX2" y="connsiteY2"/>
              </a:cxn>
              <a:cxn ang="0">
                <a:pos x="connsiteX3" y="connsiteY3"/>
              </a:cxn>
            </a:cxnLst>
            <a:rect l="l" t="t" r="r" b="b"/>
            <a:pathLst>
              <a:path w="1920103" h="2003644">
                <a:moveTo>
                  <a:pt x="953087" y="0"/>
                </a:moveTo>
                <a:cubicBezTo>
                  <a:pt x="1473129" y="0"/>
                  <a:pt x="1461239" y="1758038"/>
                  <a:pt x="1920103" y="2003644"/>
                </a:cubicBezTo>
                <a:lnTo>
                  <a:pt x="0" y="2003644"/>
                </a:lnTo>
                <a:cubicBezTo>
                  <a:pt x="470096" y="1824713"/>
                  <a:pt x="433045" y="0"/>
                  <a:pt x="953087" y="0"/>
                </a:cubicBezTo>
                <a:close/>
              </a:path>
            </a:pathLst>
          </a:custGeom>
          <a:gradFill flip="none" rotWithShape="1">
            <a:gsLst>
              <a:gs pos="96000">
                <a:srgbClr val="B5216F"/>
              </a:gs>
              <a:gs pos="0">
                <a:srgbClr val="7030A0">
                  <a:alpha val="0"/>
                </a:srgbClr>
              </a:gs>
            </a:gsLst>
            <a:lin ang="16200000" scaled="1"/>
            <a:tileRect/>
          </a:gradFill>
        </p:spPr>
        <p:txBody>
          <a:bodyPr/>
          <a:lstStyle>
            <a:lvl1pPr marL="0" indent="0">
              <a:buNone/>
              <a:defRPr>
                <a:noFill/>
              </a:defRPr>
            </a:lvl1pPr>
          </a:lstStyle>
          <a:p>
            <a:pPr lvl="0"/>
            <a:endParaRPr lang="id-ID" dirty="0"/>
          </a:p>
        </p:txBody>
      </p:sp>
      <p:sp>
        <p:nvSpPr>
          <p:cNvPr id="76" name="Text Placeholder 69"/>
          <p:cNvSpPr>
            <a:spLocks noGrp="1"/>
          </p:cNvSpPr>
          <p:nvPr>
            <p:ph type="body" sz="quarter" idx="60"/>
          </p:nvPr>
        </p:nvSpPr>
        <p:spPr>
          <a:xfrm>
            <a:off x="8366838" y="3062952"/>
            <a:ext cx="213801" cy="213801"/>
          </a:xfrm>
          <a:prstGeom prst="ellipse">
            <a:avLst/>
          </a:prstGeom>
          <a:solidFill>
            <a:schemeClr val="bg1">
              <a:alpha val="25000"/>
            </a:schemeClr>
          </a:solidFill>
        </p:spPr>
        <p:txBody>
          <a:bodyPr>
            <a:noAutofit/>
          </a:bodyPr>
          <a:lstStyle>
            <a:lvl1pPr marL="0" indent="0">
              <a:buNone/>
              <a:defRPr sz="400">
                <a:noFill/>
              </a:defRPr>
            </a:lvl1pPr>
            <a:lvl2pPr>
              <a:defRPr>
                <a:noFill/>
              </a:defRPr>
            </a:lvl2pPr>
            <a:lvl3pPr>
              <a:defRPr>
                <a:noFill/>
              </a:defRPr>
            </a:lvl3pPr>
            <a:lvl4pPr>
              <a:defRPr>
                <a:noFill/>
              </a:defRPr>
            </a:lvl4pPr>
            <a:lvl5pPr>
              <a:defRPr>
                <a:noFill/>
              </a:defRPr>
            </a:lvl5pPr>
          </a:lstStyle>
          <a:p>
            <a:pPr lvl="0"/>
            <a:endParaRPr lang="id-ID" dirty="0"/>
          </a:p>
        </p:txBody>
      </p:sp>
      <p:sp>
        <p:nvSpPr>
          <p:cNvPr id="88" name="Text Placeholder 69"/>
          <p:cNvSpPr>
            <a:spLocks noGrp="1"/>
          </p:cNvSpPr>
          <p:nvPr>
            <p:ph type="body" sz="quarter" idx="61"/>
          </p:nvPr>
        </p:nvSpPr>
        <p:spPr>
          <a:xfrm>
            <a:off x="8420245" y="3116315"/>
            <a:ext cx="106811" cy="106810"/>
          </a:xfrm>
          <a:prstGeom prst="ellipse">
            <a:avLst/>
          </a:prstGeom>
          <a:solidFill>
            <a:schemeClr val="bg1"/>
          </a:solidFill>
        </p:spPr>
        <p:txBody>
          <a:bodyPr>
            <a:noAutofit/>
          </a:bodyPr>
          <a:lstStyle>
            <a:lvl1pPr marL="0" indent="0">
              <a:buNone/>
              <a:defRPr sz="400">
                <a:noFill/>
              </a:defRPr>
            </a:lvl1pPr>
            <a:lvl2pPr>
              <a:defRPr>
                <a:noFill/>
              </a:defRPr>
            </a:lvl2pPr>
            <a:lvl3pPr>
              <a:defRPr>
                <a:noFill/>
              </a:defRPr>
            </a:lvl3pPr>
            <a:lvl4pPr>
              <a:defRPr>
                <a:noFill/>
              </a:defRPr>
            </a:lvl4pPr>
            <a:lvl5pPr>
              <a:defRPr>
                <a:noFill/>
              </a:defRPr>
            </a:lvl5pPr>
          </a:lstStyle>
          <a:p>
            <a:pPr lvl="0"/>
            <a:endParaRPr lang="id-ID" dirty="0"/>
          </a:p>
        </p:txBody>
      </p:sp>
      <p:sp>
        <p:nvSpPr>
          <p:cNvPr id="89" name="Text Placeholder 5"/>
          <p:cNvSpPr>
            <a:spLocks noGrp="1"/>
          </p:cNvSpPr>
          <p:nvPr>
            <p:ph type="body" sz="quarter" idx="62"/>
          </p:nvPr>
        </p:nvSpPr>
        <p:spPr>
          <a:xfrm>
            <a:off x="6469264" y="4047908"/>
            <a:ext cx="4096024" cy="1322144"/>
          </a:xfrm>
          <a:custGeom>
            <a:avLst/>
            <a:gdLst>
              <a:gd name="connsiteX0" fmla="*/ 0 w 4387078"/>
              <a:gd name="connsiteY0" fmla="*/ 0 h 2751137"/>
              <a:gd name="connsiteX1" fmla="*/ 4387078 w 4387078"/>
              <a:gd name="connsiteY1" fmla="*/ 0 h 2751137"/>
              <a:gd name="connsiteX2" fmla="*/ 4387078 w 4387078"/>
              <a:gd name="connsiteY2" fmla="*/ 2751137 h 2751137"/>
              <a:gd name="connsiteX3" fmla="*/ 0 w 4387078"/>
              <a:gd name="connsiteY3" fmla="*/ 2751137 h 2751137"/>
              <a:gd name="connsiteX4" fmla="*/ 0 w 4387078"/>
              <a:gd name="connsiteY4" fmla="*/ 0 h 2751137"/>
              <a:gd name="connsiteX0" fmla="*/ 1181687 w 4387078"/>
              <a:gd name="connsiteY0" fmla="*/ 14068 h 2751137"/>
              <a:gd name="connsiteX1" fmla="*/ 4387078 w 4387078"/>
              <a:gd name="connsiteY1" fmla="*/ 0 h 2751137"/>
              <a:gd name="connsiteX2" fmla="*/ 4387078 w 4387078"/>
              <a:gd name="connsiteY2" fmla="*/ 2751137 h 2751137"/>
              <a:gd name="connsiteX3" fmla="*/ 0 w 4387078"/>
              <a:gd name="connsiteY3" fmla="*/ 2751137 h 2751137"/>
              <a:gd name="connsiteX4" fmla="*/ 1181687 w 4387078"/>
              <a:gd name="connsiteY4" fmla="*/ 14068 h 2751137"/>
              <a:gd name="connsiteX0" fmla="*/ 1181687 w 4387078"/>
              <a:gd name="connsiteY0" fmla="*/ 0 h 2737069"/>
              <a:gd name="connsiteX1" fmla="*/ 2417601 w 4387078"/>
              <a:gd name="connsiteY1" fmla="*/ 0 h 2737069"/>
              <a:gd name="connsiteX2" fmla="*/ 4387078 w 4387078"/>
              <a:gd name="connsiteY2" fmla="*/ 2737069 h 2737069"/>
              <a:gd name="connsiteX3" fmla="*/ 0 w 4387078"/>
              <a:gd name="connsiteY3" fmla="*/ 2737069 h 2737069"/>
              <a:gd name="connsiteX4" fmla="*/ 1181687 w 4387078"/>
              <a:gd name="connsiteY4" fmla="*/ 0 h 2737069"/>
              <a:gd name="connsiteX0" fmla="*/ 1181687 w 4387078"/>
              <a:gd name="connsiteY0" fmla="*/ 0 h 2737069"/>
              <a:gd name="connsiteX1" fmla="*/ 4387078 w 4387078"/>
              <a:gd name="connsiteY1" fmla="*/ 2737069 h 2737069"/>
              <a:gd name="connsiteX2" fmla="*/ 0 w 4387078"/>
              <a:gd name="connsiteY2" fmla="*/ 2737069 h 2737069"/>
              <a:gd name="connsiteX3" fmla="*/ 1181687 w 4387078"/>
              <a:gd name="connsiteY3" fmla="*/ 0 h 2737069"/>
              <a:gd name="connsiteX0" fmla="*/ 1181687 w 4387078"/>
              <a:gd name="connsiteY0" fmla="*/ 1 h 2737070"/>
              <a:gd name="connsiteX1" fmla="*/ 4387078 w 4387078"/>
              <a:gd name="connsiteY1" fmla="*/ 2737070 h 2737070"/>
              <a:gd name="connsiteX2" fmla="*/ 0 w 4387078"/>
              <a:gd name="connsiteY2" fmla="*/ 2737070 h 2737070"/>
              <a:gd name="connsiteX3" fmla="*/ 1181687 w 4387078"/>
              <a:gd name="connsiteY3" fmla="*/ 1 h 2737070"/>
              <a:gd name="connsiteX0" fmla="*/ 1534112 w 4387078"/>
              <a:gd name="connsiteY0" fmla="*/ 2 h 2727546"/>
              <a:gd name="connsiteX1" fmla="*/ 4387078 w 4387078"/>
              <a:gd name="connsiteY1" fmla="*/ 2727546 h 2727546"/>
              <a:gd name="connsiteX2" fmla="*/ 0 w 4387078"/>
              <a:gd name="connsiteY2" fmla="*/ 2727546 h 2727546"/>
              <a:gd name="connsiteX3" fmla="*/ 1534112 w 4387078"/>
              <a:gd name="connsiteY3" fmla="*/ 2 h 2727546"/>
              <a:gd name="connsiteX0" fmla="*/ 1534112 w 4387078"/>
              <a:gd name="connsiteY0" fmla="*/ 2 h 2727546"/>
              <a:gd name="connsiteX1" fmla="*/ 4387078 w 4387078"/>
              <a:gd name="connsiteY1" fmla="*/ 2727546 h 2727546"/>
              <a:gd name="connsiteX2" fmla="*/ 0 w 4387078"/>
              <a:gd name="connsiteY2" fmla="*/ 2727546 h 2727546"/>
              <a:gd name="connsiteX3" fmla="*/ 1534112 w 4387078"/>
              <a:gd name="connsiteY3" fmla="*/ 2 h 2727546"/>
              <a:gd name="connsiteX0" fmla="*/ 1534112 w 2386828"/>
              <a:gd name="connsiteY0" fmla="*/ 0 h 2727544"/>
              <a:gd name="connsiteX1" fmla="*/ 2386828 w 2386828"/>
              <a:gd name="connsiteY1" fmla="*/ 2727544 h 2727544"/>
              <a:gd name="connsiteX2" fmla="*/ 0 w 2386828"/>
              <a:gd name="connsiteY2" fmla="*/ 2727544 h 2727544"/>
              <a:gd name="connsiteX3" fmla="*/ 1534112 w 2386828"/>
              <a:gd name="connsiteY3" fmla="*/ 0 h 2727544"/>
              <a:gd name="connsiteX0" fmla="*/ 1124537 w 2386828"/>
              <a:gd name="connsiteY0" fmla="*/ 0 h 2032219"/>
              <a:gd name="connsiteX1" fmla="*/ 2386828 w 2386828"/>
              <a:gd name="connsiteY1" fmla="*/ 2032219 h 2032219"/>
              <a:gd name="connsiteX2" fmla="*/ 0 w 2386828"/>
              <a:gd name="connsiteY2" fmla="*/ 2032219 h 2032219"/>
              <a:gd name="connsiteX3" fmla="*/ 1124537 w 2386828"/>
              <a:gd name="connsiteY3" fmla="*/ 0 h 2032219"/>
              <a:gd name="connsiteX0" fmla="*/ 1124537 w 2386828"/>
              <a:gd name="connsiteY0" fmla="*/ 0 h 2032219"/>
              <a:gd name="connsiteX1" fmla="*/ 2386828 w 2386828"/>
              <a:gd name="connsiteY1" fmla="*/ 2032219 h 2032219"/>
              <a:gd name="connsiteX2" fmla="*/ 0 w 2386828"/>
              <a:gd name="connsiteY2" fmla="*/ 2032219 h 2032219"/>
              <a:gd name="connsiteX3" fmla="*/ 1124537 w 2386828"/>
              <a:gd name="connsiteY3" fmla="*/ 0 h 2032219"/>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1920103"/>
              <a:gd name="connsiteY0" fmla="*/ 0 h 2041744"/>
              <a:gd name="connsiteX1" fmla="*/ 1920103 w 1920103"/>
              <a:gd name="connsiteY1" fmla="*/ 2041744 h 2041744"/>
              <a:gd name="connsiteX2" fmla="*/ 0 w 1920103"/>
              <a:gd name="connsiteY2" fmla="*/ 2041744 h 2041744"/>
              <a:gd name="connsiteX3" fmla="*/ 1267412 w 1920103"/>
              <a:gd name="connsiteY3" fmla="*/ 0 h 20417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Lst>
            <a:ahLst/>
            <a:cxnLst>
              <a:cxn ang="0">
                <a:pos x="connsiteX0" y="connsiteY0"/>
              </a:cxn>
              <a:cxn ang="0">
                <a:pos x="connsiteX1" y="connsiteY1"/>
              </a:cxn>
              <a:cxn ang="0">
                <a:pos x="connsiteX2" y="connsiteY2"/>
              </a:cxn>
              <a:cxn ang="0">
                <a:pos x="connsiteX3" y="connsiteY3"/>
              </a:cxn>
            </a:cxnLst>
            <a:rect l="l" t="t" r="r" b="b"/>
            <a:pathLst>
              <a:path w="1920103" h="2003644">
                <a:moveTo>
                  <a:pt x="953087" y="0"/>
                </a:moveTo>
                <a:cubicBezTo>
                  <a:pt x="1473129" y="0"/>
                  <a:pt x="1461239" y="1758038"/>
                  <a:pt x="1920103" y="2003644"/>
                </a:cubicBezTo>
                <a:lnTo>
                  <a:pt x="0" y="2003644"/>
                </a:lnTo>
                <a:cubicBezTo>
                  <a:pt x="470096" y="1824713"/>
                  <a:pt x="433045" y="0"/>
                  <a:pt x="953087" y="0"/>
                </a:cubicBezTo>
                <a:close/>
              </a:path>
            </a:pathLst>
          </a:custGeom>
          <a:gradFill flip="none" rotWithShape="1">
            <a:gsLst>
              <a:gs pos="96000">
                <a:srgbClr val="00FFFF">
                  <a:alpha val="76000"/>
                </a:srgbClr>
              </a:gs>
              <a:gs pos="0">
                <a:srgbClr val="7030A0">
                  <a:alpha val="0"/>
                </a:srgbClr>
              </a:gs>
            </a:gsLst>
            <a:lin ang="16200000" scaled="1"/>
            <a:tileRect/>
          </a:gradFill>
        </p:spPr>
        <p:txBody>
          <a:bodyPr/>
          <a:lstStyle>
            <a:lvl1pPr marL="0" indent="0">
              <a:buNone/>
              <a:defRPr>
                <a:noFill/>
              </a:defRPr>
            </a:lvl1pPr>
          </a:lstStyle>
          <a:p>
            <a:pPr lvl="0"/>
            <a:endParaRPr lang="id-ID" dirty="0"/>
          </a:p>
        </p:txBody>
      </p:sp>
      <p:sp>
        <p:nvSpPr>
          <p:cNvPr id="90" name="Text Placeholder 11"/>
          <p:cNvSpPr>
            <a:spLocks noGrp="1"/>
          </p:cNvSpPr>
          <p:nvPr>
            <p:ph type="body" sz="quarter" idx="63" hasCustomPrompt="1"/>
          </p:nvPr>
        </p:nvSpPr>
        <p:spPr>
          <a:xfrm>
            <a:off x="10338357" y="3527379"/>
            <a:ext cx="492387" cy="236341"/>
          </a:xfrm>
        </p:spPr>
        <p:txBody>
          <a:bodyPr>
            <a:noAutofit/>
          </a:bodyPr>
          <a:lstStyle>
            <a:lvl1pPr marL="0" indent="0" algn="l">
              <a:buNone/>
              <a:defRPr sz="1200">
                <a:latin typeface="Lato Black" panose="020F0A02020204030203" pitchFamily="34" charset="0"/>
              </a:defRPr>
            </a:lvl1pPr>
          </a:lstStyle>
          <a:p>
            <a:pPr lvl="0"/>
            <a:r>
              <a:rPr lang="id-ID" dirty="0"/>
              <a:t>10%</a:t>
            </a:r>
          </a:p>
        </p:txBody>
      </p:sp>
      <p:sp>
        <p:nvSpPr>
          <p:cNvPr id="91" name="Text Placeholder 5"/>
          <p:cNvSpPr>
            <a:spLocks noGrp="1"/>
          </p:cNvSpPr>
          <p:nvPr>
            <p:ph type="body" sz="quarter" idx="64"/>
          </p:nvPr>
        </p:nvSpPr>
        <p:spPr>
          <a:xfrm>
            <a:off x="8656233" y="4022185"/>
            <a:ext cx="3925051" cy="1347999"/>
          </a:xfrm>
          <a:custGeom>
            <a:avLst/>
            <a:gdLst>
              <a:gd name="connsiteX0" fmla="*/ 0 w 4387078"/>
              <a:gd name="connsiteY0" fmla="*/ 0 h 2751137"/>
              <a:gd name="connsiteX1" fmla="*/ 4387078 w 4387078"/>
              <a:gd name="connsiteY1" fmla="*/ 0 h 2751137"/>
              <a:gd name="connsiteX2" fmla="*/ 4387078 w 4387078"/>
              <a:gd name="connsiteY2" fmla="*/ 2751137 h 2751137"/>
              <a:gd name="connsiteX3" fmla="*/ 0 w 4387078"/>
              <a:gd name="connsiteY3" fmla="*/ 2751137 h 2751137"/>
              <a:gd name="connsiteX4" fmla="*/ 0 w 4387078"/>
              <a:gd name="connsiteY4" fmla="*/ 0 h 2751137"/>
              <a:gd name="connsiteX0" fmla="*/ 1181687 w 4387078"/>
              <a:gd name="connsiteY0" fmla="*/ 14068 h 2751137"/>
              <a:gd name="connsiteX1" fmla="*/ 4387078 w 4387078"/>
              <a:gd name="connsiteY1" fmla="*/ 0 h 2751137"/>
              <a:gd name="connsiteX2" fmla="*/ 4387078 w 4387078"/>
              <a:gd name="connsiteY2" fmla="*/ 2751137 h 2751137"/>
              <a:gd name="connsiteX3" fmla="*/ 0 w 4387078"/>
              <a:gd name="connsiteY3" fmla="*/ 2751137 h 2751137"/>
              <a:gd name="connsiteX4" fmla="*/ 1181687 w 4387078"/>
              <a:gd name="connsiteY4" fmla="*/ 14068 h 2751137"/>
              <a:gd name="connsiteX0" fmla="*/ 1181687 w 4387078"/>
              <a:gd name="connsiteY0" fmla="*/ 0 h 2737069"/>
              <a:gd name="connsiteX1" fmla="*/ 2417601 w 4387078"/>
              <a:gd name="connsiteY1" fmla="*/ 0 h 2737069"/>
              <a:gd name="connsiteX2" fmla="*/ 4387078 w 4387078"/>
              <a:gd name="connsiteY2" fmla="*/ 2737069 h 2737069"/>
              <a:gd name="connsiteX3" fmla="*/ 0 w 4387078"/>
              <a:gd name="connsiteY3" fmla="*/ 2737069 h 2737069"/>
              <a:gd name="connsiteX4" fmla="*/ 1181687 w 4387078"/>
              <a:gd name="connsiteY4" fmla="*/ 0 h 2737069"/>
              <a:gd name="connsiteX0" fmla="*/ 1181687 w 4387078"/>
              <a:gd name="connsiteY0" fmla="*/ 0 h 2737069"/>
              <a:gd name="connsiteX1" fmla="*/ 4387078 w 4387078"/>
              <a:gd name="connsiteY1" fmla="*/ 2737069 h 2737069"/>
              <a:gd name="connsiteX2" fmla="*/ 0 w 4387078"/>
              <a:gd name="connsiteY2" fmla="*/ 2737069 h 2737069"/>
              <a:gd name="connsiteX3" fmla="*/ 1181687 w 4387078"/>
              <a:gd name="connsiteY3" fmla="*/ 0 h 2737069"/>
              <a:gd name="connsiteX0" fmla="*/ 1181687 w 4387078"/>
              <a:gd name="connsiteY0" fmla="*/ 1 h 2737070"/>
              <a:gd name="connsiteX1" fmla="*/ 4387078 w 4387078"/>
              <a:gd name="connsiteY1" fmla="*/ 2737070 h 2737070"/>
              <a:gd name="connsiteX2" fmla="*/ 0 w 4387078"/>
              <a:gd name="connsiteY2" fmla="*/ 2737070 h 2737070"/>
              <a:gd name="connsiteX3" fmla="*/ 1181687 w 4387078"/>
              <a:gd name="connsiteY3" fmla="*/ 1 h 2737070"/>
              <a:gd name="connsiteX0" fmla="*/ 1534112 w 4387078"/>
              <a:gd name="connsiteY0" fmla="*/ 2 h 2727546"/>
              <a:gd name="connsiteX1" fmla="*/ 4387078 w 4387078"/>
              <a:gd name="connsiteY1" fmla="*/ 2727546 h 2727546"/>
              <a:gd name="connsiteX2" fmla="*/ 0 w 4387078"/>
              <a:gd name="connsiteY2" fmla="*/ 2727546 h 2727546"/>
              <a:gd name="connsiteX3" fmla="*/ 1534112 w 4387078"/>
              <a:gd name="connsiteY3" fmla="*/ 2 h 2727546"/>
              <a:gd name="connsiteX0" fmla="*/ 1534112 w 4387078"/>
              <a:gd name="connsiteY0" fmla="*/ 2 h 2727546"/>
              <a:gd name="connsiteX1" fmla="*/ 4387078 w 4387078"/>
              <a:gd name="connsiteY1" fmla="*/ 2727546 h 2727546"/>
              <a:gd name="connsiteX2" fmla="*/ 0 w 4387078"/>
              <a:gd name="connsiteY2" fmla="*/ 2727546 h 2727546"/>
              <a:gd name="connsiteX3" fmla="*/ 1534112 w 4387078"/>
              <a:gd name="connsiteY3" fmla="*/ 2 h 2727546"/>
              <a:gd name="connsiteX0" fmla="*/ 1534112 w 2386828"/>
              <a:gd name="connsiteY0" fmla="*/ 0 h 2727544"/>
              <a:gd name="connsiteX1" fmla="*/ 2386828 w 2386828"/>
              <a:gd name="connsiteY1" fmla="*/ 2727544 h 2727544"/>
              <a:gd name="connsiteX2" fmla="*/ 0 w 2386828"/>
              <a:gd name="connsiteY2" fmla="*/ 2727544 h 2727544"/>
              <a:gd name="connsiteX3" fmla="*/ 1534112 w 2386828"/>
              <a:gd name="connsiteY3" fmla="*/ 0 h 2727544"/>
              <a:gd name="connsiteX0" fmla="*/ 1124537 w 2386828"/>
              <a:gd name="connsiteY0" fmla="*/ 0 h 2032219"/>
              <a:gd name="connsiteX1" fmla="*/ 2386828 w 2386828"/>
              <a:gd name="connsiteY1" fmla="*/ 2032219 h 2032219"/>
              <a:gd name="connsiteX2" fmla="*/ 0 w 2386828"/>
              <a:gd name="connsiteY2" fmla="*/ 2032219 h 2032219"/>
              <a:gd name="connsiteX3" fmla="*/ 1124537 w 2386828"/>
              <a:gd name="connsiteY3" fmla="*/ 0 h 2032219"/>
              <a:gd name="connsiteX0" fmla="*/ 1124537 w 2386828"/>
              <a:gd name="connsiteY0" fmla="*/ 0 h 2032219"/>
              <a:gd name="connsiteX1" fmla="*/ 2386828 w 2386828"/>
              <a:gd name="connsiteY1" fmla="*/ 2032219 h 2032219"/>
              <a:gd name="connsiteX2" fmla="*/ 0 w 2386828"/>
              <a:gd name="connsiteY2" fmla="*/ 2032219 h 2032219"/>
              <a:gd name="connsiteX3" fmla="*/ 1124537 w 2386828"/>
              <a:gd name="connsiteY3" fmla="*/ 0 h 2032219"/>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1920103"/>
              <a:gd name="connsiteY0" fmla="*/ 0 h 2041744"/>
              <a:gd name="connsiteX1" fmla="*/ 1920103 w 1920103"/>
              <a:gd name="connsiteY1" fmla="*/ 2041744 h 2041744"/>
              <a:gd name="connsiteX2" fmla="*/ 0 w 1920103"/>
              <a:gd name="connsiteY2" fmla="*/ 2041744 h 2041744"/>
              <a:gd name="connsiteX3" fmla="*/ 1267412 w 1920103"/>
              <a:gd name="connsiteY3" fmla="*/ 0 h 20417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Lst>
            <a:ahLst/>
            <a:cxnLst>
              <a:cxn ang="0">
                <a:pos x="connsiteX0" y="connsiteY0"/>
              </a:cxn>
              <a:cxn ang="0">
                <a:pos x="connsiteX1" y="connsiteY1"/>
              </a:cxn>
              <a:cxn ang="0">
                <a:pos x="connsiteX2" y="connsiteY2"/>
              </a:cxn>
              <a:cxn ang="0">
                <a:pos x="connsiteX3" y="connsiteY3"/>
              </a:cxn>
            </a:cxnLst>
            <a:rect l="l" t="t" r="r" b="b"/>
            <a:pathLst>
              <a:path w="1920103" h="2003644">
                <a:moveTo>
                  <a:pt x="953087" y="0"/>
                </a:moveTo>
                <a:cubicBezTo>
                  <a:pt x="1473129" y="0"/>
                  <a:pt x="1461239" y="1758038"/>
                  <a:pt x="1920103" y="2003644"/>
                </a:cubicBezTo>
                <a:lnTo>
                  <a:pt x="0" y="2003644"/>
                </a:lnTo>
                <a:cubicBezTo>
                  <a:pt x="470096" y="1824713"/>
                  <a:pt x="433045" y="0"/>
                  <a:pt x="953087" y="0"/>
                </a:cubicBezTo>
                <a:close/>
              </a:path>
            </a:pathLst>
          </a:custGeom>
          <a:gradFill flip="none" rotWithShape="1">
            <a:gsLst>
              <a:gs pos="96000">
                <a:srgbClr val="B5216F"/>
              </a:gs>
              <a:gs pos="0">
                <a:srgbClr val="7030A0">
                  <a:alpha val="0"/>
                </a:srgbClr>
              </a:gs>
            </a:gsLst>
            <a:lin ang="16200000" scaled="1"/>
            <a:tileRect/>
          </a:gradFill>
        </p:spPr>
        <p:txBody>
          <a:bodyPr/>
          <a:lstStyle>
            <a:lvl1pPr marL="0" indent="0">
              <a:buNone/>
              <a:defRPr>
                <a:noFill/>
              </a:defRPr>
            </a:lvl1pPr>
          </a:lstStyle>
          <a:p>
            <a:pPr lvl="0"/>
            <a:endParaRPr lang="id-ID" dirty="0"/>
          </a:p>
        </p:txBody>
      </p:sp>
      <p:sp>
        <p:nvSpPr>
          <p:cNvPr id="92" name="Text Placeholder 69"/>
          <p:cNvSpPr>
            <a:spLocks noGrp="1"/>
          </p:cNvSpPr>
          <p:nvPr>
            <p:ph type="body" sz="quarter" idx="65"/>
          </p:nvPr>
        </p:nvSpPr>
        <p:spPr>
          <a:xfrm>
            <a:off x="10499053" y="3913216"/>
            <a:ext cx="213801" cy="213801"/>
          </a:xfrm>
          <a:prstGeom prst="ellipse">
            <a:avLst/>
          </a:prstGeom>
          <a:solidFill>
            <a:schemeClr val="bg1">
              <a:alpha val="25000"/>
            </a:schemeClr>
          </a:solidFill>
        </p:spPr>
        <p:txBody>
          <a:bodyPr>
            <a:noAutofit/>
          </a:bodyPr>
          <a:lstStyle>
            <a:lvl1pPr marL="0" indent="0">
              <a:buNone/>
              <a:defRPr sz="400">
                <a:noFill/>
              </a:defRPr>
            </a:lvl1pPr>
            <a:lvl2pPr>
              <a:defRPr>
                <a:noFill/>
              </a:defRPr>
            </a:lvl2pPr>
            <a:lvl3pPr>
              <a:defRPr>
                <a:noFill/>
              </a:defRPr>
            </a:lvl3pPr>
            <a:lvl4pPr>
              <a:defRPr>
                <a:noFill/>
              </a:defRPr>
            </a:lvl4pPr>
            <a:lvl5pPr>
              <a:defRPr>
                <a:noFill/>
              </a:defRPr>
            </a:lvl5pPr>
          </a:lstStyle>
          <a:p>
            <a:pPr lvl="0"/>
            <a:endParaRPr lang="id-ID" dirty="0"/>
          </a:p>
        </p:txBody>
      </p:sp>
      <p:sp>
        <p:nvSpPr>
          <p:cNvPr id="93" name="Text Placeholder 69"/>
          <p:cNvSpPr>
            <a:spLocks noGrp="1"/>
          </p:cNvSpPr>
          <p:nvPr>
            <p:ph type="body" sz="quarter" idx="66"/>
          </p:nvPr>
        </p:nvSpPr>
        <p:spPr>
          <a:xfrm>
            <a:off x="10552461" y="3966705"/>
            <a:ext cx="106811" cy="106810"/>
          </a:xfrm>
          <a:prstGeom prst="ellipse">
            <a:avLst/>
          </a:prstGeom>
          <a:solidFill>
            <a:schemeClr val="bg1"/>
          </a:solidFill>
        </p:spPr>
        <p:txBody>
          <a:bodyPr>
            <a:noAutofit/>
          </a:bodyPr>
          <a:lstStyle>
            <a:lvl1pPr marL="0" indent="0">
              <a:buNone/>
              <a:defRPr sz="400">
                <a:noFill/>
              </a:defRPr>
            </a:lvl1pPr>
            <a:lvl2pPr>
              <a:defRPr>
                <a:noFill/>
              </a:defRPr>
            </a:lvl2pPr>
            <a:lvl3pPr>
              <a:defRPr>
                <a:noFill/>
              </a:defRPr>
            </a:lvl3pPr>
            <a:lvl4pPr>
              <a:defRPr>
                <a:noFill/>
              </a:defRPr>
            </a:lvl4pPr>
            <a:lvl5pPr>
              <a:defRPr>
                <a:noFill/>
              </a:defRPr>
            </a:lvl5pPr>
          </a:lstStyle>
          <a:p>
            <a:pPr lvl="0"/>
            <a:endParaRPr lang="id-ID" dirty="0"/>
          </a:p>
        </p:txBody>
      </p:sp>
      <p:sp>
        <p:nvSpPr>
          <p:cNvPr id="94" name="Text Placeholder 5"/>
          <p:cNvSpPr>
            <a:spLocks noGrp="1"/>
          </p:cNvSpPr>
          <p:nvPr>
            <p:ph type="body" sz="quarter" idx="67"/>
          </p:nvPr>
        </p:nvSpPr>
        <p:spPr>
          <a:xfrm>
            <a:off x="8601479" y="4838700"/>
            <a:ext cx="4096024" cy="531352"/>
          </a:xfrm>
          <a:custGeom>
            <a:avLst/>
            <a:gdLst>
              <a:gd name="connsiteX0" fmla="*/ 0 w 4387078"/>
              <a:gd name="connsiteY0" fmla="*/ 0 h 2751137"/>
              <a:gd name="connsiteX1" fmla="*/ 4387078 w 4387078"/>
              <a:gd name="connsiteY1" fmla="*/ 0 h 2751137"/>
              <a:gd name="connsiteX2" fmla="*/ 4387078 w 4387078"/>
              <a:gd name="connsiteY2" fmla="*/ 2751137 h 2751137"/>
              <a:gd name="connsiteX3" fmla="*/ 0 w 4387078"/>
              <a:gd name="connsiteY3" fmla="*/ 2751137 h 2751137"/>
              <a:gd name="connsiteX4" fmla="*/ 0 w 4387078"/>
              <a:gd name="connsiteY4" fmla="*/ 0 h 2751137"/>
              <a:gd name="connsiteX0" fmla="*/ 1181687 w 4387078"/>
              <a:gd name="connsiteY0" fmla="*/ 14068 h 2751137"/>
              <a:gd name="connsiteX1" fmla="*/ 4387078 w 4387078"/>
              <a:gd name="connsiteY1" fmla="*/ 0 h 2751137"/>
              <a:gd name="connsiteX2" fmla="*/ 4387078 w 4387078"/>
              <a:gd name="connsiteY2" fmla="*/ 2751137 h 2751137"/>
              <a:gd name="connsiteX3" fmla="*/ 0 w 4387078"/>
              <a:gd name="connsiteY3" fmla="*/ 2751137 h 2751137"/>
              <a:gd name="connsiteX4" fmla="*/ 1181687 w 4387078"/>
              <a:gd name="connsiteY4" fmla="*/ 14068 h 2751137"/>
              <a:gd name="connsiteX0" fmla="*/ 1181687 w 4387078"/>
              <a:gd name="connsiteY0" fmla="*/ 0 h 2737069"/>
              <a:gd name="connsiteX1" fmla="*/ 2417601 w 4387078"/>
              <a:gd name="connsiteY1" fmla="*/ 0 h 2737069"/>
              <a:gd name="connsiteX2" fmla="*/ 4387078 w 4387078"/>
              <a:gd name="connsiteY2" fmla="*/ 2737069 h 2737069"/>
              <a:gd name="connsiteX3" fmla="*/ 0 w 4387078"/>
              <a:gd name="connsiteY3" fmla="*/ 2737069 h 2737069"/>
              <a:gd name="connsiteX4" fmla="*/ 1181687 w 4387078"/>
              <a:gd name="connsiteY4" fmla="*/ 0 h 2737069"/>
              <a:gd name="connsiteX0" fmla="*/ 1181687 w 4387078"/>
              <a:gd name="connsiteY0" fmla="*/ 0 h 2737069"/>
              <a:gd name="connsiteX1" fmla="*/ 4387078 w 4387078"/>
              <a:gd name="connsiteY1" fmla="*/ 2737069 h 2737069"/>
              <a:gd name="connsiteX2" fmla="*/ 0 w 4387078"/>
              <a:gd name="connsiteY2" fmla="*/ 2737069 h 2737069"/>
              <a:gd name="connsiteX3" fmla="*/ 1181687 w 4387078"/>
              <a:gd name="connsiteY3" fmla="*/ 0 h 2737069"/>
              <a:gd name="connsiteX0" fmla="*/ 1181687 w 4387078"/>
              <a:gd name="connsiteY0" fmla="*/ 1 h 2737070"/>
              <a:gd name="connsiteX1" fmla="*/ 4387078 w 4387078"/>
              <a:gd name="connsiteY1" fmla="*/ 2737070 h 2737070"/>
              <a:gd name="connsiteX2" fmla="*/ 0 w 4387078"/>
              <a:gd name="connsiteY2" fmla="*/ 2737070 h 2737070"/>
              <a:gd name="connsiteX3" fmla="*/ 1181687 w 4387078"/>
              <a:gd name="connsiteY3" fmla="*/ 1 h 2737070"/>
              <a:gd name="connsiteX0" fmla="*/ 1534112 w 4387078"/>
              <a:gd name="connsiteY0" fmla="*/ 2 h 2727546"/>
              <a:gd name="connsiteX1" fmla="*/ 4387078 w 4387078"/>
              <a:gd name="connsiteY1" fmla="*/ 2727546 h 2727546"/>
              <a:gd name="connsiteX2" fmla="*/ 0 w 4387078"/>
              <a:gd name="connsiteY2" fmla="*/ 2727546 h 2727546"/>
              <a:gd name="connsiteX3" fmla="*/ 1534112 w 4387078"/>
              <a:gd name="connsiteY3" fmla="*/ 2 h 2727546"/>
              <a:gd name="connsiteX0" fmla="*/ 1534112 w 4387078"/>
              <a:gd name="connsiteY0" fmla="*/ 2 h 2727546"/>
              <a:gd name="connsiteX1" fmla="*/ 4387078 w 4387078"/>
              <a:gd name="connsiteY1" fmla="*/ 2727546 h 2727546"/>
              <a:gd name="connsiteX2" fmla="*/ 0 w 4387078"/>
              <a:gd name="connsiteY2" fmla="*/ 2727546 h 2727546"/>
              <a:gd name="connsiteX3" fmla="*/ 1534112 w 4387078"/>
              <a:gd name="connsiteY3" fmla="*/ 2 h 2727546"/>
              <a:gd name="connsiteX0" fmla="*/ 1534112 w 2386828"/>
              <a:gd name="connsiteY0" fmla="*/ 0 h 2727544"/>
              <a:gd name="connsiteX1" fmla="*/ 2386828 w 2386828"/>
              <a:gd name="connsiteY1" fmla="*/ 2727544 h 2727544"/>
              <a:gd name="connsiteX2" fmla="*/ 0 w 2386828"/>
              <a:gd name="connsiteY2" fmla="*/ 2727544 h 2727544"/>
              <a:gd name="connsiteX3" fmla="*/ 1534112 w 2386828"/>
              <a:gd name="connsiteY3" fmla="*/ 0 h 2727544"/>
              <a:gd name="connsiteX0" fmla="*/ 1124537 w 2386828"/>
              <a:gd name="connsiteY0" fmla="*/ 0 h 2032219"/>
              <a:gd name="connsiteX1" fmla="*/ 2386828 w 2386828"/>
              <a:gd name="connsiteY1" fmla="*/ 2032219 h 2032219"/>
              <a:gd name="connsiteX2" fmla="*/ 0 w 2386828"/>
              <a:gd name="connsiteY2" fmla="*/ 2032219 h 2032219"/>
              <a:gd name="connsiteX3" fmla="*/ 1124537 w 2386828"/>
              <a:gd name="connsiteY3" fmla="*/ 0 h 2032219"/>
              <a:gd name="connsiteX0" fmla="*/ 1124537 w 2386828"/>
              <a:gd name="connsiteY0" fmla="*/ 0 h 2032219"/>
              <a:gd name="connsiteX1" fmla="*/ 2386828 w 2386828"/>
              <a:gd name="connsiteY1" fmla="*/ 2032219 h 2032219"/>
              <a:gd name="connsiteX2" fmla="*/ 0 w 2386828"/>
              <a:gd name="connsiteY2" fmla="*/ 2032219 h 2032219"/>
              <a:gd name="connsiteX3" fmla="*/ 1124537 w 2386828"/>
              <a:gd name="connsiteY3" fmla="*/ 0 h 2032219"/>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1920103"/>
              <a:gd name="connsiteY0" fmla="*/ 0 h 2041744"/>
              <a:gd name="connsiteX1" fmla="*/ 1920103 w 1920103"/>
              <a:gd name="connsiteY1" fmla="*/ 2041744 h 2041744"/>
              <a:gd name="connsiteX2" fmla="*/ 0 w 1920103"/>
              <a:gd name="connsiteY2" fmla="*/ 2041744 h 2041744"/>
              <a:gd name="connsiteX3" fmla="*/ 1267412 w 1920103"/>
              <a:gd name="connsiteY3" fmla="*/ 0 h 20417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Lst>
            <a:ahLst/>
            <a:cxnLst>
              <a:cxn ang="0">
                <a:pos x="connsiteX0" y="connsiteY0"/>
              </a:cxn>
              <a:cxn ang="0">
                <a:pos x="connsiteX1" y="connsiteY1"/>
              </a:cxn>
              <a:cxn ang="0">
                <a:pos x="connsiteX2" y="connsiteY2"/>
              </a:cxn>
              <a:cxn ang="0">
                <a:pos x="connsiteX3" y="connsiteY3"/>
              </a:cxn>
            </a:cxnLst>
            <a:rect l="l" t="t" r="r" b="b"/>
            <a:pathLst>
              <a:path w="1920103" h="2003644">
                <a:moveTo>
                  <a:pt x="953087" y="0"/>
                </a:moveTo>
                <a:cubicBezTo>
                  <a:pt x="1473129" y="0"/>
                  <a:pt x="1461239" y="1758038"/>
                  <a:pt x="1920103" y="2003644"/>
                </a:cubicBezTo>
                <a:lnTo>
                  <a:pt x="0" y="2003644"/>
                </a:lnTo>
                <a:cubicBezTo>
                  <a:pt x="470096" y="1824713"/>
                  <a:pt x="433045" y="0"/>
                  <a:pt x="953087" y="0"/>
                </a:cubicBezTo>
                <a:close/>
              </a:path>
            </a:pathLst>
          </a:custGeom>
          <a:gradFill flip="none" rotWithShape="1">
            <a:gsLst>
              <a:gs pos="96000">
                <a:srgbClr val="00FFFF">
                  <a:alpha val="76000"/>
                </a:srgbClr>
              </a:gs>
              <a:gs pos="0">
                <a:srgbClr val="7030A0">
                  <a:alpha val="0"/>
                </a:srgbClr>
              </a:gs>
            </a:gsLst>
            <a:lin ang="16200000" scaled="1"/>
            <a:tileRect/>
          </a:gradFill>
        </p:spPr>
        <p:txBody>
          <a:bodyPr/>
          <a:lstStyle>
            <a:lvl1pPr marL="0" indent="0">
              <a:buNone/>
              <a:defRPr>
                <a:noFill/>
              </a:defRPr>
            </a:lvl1pPr>
          </a:lstStyle>
          <a:p>
            <a:pPr lvl="0"/>
            <a:endParaRPr lang="id-ID" dirty="0"/>
          </a:p>
        </p:txBody>
      </p:sp>
    </p:spTree>
    <p:extLst>
      <p:ext uri="{BB962C8B-B14F-4D97-AF65-F5344CB8AC3E}">
        <p14:creationId xmlns:p14="http://schemas.microsoft.com/office/powerpoint/2010/main" val="2666481142"/>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Quotes">
    <p:spTree>
      <p:nvGrpSpPr>
        <p:cNvPr id="1" name=""/>
        <p:cNvGrpSpPr/>
        <p:nvPr/>
      </p:nvGrpSpPr>
      <p:grpSpPr>
        <a:xfrm>
          <a:off x="0" y="0"/>
          <a:ext cx="0" cy="0"/>
          <a:chOff x="0" y="0"/>
          <a:chExt cx="0" cy="0"/>
        </a:xfrm>
      </p:grpSpPr>
      <p:sp>
        <p:nvSpPr>
          <p:cNvPr id="12" name="Rectangle 11"/>
          <p:cNvSpPr/>
          <p:nvPr userDrawn="1"/>
        </p:nvSpPr>
        <p:spPr>
          <a:xfrm>
            <a:off x="0" y="0"/>
            <a:ext cx="12192000" cy="6858000"/>
          </a:xfrm>
          <a:prstGeom prst="rect">
            <a:avLst/>
          </a:prstGeom>
          <a:blipFill dpi="0" rotWithShape="1">
            <a:blip r:embed="rId2" cstate="email">
              <a:alphaModFix amt="29000"/>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dirty="0">
              <a:solidFill>
                <a:prstClr val="white"/>
              </a:solidFill>
            </a:endParaRPr>
          </a:p>
        </p:txBody>
      </p:sp>
      <p:sp>
        <p:nvSpPr>
          <p:cNvPr id="22" name="Oval 21"/>
          <p:cNvSpPr/>
          <p:nvPr userDrawn="1"/>
        </p:nvSpPr>
        <p:spPr>
          <a:xfrm rot="5064396">
            <a:off x="556245" y="1433061"/>
            <a:ext cx="3339174" cy="3339175"/>
          </a:xfrm>
          <a:prstGeom prst="ellipse">
            <a:avLst/>
          </a:prstGeom>
          <a:gradFill>
            <a:gsLst>
              <a:gs pos="0">
                <a:srgbClr val="7030A0">
                  <a:alpha val="0"/>
                  <a:lumMod val="100000"/>
                </a:srgbClr>
              </a:gs>
              <a:gs pos="100000">
                <a:srgbClr val="B5216F">
                  <a:alpha val="64000"/>
                </a:srgbClr>
              </a:gs>
            </a:gsLst>
            <a:lin ang="11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16" name="Oval 15"/>
          <p:cNvSpPr/>
          <p:nvPr userDrawn="1"/>
        </p:nvSpPr>
        <p:spPr>
          <a:xfrm rot="5064396">
            <a:off x="3024596" y="-1885770"/>
            <a:ext cx="10232206" cy="10232207"/>
          </a:xfrm>
          <a:prstGeom prst="ellipse">
            <a:avLst/>
          </a:prstGeom>
          <a:gradFill>
            <a:gsLst>
              <a:gs pos="0">
                <a:srgbClr val="7030A0">
                  <a:lumMod val="100000"/>
                  <a:alpha val="0"/>
                </a:srgbClr>
              </a:gs>
              <a:gs pos="100000">
                <a:srgbClr val="B5216F">
                  <a:alpha val="18000"/>
                </a:srgbClr>
              </a:gs>
            </a:gsLst>
            <a:lin ang="120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15" name="Oval 14"/>
          <p:cNvSpPr/>
          <p:nvPr userDrawn="1"/>
        </p:nvSpPr>
        <p:spPr>
          <a:xfrm rot="5064396">
            <a:off x="3630508" y="-1279858"/>
            <a:ext cx="9020382" cy="9020383"/>
          </a:xfrm>
          <a:prstGeom prst="ellipse">
            <a:avLst/>
          </a:prstGeom>
          <a:gradFill>
            <a:gsLst>
              <a:gs pos="0">
                <a:srgbClr val="7030A0">
                  <a:alpha val="0"/>
                  <a:lumMod val="100000"/>
                </a:srgbClr>
              </a:gs>
              <a:gs pos="100000">
                <a:srgbClr val="B5216F">
                  <a:alpha val="64000"/>
                </a:srgbClr>
              </a:gs>
            </a:gsLst>
            <a:lin ang="2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2" name="Title 1"/>
          <p:cNvSpPr>
            <a:spLocks noGrp="1"/>
          </p:cNvSpPr>
          <p:nvPr>
            <p:ph type="title" hasCustomPrompt="1"/>
          </p:nvPr>
        </p:nvSpPr>
        <p:spPr>
          <a:xfrm>
            <a:off x="4343411" y="1956976"/>
            <a:ext cx="7246257" cy="3205389"/>
          </a:xfrm>
        </p:spPr>
        <p:txBody>
          <a:bodyPr>
            <a:normAutofit/>
          </a:bodyPr>
          <a:lstStyle>
            <a:lvl1pPr algn="ctr">
              <a:defRPr sz="3600"/>
            </a:lvl1pPr>
          </a:lstStyle>
          <a:p>
            <a:r>
              <a:rPr lang="id-ID" dirty="0"/>
              <a:t>“</a:t>
            </a:r>
            <a:r>
              <a:rPr lang="en-US" dirty="0" err="1"/>
              <a:t>Lorem</a:t>
            </a:r>
            <a:r>
              <a:rPr lang="en-US" dirty="0"/>
              <a:t> </a:t>
            </a:r>
            <a:r>
              <a:rPr lang="en-US" dirty="0" err="1"/>
              <a:t>Ipsum</a:t>
            </a:r>
            <a:r>
              <a:rPr lang="en-US" dirty="0"/>
              <a:t> is simply dummy text of the printing and typesetting industry. </a:t>
            </a:r>
            <a:r>
              <a:rPr lang="id-ID" dirty="0"/>
              <a:t>“</a:t>
            </a:r>
          </a:p>
        </p:txBody>
      </p:sp>
      <p:sp>
        <p:nvSpPr>
          <p:cNvPr id="8" name="Text Placeholder 7"/>
          <p:cNvSpPr>
            <a:spLocks noGrp="1"/>
          </p:cNvSpPr>
          <p:nvPr>
            <p:ph type="body" sz="quarter" idx="10" hasCustomPrompt="1"/>
          </p:nvPr>
        </p:nvSpPr>
        <p:spPr>
          <a:xfrm>
            <a:off x="6565789" y="5057551"/>
            <a:ext cx="2801483" cy="537482"/>
          </a:xfrm>
        </p:spPr>
        <p:txBody>
          <a:bodyPr/>
          <a:lstStyle>
            <a:lvl1pPr marL="0" indent="0" algn="ctr">
              <a:buNone/>
              <a:defRPr/>
            </a:lvl1pPr>
          </a:lstStyle>
          <a:p>
            <a:pPr lvl="0"/>
            <a:r>
              <a:rPr lang="id-ID" dirty="0"/>
              <a:t>Nick Name</a:t>
            </a:r>
          </a:p>
        </p:txBody>
      </p:sp>
      <p:sp>
        <p:nvSpPr>
          <p:cNvPr id="17" name="Oval 16"/>
          <p:cNvSpPr/>
          <p:nvPr userDrawn="1"/>
        </p:nvSpPr>
        <p:spPr>
          <a:xfrm rot="5064396">
            <a:off x="5204280" y="-239130"/>
            <a:ext cx="1678465" cy="1678465"/>
          </a:xfrm>
          <a:prstGeom prst="ellipse">
            <a:avLst/>
          </a:prstGeom>
          <a:gradFill>
            <a:gsLst>
              <a:gs pos="0">
                <a:srgbClr val="7030A0">
                  <a:alpha val="0"/>
                  <a:lumMod val="100000"/>
                </a:srgbClr>
              </a:gs>
              <a:gs pos="100000">
                <a:srgbClr val="B5216F">
                  <a:alpha val="64000"/>
                </a:srgbClr>
              </a:gs>
            </a:gsLst>
            <a:lin ang="2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18" name="Text Placeholder 7"/>
          <p:cNvSpPr>
            <a:spLocks noGrp="1"/>
          </p:cNvSpPr>
          <p:nvPr>
            <p:ph type="body" sz="quarter" idx="11" hasCustomPrompt="1"/>
          </p:nvPr>
        </p:nvSpPr>
        <p:spPr>
          <a:xfrm>
            <a:off x="4642685" y="439832"/>
            <a:ext cx="2801483" cy="474568"/>
          </a:xfrm>
        </p:spPr>
        <p:txBody>
          <a:bodyPr/>
          <a:lstStyle>
            <a:lvl1pPr marL="0" indent="0" algn="ctr">
              <a:buNone/>
              <a:defRPr>
                <a:latin typeface="Lato Black" panose="020F0A02020204030203" pitchFamily="34" charset="0"/>
              </a:defRPr>
            </a:lvl1pPr>
          </a:lstStyle>
          <a:p>
            <a:pPr lvl="0"/>
            <a:r>
              <a:rPr lang="id-ID" dirty="0"/>
              <a:t>Quotes</a:t>
            </a:r>
          </a:p>
        </p:txBody>
      </p:sp>
      <p:sp>
        <p:nvSpPr>
          <p:cNvPr id="19" name="Rectangle 18"/>
          <p:cNvSpPr/>
          <p:nvPr userDrawn="1"/>
        </p:nvSpPr>
        <p:spPr>
          <a:xfrm>
            <a:off x="5654088" y="954459"/>
            <a:ext cx="1032175" cy="45719"/>
          </a:xfrm>
          <a:prstGeom prst="rect">
            <a:avLst/>
          </a:prstGeom>
          <a:gradFill>
            <a:gsLst>
              <a:gs pos="100000">
                <a:schemeClr val="tx1">
                  <a:lumMod val="95000"/>
                  <a:lumOff val="5000"/>
                  <a:alpha val="0"/>
                </a:schemeClr>
              </a:gs>
              <a:gs pos="0">
                <a:srgbClr val="00FF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solidFill>
                <a:prstClr val="white"/>
              </a:solidFill>
            </a:endParaRPr>
          </a:p>
        </p:txBody>
      </p:sp>
      <p:sp>
        <p:nvSpPr>
          <p:cNvPr id="21" name="Picture Placeholder 20"/>
          <p:cNvSpPr>
            <a:spLocks noGrp="1"/>
          </p:cNvSpPr>
          <p:nvPr>
            <p:ph type="pic" sz="quarter" idx="12"/>
          </p:nvPr>
        </p:nvSpPr>
        <p:spPr>
          <a:xfrm>
            <a:off x="970768" y="1847453"/>
            <a:ext cx="2510128" cy="2510128"/>
          </a:xfrm>
          <a:prstGeom prst="ellipse">
            <a:avLst/>
          </a:prstGeom>
          <a:solidFill>
            <a:schemeClr val="bg2">
              <a:lumMod val="25000"/>
            </a:schemeClr>
          </a:solidFill>
        </p:spPr>
        <p:txBody>
          <a:bodyPr/>
          <a:lstStyle/>
          <a:p>
            <a:endParaRPr lang="id-ID"/>
          </a:p>
        </p:txBody>
      </p:sp>
    </p:spTree>
    <p:extLst>
      <p:ext uri="{BB962C8B-B14F-4D97-AF65-F5344CB8AC3E}">
        <p14:creationId xmlns:p14="http://schemas.microsoft.com/office/powerpoint/2010/main" val="643832653"/>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Education">
    <p:spTree>
      <p:nvGrpSpPr>
        <p:cNvPr id="1" name=""/>
        <p:cNvGrpSpPr/>
        <p:nvPr/>
      </p:nvGrpSpPr>
      <p:grpSpPr>
        <a:xfrm>
          <a:off x="0" y="0"/>
          <a:ext cx="0" cy="0"/>
          <a:chOff x="0" y="0"/>
          <a:chExt cx="0" cy="0"/>
        </a:xfrm>
      </p:grpSpPr>
      <p:sp>
        <p:nvSpPr>
          <p:cNvPr id="9" name="Oval 8"/>
          <p:cNvSpPr/>
          <p:nvPr userDrawn="1"/>
        </p:nvSpPr>
        <p:spPr>
          <a:xfrm>
            <a:off x="-1566643" y="-1533071"/>
            <a:ext cx="6927859" cy="10325100"/>
          </a:xfrm>
          <a:prstGeom prst="ellipse">
            <a:avLst/>
          </a:prstGeom>
          <a:gradFill>
            <a:gsLst>
              <a:gs pos="100000">
                <a:schemeClr val="tx2">
                  <a:lumMod val="75000"/>
                  <a:alpha val="0"/>
                </a:schemeClr>
              </a:gs>
              <a:gs pos="0">
                <a:schemeClr val="tx2">
                  <a:lumMod val="75000"/>
                  <a:alpha val="67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dirty="0">
              <a:solidFill>
                <a:prstClr val="white"/>
              </a:solidFill>
            </a:endParaRPr>
          </a:p>
        </p:txBody>
      </p:sp>
      <p:sp>
        <p:nvSpPr>
          <p:cNvPr id="3" name="Text Placeholder 2"/>
          <p:cNvSpPr>
            <a:spLocks noGrp="1"/>
          </p:cNvSpPr>
          <p:nvPr>
            <p:ph type="body" idx="1"/>
          </p:nvPr>
        </p:nvSpPr>
        <p:spPr>
          <a:xfrm>
            <a:off x="5916604" y="773918"/>
            <a:ext cx="4147135" cy="856181"/>
          </a:xfrm>
        </p:spPr>
        <p:txBody>
          <a:bodyPr/>
          <a:lstStyle>
            <a:lvl1pPr marL="0" indent="0">
              <a:buNone/>
              <a:defRPr sz="2400">
                <a:solidFill>
                  <a:schemeClr val="tx2">
                    <a:lumMod val="40000"/>
                    <a:lumOff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Oval 6"/>
          <p:cNvSpPr/>
          <p:nvPr userDrawn="1"/>
        </p:nvSpPr>
        <p:spPr>
          <a:xfrm rot="5064396">
            <a:off x="4358383" y="561097"/>
            <a:ext cx="735471" cy="735471"/>
          </a:xfrm>
          <a:prstGeom prst="ellipse">
            <a:avLst/>
          </a:prstGeom>
          <a:gradFill>
            <a:gsLst>
              <a:gs pos="0">
                <a:srgbClr val="7030A0">
                  <a:alpha val="0"/>
                  <a:lumMod val="100000"/>
                </a:srgbClr>
              </a:gs>
              <a:gs pos="100000">
                <a:srgbClr val="B5216F">
                  <a:alpha val="64000"/>
                </a:srgbClr>
              </a:gs>
            </a:gsLst>
            <a:lin ang="2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11" name="Rectangle 10"/>
          <p:cNvSpPr/>
          <p:nvPr userDrawn="1"/>
        </p:nvSpPr>
        <p:spPr>
          <a:xfrm>
            <a:off x="950839" y="3086596"/>
            <a:ext cx="2144788" cy="45719"/>
          </a:xfrm>
          <a:prstGeom prst="rect">
            <a:avLst/>
          </a:prstGeom>
          <a:gradFill>
            <a:gsLst>
              <a:gs pos="100000">
                <a:schemeClr val="tx1">
                  <a:lumMod val="95000"/>
                  <a:lumOff val="5000"/>
                  <a:alpha val="0"/>
                </a:schemeClr>
              </a:gs>
              <a:gs pos="0">
                <a:srgbClr val="00FF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dirty="0">
              <a:solidFill>
                <a:prstClr val="white"/>
              </a:solidFill>
            </a:endParaRPr>
          </a:p>
        </p:txBody>
      </p:sp>
      <p:sp>
        <p:nvSpPr>
          <p:cNvPr id="22" name="Text Placeholder 21"/>
          <p:cNvSpPr>
            <a:spLocks noGrp="1"/>
          </p:cNvSpPr>
          <p:nvPr>
            <p:ph type="body" sz="quarter" idx="13" hasCustomPrompt="1"/>
          </p:nvPr>
        </p:nvSpPr>
        <p:spPr>
          <a:xfrm>
            <a:off x="4434959" y="770533"/>
            <a:ext cx="1263196" cy="405719"/>
          </a:xfrm>
        </p:spPr>
        <p:txBody>
          <a:bodyPr>
            <a:normAutofit/>
          </a:bodyPr>
          <a:lstStyle>
            <a:lvl1pPr>
              <a:defRPr sz="2000">
                <a:latin typeface="Lato Black" panose="020F0A02020204030203" pitchFamily="34" charset="0"/>
              </a:defRPr>
            </a:lvl1pPr>
          </a:lstStyle>
          <a:p>
            <a:pPr lvl="0"/>
            <a:r>
              <a:rPr lang="id-ID" dirty="0"/>
              <a:t>1998</a:t>
            </a:r>
          </a:p>
        </p:txBody>
      </p:sp>
      <p:sp>
        <p:nvSpPr>
          <p:cNvPr id="23" name="Text Placeholder 21"/>
          <p:cNvSpPr>
            <a:spLocks noGrp="1"/>
          </p:cNvSpPr>
          <p:nvPr>
            <p:ph type="body" sz="quarter" idx="14" hasCustomPrompt="1"/>
          </p:nvPr>
        </p:nvSpPr>
        <p:spPr>
          <a:xfrm>
            <a:off x="853093" y="3173775"/>
            <a:ext cx="2565355" cy="469772"/>
          </a:xfrm>
        </p:spPr>
        <p:txBody>
          <a:bodyPr>
            <a:noAutofit/>
          </a:bodyPr>
          <a:lstStyle>
            <a:lvl1pPr marL="0" indent="0">
              <a:buNone/>
              <a:defRPr sz="4000">
                <a:latin typeface="Lato Black" panose="020F0A02020204030203" pitchFamily="34" charset="0"/>
              </a:defRPr>
            </a:lvl1pPr>
          </a:lstStyle>
          <a:p>
            <a:pPr lvl="0"/>
            <a:r>
              <a:rPr lang="id-ID" dirty="0"/>
              <a:t>Education</a:t>
            </a:r>
          </a:p>
        </p:txBody>
      </p:sp>
      <p:sp>
        <p:nvSpPr>
          <p:cNvPr id="24" name="Text Placeholder 2"/>
          <p:cNvSpPr>
            <a:spLocks noGrp="1"/>
          </p:cNvSpPr>
          <p:nvPr>
            <p:ph type="body" idx="15"/>
          </p:nvPr>
        </p:nvSpPr>
        <p:spPr>
          <a:xfrm>
            <a:off x="6427520" y="2273561"/>
            <a:ext cx="4383357" cy="856181"/>
          </a:xfrm>
        </p:spPr>
        <p:txBody>
          <a:bodyPr/>
          <a:lstStyle>
            <a:lvl1pPr marL="0" indent="0">
              <a:buNone/>
              <a:defRPr sz="2400">
                <a:solidFill>
                  <a:schemeClr val="tx2">
                    <a:lumMod val="40000"/>
                    <a:lumOff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5" name="Oval 24"/>
          <p:cNvSpPr/>
          <p:nvPr userDrawn="1"/>
        </p:nvSpPr>
        <p:spPr>
          <a:xfrm rot="5064396">
            <a:off x="4846061" y="2064125"/>
            <a:ext cx="735471" cy="735471"/>
          </a:xfrm>
          <a:prstGeom prst="ellipse">
            <a:avLst/>
          </a:prstGeom>
          <a:gradFill>
            <a:gsLst>
              <a:gs pos="0">
                <a:srgbClr val="7030A0">
                  <a:alpha val="0"/>
                  <a:lumMod val="100000"/>
                </a:srgbClr>
              </a:gs>
              <a:gs pos="100000">
                <a:srgbClr val="B5216F">
                  <a:alpha val="64000"/>
                </a:srgbClr>
              </a:gs>
            </a:gsLst>
            <a:lin ang="2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26" name="Text Placeholder 21"/>
          <p:cNvSpPr>
            <a:spLocks noGrp="1"/>
          </p:cNvSpPr>
          <p:nvPr>
            <p:ph type="body" sz="quarter" idx="16" hasCustomPrompt="1"/>
          </p:nvPr>
        </p:nvSpPr>
        <p:spPr>
          <a:xfrm>
            <a:off x="4922635" y="2273561"/>
            <a:ext cx="1263196" cy="405719"/>
          </a:xfrm>
        </p:spPr>
        <p:txBody>
          <a:bodyPr>
            <a:normAutofit/>
          </a:bodyPr>
          <a:lstStyle>
            <a:lvl1pPr>
              <a:defRPr sz="2000">
                <a:latin typeface="Lato Black" panose="020F0A02020204030203" pitchFamily="34" charset="0"/>
              </a:defRPr>
            </a:lvl1pPr>
          </a:lstStyle>
          <a:p>
            <a:pPr lvl="0"/>
            <a:r>
              <a:rPr lang="id-ID" dirty="0"/>
              <a:t>2004</a:t>
            </a:r>
          </a:p>
        </p:txBody>
      </p:sp>
      <p:sp>
        <p:nvSpPr>
          <p:cNvPr id="30" name="Text Placeholder 2"/>
          <p:cNvSpPr>
            <a:spLocks noGrp="1"/>
          </p:cNvSpPr>
          <p:nvPr>
            <p:ph type="body" idx="17"/>
          </p:nvPr>
        </p:nvSpPr>
        <p:spPr>
          <a:xfrm>
            <a:off x="6484757" y="3892482"/>
            <a:ext cx="4217767" cy="856181"/>
          </a:xfrm>
        </p:spPr>
        <p:txBody>
          <a:bodyPr/>
          <a:lstStyle>
            <a:lvl1pPr marL="0" indent="0">
              <a:buNone/>
              <a:defRPr sz="2400">
                <a:solidFill>
                  <a:schemeClr val="tx2">
                    <a:lumMod val="40000"/>
                    <a:lumOff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1" name="Oval 30"/>
          <p:cNvSpPr/>
          <p:nvPr userDrawn="1"/>
        </p:nvSpPr>
        <p:spPr>
          <a:xfrm rot="5064396">
            <a:off x="4916401" y="3682922"/>
            <a:ext cx="735471" cy="735471"/>
          </a:xfrm>
          <a:prstGeom prst="ellipse">
            <a:avLst/>
          </a:prstGeom>
          <a:gradFill>
            <a:gsLst>
              <a:gs pos="0">
                <a:srgbClr val="7030A0">
                  <a:alpha val="0"/>
                  <a:lumMod val="100000"/>
                </a:srgbClr>
              </a:gs>
              <a:gs pos="100000">
                <a:srgbClr val="B5216F">
                  <a:alpha val="64000"/>
                </a:srgbClr>
              </a:gs>
            </a:gsLst>
            <a:lin ang="2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32" name="Text Placeholder 21"/>
          <p:cNvSpPr>
            <a:spLocks noGrp="1"/>
          </p:cNvSpPr>
          <p:nvPr>
            <p:ph type="body" sz="quarter" idx="18" hasCustomPrompt="1"/>
          </p:nvPr>
        </p:nvSpPr>
        <p:spPr>
          <a:xfrm>
            <a:off x="4992975" y="3892351"/>
            <a:ext cx="1263196" cy="405719"/>
          </a:xfrm>
        </p:spPr>
        <p:txBody>
          <a:bodyPr>
            <a:normAutofit/>
          </a:bodyPr>
          <a:lstStyle>
            <a:lvl1pPr>
              <a:defRPr sz="2000">
                <a:latin typeface="Lato Black" panose="020F0A02020204030203" pitchFamily="34" charset="0"/>
              </a:defRPr>
            </a:lvl1pPr>
          </a:lstStyle>
          <a:p>
            <a:pPr lvl="0"/>
            <a:r>
              <a:rPr lang="id-ID" dirty="0"/>
              <a:t>2007</a:t>
            </a:r>
          </a:p>
        </p:txBody>
      </p:sp>
      <p:sp>
        <p:nvSpPr>
          <p:cNvPr id="36" name="Text Placeholder 2"/>
          <p:cNvSpPr>
            <a:spLocks noGrp="1"/>
          </p:cNvSpPr>
          <p:nvPr>
            <p:ph type="body" idx="19"/>
          </p:nvPr>
        </p:nvSpPr>
        <p:spPr>
          <a:xfrm>
            <a:off x="6189893" y="5585124"/>
            <a:ext cx="4512631" cy="856181"/>
          </a:xfrm>
        </p:spPr>
        <p:txBody>
          <a:bodyPr/>
          <a:lstStyle>
            <a:lvl1pPr marL="0" indent="0">
              <a:buNone/>
              <a:defRPr sz="2400">
                <a:solidFill>
                  <a:schemeClr val="tx2">
                    <a:lumMod val="40000"/>
                    <a:lumOff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7" name="Oval 36"/>
          <p:cNvSpPr/>
          <p:nvPr userDrawn="1"/>
        </p:nvSpPr>
        <p:spPr>
          <a:xfrm rot="5064396">
            <a:off x="4621537" y="5375688"/>
            <a:ext cx="735471" cy="735471"/>
          </a:xfrm>
          <a:prstGeom prst="ellipse">
            <a:avLst/>
          </a:prstGeom>
          <a:gradFill>
            <a:gsLst>
              <a:gs pos="0">
                <a:srgbClr val="7030A0">
                  <a:alpha val="0"/>
                  <a:lumMod val="100000"/>
                </a:srgbClr>
              </a:gs>
              <a:gs pos="100000">
                <a:srgbClr val="B5216F">
                  <a:alpha val="64000"/>
                </a:srgbClr>
              </a:gs>
            </a:gsLst>
            <a:lin ang="2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38" name="Text Placeholder 21"/>
          <p:cNvSpPr>
            <a:spLocks noGrp="1"/>
          </p:cNvSpPr>
          <p:nvPr>
            <p:ph type="body" sz="quarter" idx="20" hasCustomPrompt="1"/>
          </p:nvPr>
        </p:nvSpPr>
        <p:spPr>
          <a:xfrm>
            <a:off x="4698111" y="5585124"/>
            <a:ext cx="1263196" cy="405719"/>
          </a:xfrm>
        </p:spPr>
        <p:txBody>
          <a:bodyPr>
            <a:normAutofit/>
          </a:bodyPr>
          <a:lstStyle>
            <a:lvl1pPr>
              <a:defRPr sz="2000">
                <a:latin typeface="Lato Black" panose="020F0A02020204030203" pitchFamily="34" charset="0"/>
              </a:defRPr>
            </a:lvl1pPr>
          </a:lstStyle>
          <a:p>
            <a:pPr lvl="0"/>
            <a:r>
              <a:rPr lang="id-ID" dirty="0"/>
              <a:t>2010</a:t>
            </a:r>
          </a:p>
        </p:txBody>
      </p:sp>
    </p:spTree>
    <p:extLst>
      <p:ext uri="{BB962C8B-B14F-4D97-AF65-F5344CB8AC3E}">
        <p14:creationId xmlns:p14="http://schemas.microsoft.com/office/powerpoint/2010/main" val="168902908"/>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Experience">
    <p:spTree>
      <p:nvGrpSpPr>
        <p:cNvPr id="1" name=""/>
        <p:cNvGrpSpPr/>
        <p:nvPr/>
      </p:nvGrpSpPr>
      <p:grpSpPr>
        <a:xfrm>
          <a:off x="0" y="0"/>
          <a:ext cx="0" cy="0"/>
          <a:chOff x="0" y="0"/>
          <a:chExt cx="0" cy="0"/>
        </a:xfrm>
      </p:grpSpPr>
      <p:sp>
        <p:nvSpPr>
          <p:cNvPr id="38" name="Rectangle 37"/>
          <p:cNvSpPr/>
          <p:nvPr userDrawn="1"/>
        </p:nvSpPr>
        <p:spPr>
          <a:xfrm>
            <a:off x="0" y="0"/>
            <a:ext cx="12192000" cy="6858000"/>
          </a:xfrm>
          <a:prstGeom prst="rect">
            <a:avLst/>
          </a:prstGeom>
          <a:blipFill dpi="0" rotWithShape="1">
            <a:blip r:embed="rId2" cstate="email">
              <a:alphaModFix amt="10000"/>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dirty="0">
              <a:solidFill>
                <a:prstClr val="white"/>
              </a:solidFill>
            </a:endParaRPr>
          </a:p>
        </p:txBody>
      </p:sp>
      <p:sp>
        <p:nvSpPr>
          <p:cNvPr id="2" name="Title 1"/>
          <p:cNvSpPr>
            <a:spLocks noGrp="1"/>
          </p:cNvSpPr>
          <p:nvPr>
            <p:ph type="title" hasCustomPrompt="1"/>
          </p:nvPr>
        </p:nvSpPr>
        <p:spPr>
          <a:xfrm>
            <a:off x="2876628" y="365126"/>
            <a:ext cx="6438749" cy="708932"/>
          </a:xfrm>
        </p:spPr>
        <p:txBody>
          <a:bodyPr>
            <a:normAutofit/>
          </a:bodyPr>
          <a:lstStyle>
            <a:lvl1pPr algn="ctr">
              <a:defRPr sz="3600" baseline="0"/>
            </a:lvl1pPr>
          </a:lstStyle>
          <a:p>
            <a:r>
              <a:rPr lang="id-ID" dirty="0"/>
              <a:t>Professional Experience</a:t>
            </a:r>
          </a:p>
        </p:txBody>
      </p:sp>
      <p:sp>
        <p:nvSpPr>
          <p:cNvPr id="4" name="Text Placeholder 3"/>
          <p:cNvSpPr>
            <a:spLocks noGrp="1"/>
          </p:cNvSpPr>
          <p:nvPr>
            <p:ph type="body" sz="quarter" idx="13"/>
          </p:nvPr>
        </p:nvSpPr>
        <p:spPr>
          <a:xfrm>
            <a:off x="1296377" y="2199512"/>
            <a:ext cx="1950623" cy="1950623"/>
          </a:xfrm>
          <a:prstGeom prst="ellipse">
            <a:avLst/>
          </a:prstGeom>
          <a:gradFill>
            <a:gsLst>
              <a:gs pos="0">
                <a:srgbClr val="B5216F"/>
              </a:gs>
              <a:gs pos="100000">
                <a:srgbClr val="7030A0">
                  <a:alpha val="0"/>
                </a:srgbClr>
              </a:gs>
            </a:gsLst>
            <a:lin ang="5400000" scaled="1"/>
          </a:gradFill>
        </p:spPr>
        <p:txBody>
          <a:bodyPr/>
          <a:lstStyle>
            <a:lvl1pPr marL="0" indent="0">
              <a:buNone/>
              <a:defRPr>
                <a:noFill/>
              </a:defRPr>
            </a:lvl1pPr>
          </a:lstStyle>
          <a:p>
            <a:pPr lvl="0"/>
            <a:endParaRPr lang="id-ID" dirty="0"/>
          </a:p>
        </p:txBody>
      </p:sp>
      <p:sp>
        <p:nvSpPr>
          <p:cNvPr id="9" name="Text Placeholder 8"/>
          <p:cNvSpPr>
            <a:spLocks noGrp="1"/>
          </p:cNvSpPr>
          <p:nvPr>
            <p:ph type="body" sz="quarter" idx="10" hasCustomPrompt="1"/>
          </p:nvPr>
        </p:nvSpPr>
        <p:spPr>
          <a:xfrm>
            <a:off x="1074373" y="4468922"/>
            <a:ext cx="2394631" cy="449943"/>
          </a:xfrm>
        </p:spPr>
        <p:txBody>
          <a:bodyPr>
            <a:normAutofit/>
          </a:bodyPr>
          <a:lstStyle>
            <a:lvl1pPr marL="0" indent="0" algn="ctr">
              <a:buNone/>
              <a:defRPr sz="2400" baseline="0">
                <a:latin typeface="Lato Black" panose="020F0A02020204030203" pitchFamily="34" charset="0"/>
              </a:defRPr>
            </a:lvl1pPr>
          </a:lstStyle>
          <a:p>
            <a:pPr lvl="0"/>
            <a:r>
              <a:rPr lang="id-ID" dirty="0"/>
              <a:t>A COMPANY</a:t>
            </a:r>
          </a:p>
        </p:txBody>
      </p:sp>
      <p:sp>
        <p:nvSpPr>
          <p:cNvPr id="11" name="Text Placeholder 10"/>
          <p:cNvSpPr>
            <a:spLocks noGrp="1"/>
          </p:cNvSpPr>
          <p:nvPr>
            <p:ph type="body" sz="quarter" idx="11" hasCustomPrompt="1"/>
          </p:nvPr>
        </p:nvSpPr>
        <p:spPr>
          <a:xfrm>
            <a:off x="1074513" y="5092811"/>
            <a:ext cx="2394179" cy="1265695"/>
          </a:xfrm>
        </p:spPr>
        <p:txBody>
          <a:bodyPr>
            <a:noAutofit/>
          </a:bodyPr>
          <a:lstStyle>
            <a:lvl1pPr marL="0" indent="0" algn="ctr">
              <a:buNone/>
              <a:defRPr sz="1800">
                <a:solidFill>
                  <a:schemeClr val="tx2">
                    <a:lumMod val="40000"/>
                    <a:lumOff val="60000"/>
                  </a:schemeClr>
                </a:solidFill>
              </a:defRPr>
            </a:lvl1pPr>
          </a:lstStyle>
          <a:p>
            <a:pPr lvl="0"/>
            <a:r>
              <a:rPr lang="en-US" dirty="0" err="1"/>
              <a:t>Lorem</a:t>
            </a:r>
            <a:r>
              <a:rPr lang="en-US" dirty="0"/>
              <a:t> </a:t>
            </a:r>
            <a:r>
              <a:rPr lang="en-US" dirty="0" err="1"/>
              <a:t>Ipsum</a:t>
            </a:r>
            <a:r>
              <a:rPr lang="en-US" dirty="0"/>
              <a:t> is simply dummy text of the printing and typesetting industry. </a:t>
            </a:r>
            <a:endParaRPr lang="id-ID" dirty="0"/>
          </a:p>
        </p:txBody>
      </p:sp>
      <p:sp>
        <p:nvSpPr>
          <p:cNvPr id="12" name="Text Placeholder 8"/>
          <p:cNvSpPr>
            <a:spLocks noGrp="1"/>
          </p:cNvSpPr>
          <p:nvPr>
            <p:ph type="body" sz="quarter" idx="12" hasCustomPrompt="1"/>
          </p:nvPr>
        </p:nvSpPr>
        <p:spPr>
          <a:xfrm>
            <a:off x="1633088" y="2935861"/>
            <a:ext cx="1277029" cy="449943"/>
          </a:xfrm>
        </p:spPr>
        <p:txBody>
          <a:bodyPr>
            <a:noAutofit/>
          </a:bodyPr>
          <a:lstStyle>
            <a:lvl1pPr marL="0" indent="0" algn="ctr">
              <a:buNone/>
              <a:defRPr sz="3200" baseline="0">
                <a:latin typeface="Lato Black" panose="020F0A02020204030203" pitchFamily="34" charset="0"/>
              </a:defRPr>
            </a:lvl1pPr>
          </a:lstStyle>
          <a:p>
            <a:pPr lvl="0"/>
            <a:r>
              <a:rPr lang="id-ID" dirty="0"/>
              <a:t>2010</a:t>
            </a:r>
          </a:p>
        </p:txBody>
      </p:sp>
      <p:sp>
        <p:nvSpPr>
          <p:cNvPr id="14" name="Rectangle 13"/>
          <p:cNvSpPr/>
          <p:nvPr userDrawn="1"/>
        </p:nvSpPr>
        <p:spPr>
          <a:xfrm>
            <a:off x="1878029" y="3513905"/>
            <a:ext cx="1032175" cy="45719"/>
          </a:xfrm>
          <a:prstGeom prst="rect">
            <a:avLst/>
          </a:prstGeom>
          <a:gradFill>
            <a:gsLst>
              <a:gs pos="100000">
                <a:schemeClr val="tx1">
                  <a:lumMod val="95000"/>
                  <a:lumOff val="5000"/>
                  <a:alpha val="0"/>
                </a:schemeClr>
              </a:gs>
              <a:gs pos="0">
                <a:srgbClr val="00FF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solidFill>
                <a:prstClr val="white"/>
              </a:solidFill>
            </a:endParaRPr>
          </a:p>
        </p:txBody>
      </p:sp>
      <p:sp>
        <p:nvSpPr>
          <p:cNvPr id="24" name="Text Placeholder 3"/>
          <p:cNvSpPr>
            <a:spLocks noGrp="1"/>
          </p:cNvSpPr>
          <p:nvPr>
            <p:ph type="body" sz="quarter" idx="14"/>
          </p:nvPr>
        </p:nvSpPr>
        <p:spPr>
          <a:xfrm>
            <a:off x="2413875" y="1876115"/>
            <a:ext cx="825788" cy="825788"/>
          </a:xfrm>
          <a:prstGeom prst="ellipse">
            <a:avLst/>
          </a:prstGeom>
          <a:gradFill>
            <a:gsLst>
              <a:gs pos="0">
                <a:srgbClr val="B5216F"/>
              </a:gs>
              <a:gs pos="100000">
                <a:srgbClr val="7030A0">
                  <a:alpha val="0"/>
                </a:srgbClr>
              </a:gs>
            </a:gsLst>
            <a:lin ang="5400000" scaled="1"/>
          </a:gradFill>
        </p:spPr>
        <p:txBody>
          <a:bodyPr/>
          <a:lstStyle>
            <a:lvl1pPr marL="0" indent="0">
              <a:buNone/>
              <a:defRPr>
                <a:noFill/>
              </a:defRPr>
            </a:lvl1pPr>
          </a:lstStyle>
          <a:p>
            <a:pPr lvl="0"/>
            <a:endParaRPr lang="id-ID" dirty="0"/>
          </a:p>
        </p:txBody>
      </p:sp>
      <p:sp>
        <p:nvSpPr>
          <p:cNvPr id="51" name="Text Placeholder 3"/>
          <p:cNvSpPr>
            <a:spLocks noGrp="1"/>
          </p:cNvSpPr>
          <p:nvPr>
            <p:ph type="body" sz="quarter" idx="15"/>
          </p:nvPr>
        </p:nvSpPr>
        <p:spPr>
          <a:xfrm>
            <a:off x="5157124" y="2199512"/>
            <a:ext cx="1950623" cy="1950623"/>
          </a:xfrm>
          <a:prstGeom prst="ellipse">
            <a:avLst/>
          </a:prstGeom>
          <a:gradFill>
            <a:gsLst>
              <a:gs pos="0">
                <a:srgbClr val="B5216F"/>
              </a:gs>
              <a:gs pos="100000">
                <a:srgbClr val="7030A0">
                  <a:alpha val="0"/>
                </a:srgbClr>
              </a:gs>
            </a:gsLst>
            <a:lin ang="5400000" scaled="1"/>
          </a:gradFill>
        </p:spPr>
        <p:txBody>
          <a:bodyPr/>
          <a:lstStyle>
            <a:lvl1pPr marL="0" indent="0">
              <a:buNone/>
              <a:defRPr>
                <a:noFill/>
              </a:defRPr>
            </a:lvl1pPr>
          </a:lstStyle>
          <a:p>
            <a:pPr lvl="0"/>
            <a:endParaRPr lang="id-ID" dirty="0"/>
          </a:p>
        </p:txBody>
      </p:sp>
      <p:sp>
        <p:nvSpPr>
          <p:cNvPr id="52" name="Text Placeholder 8"/>
          <p:cNvSpPr>
            <a:spLocks noGrp="1"/>
          </p:cNvSpPr>
          <p:nvPr>
            <p:ph type="body" sz="quarter" idx="16" hasCustomPrompt="1"/>
          </p:nvPr>
        </p:nvSpPr>
        <p:spPr>
          <a:xfrm>
            <a:off x="4935120" y="4468922"/>
            <a:ext cx="2394631" cy="449943"/>
          </a:xfrm>
        </p:spPr>
        <p:txBody>
          <a:bodyPr>
            <a:normAutofit/>
          </a:bodyPr>
          <a:lstStyle>
            <a:lvl1pPr marL="0" indent="0" algn="ctr">
              <a:buNone/>
              <a:defRPr sz="2400" baseline="0">
                <a:latin typeface="Lato Black" panose="020F0A02020204030203" pitchFamily="34" charset="0"/>
              </a:defRPr>
            </a:lvl1pPr>
          </a:lstStyle>
          <a:p>
            <a:pPr lvl="0"/>
            <a:r>
              <a:rPr lang="id-ID" dirty="0"/>
              <a:t>A COMPANY</a:t>
            </a:r>
          </a:p>
        </p:txBody>
      </p:sp>
      <p:sp>
        <p:nvSpPr>
          <p:cNvPr id="53" name="Text Placeholder 10"/>
          <p:cNvSpPr>
            <a:spLocks noGrp="1"/>
          </p:cNvSpPr>
          <p:nvPr>
            <p:ph type="body" sz="quarter" idx="17" hasCustomPrompt="1"/>
          </p:nvPr>
        </p:nvSpPr>
        <p:spPr>
          <a:xfrm>
            <a:off x="4935317" y="5092811"/>
            <a:ext cx="2394179" cy="1265695"/>
          </a:xfrm>
        </p:spPr>
        <p:txBody>
          <a:bodyPr>
            <a:noAutofit/>
          </a:bodyPr>
          <a:lstStyle>
            <a:lvl1pPr marL="0" indent="0" algn="ctr">
              <a:buNone/>
              <a:defRPr sz="1800">
                <a:solidFill>
                  <a:schemeClr val="tx2">
                    <a:lumMod val="40000"/>
                    <a:lumOff val="60000"/>
                  </a:schemeClr>
                </a:solidFill>
              </a:defRPr>
            </a:lvl1pPr>
          </a:lstStyle>
          <a:p>
            <a:pPr lvl="0"/>
            <a:r>
              <a:rPr lang="en-US" dirty="0" err="1"/>
              <a:t>Lorem</a:t>
            </a:r>
            <a:r>
              <a:rPr lang="en-US" dirty="0"/>
              <a:t> </a:t>
            </a:r>
            <a:r>
              <a:rPr lang="en-US" dirty="0" err="1"/>
              <a:t>Ipsum</a:t>
            </a:r>
            <a:r>
              <a:rPr lang="en-US" dirty="0"/>
              <a:t> is simply dummy text of the printing and typesetting industry. </a:t>
            </a:r>
            <a:endParaRPr lang="id-ID" dirty="0"/>
          </a:p>
        </p:txBody>
      </p:sp>
      <p:sp>
        <p:nvSpPr>
          <p:cNvPr id="54" name="Text Placeholder 8"/>
          <p:cNvSpPr>
            <a:spLocks noGrp="1"/>
          </p:cNvSpPr>
          <p:nvPr>
            <p:ph type="body" sz="quarter" idx="18" hasCustomPrompt="1"/>
          </p:nvPr>
        </p:nvSpPr>
        <p:spPr>
          <a:xfrm>
            <a:off x="5493892" y="2935861"/>
            <a:ext cx="1277029" cy="449943"/>
          </a:xfrm>
        </p:spPr>
        <p:txBody>
          <a:bodyPr>
            <a:noAutofit/>
          </a:bodyPr>
          <a:lstStyle>
            <a:lvl1pPr marL="0" indent="0" algn="ctr">
              <a:buNone/>
              <a:defRPr sz="3200" baseline="0">
                <a:latin typeface="Lato Black" panose="020F0A02020204030203" pitchFamily="34" charset="0"/>
              </a:defRPr>
            </a:lvl1pPr>
          </a:lstStyle>
          <a:p>
            <a:pPr lvl="0"/>
            <a:r>
              <a:rPr lang="id-ID" dirty="0"/>
              <a:t>2010</a:t>
            </a:r>
          </a:p>
        </p:txBody>
      </p:sp>
      <p:sp>
        <p:nvSpPr>
          <p:cNvPr id="55" name="Rectangle 54"/>
          <p:cNvSpPr/>
          <p:nvPr userDrawn="1"/>
        </p:nvSpPr>
        <p:spPr>
          <a:xfrm>
            <a:off x="5738768" y="3513905"/>
            <a:ext cx="1032175" cy="45719"/>
          </a:xfrm>
          <a:prstGeom prst="rect">
            <a:avLst/>
          </a:prstGeom>
          <a:gradFill>
            <a:gsLst>
              <a:gs pos="100000">
                <a:schemeClr val="tx1">
                  <a:lumMod val="95000"/>
                  <a:lumOff val="5000"/>
                  <a:alpha val="0"/>
                </a:schemeClr>
              </a:gs>
              <a:gs pos="0">
                <a:srgbClr val="00FF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solidFill>
                <a:prstClr val="white"/>
              </a:solidFill>
            </a:endParaRPr>
          </a:p>
        </p:txBody>
      </p:sp>
      <p:sp>
        <p:nvSpPr>
          <p:cNvPr id="56" name="Text Placeholder 3"/>
          <p:cNvSpPr>
            <a:spLocks noGrp="1"/>
          </p:cNvSpPr>
          <p:nvPr>
            <p:ph type="body" sz="quarter" idx="19"/>
          </p:nvPr>
        </p:nvSpPr>
        <p:spPr>
          <a:xfrm>
            <a:off x="6274678" y="1876115"/>
            <a:ext cx="825788" cy="825788"/>
          </a:xfrm>
          <a:prstGeom prst="ellipse">
            <a:avLst/>
          </a:prstGeom>
          <a:gradFill>
            <a:gsLst>
              <a:gs pos="0">
                <a:srgbClr val="B5216F"/>
              </a:gs>
              <a:gs pos="100000">
                <a:srgbClr val="7030A0">
                  <a:alpha val="0"/>
                </a:srgbClr>
              </a:gs>
            </a:gsLst>
            <a:lin ang="5400000" scaled="1"/>
          </a:gradFill>
        </p:spPr>
        <p:txBody>
          <a:bodyPr/>
          <a:lstStyle>
            <a:lvl1pPr marL="0" indent="0">
              <a:buNone/>
              <a:defRPr>
                <a:noFill/>
              </a:defRPr>
            </a:lvl1pPr>
          </a:lstStyle>
          <a:p>
            <a:pPr lvl="0"/>
            <a:endParaRPr lang="id-ID" dirty="0"/>
          </a:p>
        </p:txBody>
      </p:sp>
      <p:sp>
        <p:nvSpPr>
          <p:cNvPr id="57" name="Text Placeholder 3"/>
          <p:cNvSpPr>
            <a:spLocks noGrp="1"/>
          </p:cNvSpPr>
          <p:nvPr>
            <p:ph type="body" sz="quarter" idx="20"/>
          </p:nvPr>
        </p:nvSpPr>
        <p:spPr>
          <a:xfrm>
            <a:off x="8825771" y="2199512"/>
            <a:ext cx="1950623" cy="1950623"/>
          </a:xfrm>
          <a:prstGeom prst="ellipse">
            <a:avLst/>
          </a:prstGeom>
          <a:gradFill>
            <a:gsLst>
              <a:gs pos="0">
                <a:srgbClr val="B5216F"/>
              </a:gs>
              <a:gs pos="100000">
                <a:srgbClr val="7030A0">
                  <a:alpha val="0"/>
                </a:srgbClr>
              </a:gs>
            </a:gsLst>
            <a:lin ang="5400000" scaled="1"/>
          </a:gradFill>
        </p:spPr>
        <p:txBody>
          <a:bodyPr/>
          <a:lstStyle>
            <a:lvl1pPr marL="0" indent="0">
              <a:buNone/>
              <a:defRPr>
                <a:noFill/>
              </a:defRPr>
            </a:lvl1pPr>
          </a:lstStyle>
          <a:p>
            <a:pPr lvl="0"/>
            <a:endParaRPr lang="id-ID" dirty="0"/>
          </a:p>
        </p:txBody>
      </p:sp>
      <p:sp>
        <p:nvSpPr>
          <p:cNvPr id="58" name="Text Placeholder 8"/>
          <p:cNvSpPr>
            <a:spLocks noGrp="1"/>
          </p:cNvSpPr>
          <p:nvPr>
            <p:ph type="body" sz="quarter" idx="21" hasCustomPrompt="1"/>
          </p:nvPr>
        </p:nvSpPr>
        <p:spPr>
          <a:xfrm>
            <a:off x="8603767" y="4468922"/>
            <a:ext cx="2394631" cy="449943"/>
          </a:xfrm>
        </p:spPr>
        <p:txBody>
          <a:bodyPr>
            <a:normAutofit/>
          </a:bodyPr>
          <a:lstStyle>
            <a:lvl1pPr marL="0" indent="0" algn="ctr">
              <a:buNone/>
              <a:defRPr sz="2400" baseline="0">
                <a:latin typeface="Lato Black" panose="020F0A02020204030203" pitchFamily="34" charset="0"/>
              </a:defRPr>
            </a:lvl1pPr>
          </a:lstStyle>
          <a:p>
            <a:pPr lvl="0"/>
            <a:r>
              <a:rPr lang="id-ID" dirty="0"/>
              <a:t>A COMPANY</a:t>
            </a:r>
          </a:p>
        </p:txBody>
      </p:sp>
      <p:sp>
        <p:nvSpPr>
          <p:cNvPr id="59" name="Text Placeholder 10"/>
          <p:cNvSpPr>
            <a:spLocks noGrp="1"/>
          </p:cNvSpPr>
          <p:nvPr>
            <p:ph type="body" sz="quarter" idx="22" hasCustomPrompt="1"/>
          </p:nvPr>
        </p:nvSpPr>
        <p:spPr>
          <a:xfrm>
            <a:off x="8603905" y="5092811"/>
            <a:ext cx="2394179" cy="1265695"/>
          </a:xfrm>
        </p:spPr>
        <p:txBody>
          <a:bodyPr>
            <a:noAutofit/>
          </a:bodyPr>
          <a:lstStyle>
            <a:lvl1pPr marL="0" indent="0" algn="ctr">
              <a:buNone/>
              <a:defRPr sz="1800">
                <a:solidFill>
                  <a:schemeClr val="tx2">
                    <a:lumMod val="40000"/>
                    <a:lumOff val="60000"/>
                  </a:schemeClr>
                </a:solidFill>
              </a:defRPr>
            </a:lvl1pPr>
          </a:lstStyle>
          <a:p>
            <a:pPr lvl="0"/>
            <a:r>
              <a:rPr lang="en-US" dirty="0" err="1"/>
              <a:t>Lorem</a:t>
            </a:r>
            <a:r>
              <a:rPr lang="en-US" dirty="0"/>
              <a:t> </a:t>
            </a:r>
            <a:r>
              <a:rPr lang="en-US" dirty="0" err="1"/>
              <a:t>Ipsum</a:t>
            </a:r>
            <a:r>
              <a:rPr lang="en-US" dirty="0"/>
              <a:t> is simply dummy text of the printing and typesetting industry. </a:t>
            </a:r>
            <a:endParaRPr lang="id-ID" dirty="0"/>
          </a:p>
        </p:txBody>
      </p:sp>
      <p:sp>
        <p:nvSpPr>
          <p:cNvPr id="60" name="Text Placeholder 8"/>
          <p:cNvSpPr>
            <a:spLocks noGrp="1"/>
          </p:cNvSpPr>
          <p:nvPr>
            <p:ph type="body" sz="quarter" idx="23" hasCustomPrompt="1"/>
          </p:nvPr>
        </p:nvSpPr>
        <p:spPr>
          <a:xfrm>
            <a:off x="9162480" y="2935861"/>
            <a:ext cx="1277029" cy="449943"/>
          </a:xfrm>
        </p:spPr>
        <p:txBody>
          <a:bodyPr>
            <a:noAutofit/>
          </a:bodyPr>
          <a:lstStyle>
            <a:lvl1pPr marL="0" indent="0" algn="ctr">
              <a:buNone/>
              <a:defRPr sz="3200" baseline="0">
                <a:latin typeface="Lato Black" panose="020F0A02020204030203" pitchFamily="34" charset="0"/>
              </a:defRPr>
            </a:lvl1pPr>
          </a:lstStyle>
          <a:p>
            <a:pPr lvl="0"/>
            <a:r>
              <a:rPr lang="id-ID" dirty="0"/>
              <a:t>2010</a:t>
            </a:r>
          </a:p>
        </p:txBody>
      </p:sp>
      <p:sp>
        <p:nvSpPr>
          <p:cNvPr id="61" name="Rectangle 60"/>
          <p:cNvSpPr/>
          <p:nvPr userDrawn="1"/>
        </p:nvSpPr>
        <p:spPr>
          <a:xfrm>
            <a:off x="9407422" y="3513905"/>
            <a:ext cx="1032175" cy="45719"/>
          </a:xfrm>
          <a:prstGeom prst="rect">
            <a:avLst/>
          </a:prstGeom>
          <a:gradFill>
            <a:gsLst>
              <a:gs pos="100000">
                <a:schemeClr val="tx1">
                  <a:lumMod val="95000"/>
                  <a:lumOff val="5000"/>
                  <a:alpha val="0"/>
                </a:schemeClr>
              </a:gs>
              <a:gs pos="0">
                <a:srgbClr val="00FF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solidFill>
                <a:prstClr val="white"/>
              </a:solidFill>
            </a:endParaRPr>
          </a:p>
        </p:txBody>
      </p:sp>
      <p:sp>
        <p:nvSpPr>
          <p:cNvPr id="62" name="Text Placeholder 3"/>
          <p:cNvSpPr>
            <a:spLocks noGrp="1"/>
          </p:cNvSpPr>
          <p:nvPr>
            <p:ph type="body" sz="quarter" idx="24"/>
          </p:nvPr>
        </p:nvSpPr>
        <p:spPr>
          <a:xfrm>
            <a:off x="9943267" y="1876115"/>
            <a:ext cx="825788" cy="825788"/>
          </a:xfrm>
          <a:prstGeom prst="ellipse">
            <a:avLst/>
          </a:prstGeom>
          <a:gradFill>
            <a:gsLst>
              <a:gs pos="0">
                <a:srgbClr val="B5216F"/>
              </a:gs>
              <a:gs pos="100000">
                <a:srgbClr val="7030A0">
                  <a:alpha val="0"/>
                </a:srgbClr>
              </a:gs>
            </a:gsLst>
            <a:lin ang="5400000" scaled="1"/>
          </a:gradFill>
        </p:spPr>
        <p:txBody>
          <a:bodyPr/>
          <a:lstStyle>
            <a:lvl1pPr marL="0" indent="0">
              <a:buNone/>
              <a:defRPr>
                <a:noFill/>
              </a:defRPr>
            </a:lvl1pPr>
          </a:lstStyle>
          <a:p>
            <a:pPr lvl="0"/>
            <a:endParaRPr lang="id-ID" dirty="0"/>
          </a:p>
        </p:txBody>
      </p:sp>
    </p:spTree>
    <p:extLst>
      <p:ext uri="{BB962C8B-B14F-4D97-AF65-F5344CB8AC3E}">
        <p14:creationId xmlns:p14="http://schemas.microsoft.com/office/powerpoint/2010/main" val="123713761"/>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Awards">
    <p:spTree>
      <p:nvGrpSpPr>
        <p:cNvPr id="1" name=""/>
        <p:cNvGrpSpPr/>
        <p:nvPr/>
      </p:nvGrpSpPr>
      <p:grpSpPr>
        <a:xfrm>
          <a:off x="0" y="0"/>
          <a:ext cx="0" cy="0"/>
          <a:chOff x="0" y="0"/>
          <a:chExt cx="0" cy="0"/>
        </a:xfrm>
      </p:grpSpPr>
      <p:sp>
        <p:nvSpPr>
          <p:cNvPr id="14" name="Oval 13"/>
          <p:cNvSpPr/>
          <p:nvPr userDrawn="1"/>
        </p:nvSpPr>
        <p:spPr>
          <a:xfrm rot="15764460">
            <a:off x="-1735236" y="-432714"/>
            <a:ext cx="7634206" cy="7634207"/>
          </a:xfrm>
          <a:prstGeom prst="ellipse">
            <a:avLst/>
          </a:prstGeom>
          <a:gradFill>
            <a:gsLst>
              <a:gs pos="0">
                <a:srgbClr val="7030A0">
                  <a:alpha val="0"/>
                  <a:lumMod val="100000"/>
                </a:srgbClr>
              </a:gs>
              <a:gs pos="100000">
                <a:srgbClr val="B5216F">
                  <a:alpha val="70000"/>
                </a:srgbClr>
              </a:gs>
            </a:gsLst>
            <a:lin ang="2400000" scaled="0"/>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prstClr val="white"/>
              </a:solidFill>
            </a:endParaRPr>
          </a:p>
        </p:txBody>
      </p:sp>
      <p:sp>
        <p:nvSpPr>
          <p:cNvPr id="11" name="Oval 10"/>
          <p:cNvSpPr/>
          <p:nvPr userDrawn="1"/>
        </p:nvSpPr>
        <p:spPr>
          <a:xfrm rot="5064396">
            <a:off x="-2760223" y="-844673"/>
            <a:ext cx="7671709" cy="7671709"/>
          </a:xfrm>
          <a:prstGeom prst="ellipse">
            <a:avLst/>
          </a:prstGeom>
          <a:gradFill>
            <a:gsLst>
              <a:gs pos="0">
                <a:srgbClr val="7030A0">
                  <a:alpha val="0"/>
                  <a:lumMod val="100000"/>
                </a:srgbClr>
              </a:gs>
              <a:gs pos="100000">
                <a:srgbClr val="B5216F">
                  <a:alpha val="64000"/>
                </a:srgbClr>
              </a:gs>
            </a:gsLst>
            <a:lin ang="2400000" scaled="0"/>
          </a:gradFill>
          <a:ln>
            <a:noFill/>
          </a:ln>
          <a:effectLst>
            <a:outerShdw blurRad="546100" dist="190500" dir="5400000" algn="t" rotWithShape="0">
              <a:prstClr val="black">
                <a:alpha val="4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13" name="Picture Placeholder 12"/>
          <p:cNvSpPr>
            <a:spLocks noGrp="1"/>
          </p:cNvSpPr>
          <p:nvPr>
            <p:ph type="pic" sz="quarter" idx="10"/>
          </p:nvPr>
        </p:nvSpPr>
        <p:spPr>
          <a:xfrm>
            <a:off x="-2132255" y="307069"/>
            <a:ext cx="6415768" cy="6415768"/>
          </a:xfrm>
          <a:prstGeom prst="ellipse">
            <a:avLst/>
          </a:prstGeom>
          <a:solidFill>
            <a:schemeClr val="bg2">
              <a:lumMod val="25000"/>
            </a:schemeClr>
          </a:solidFill>
        </p:spPr>
        <p:txBody>
          <a:bodyPr/>
          <a:lstStyle/>
          <a:p>
            <a:endParaRPr lang="id-ID"/>
          </a:p>
        </p:txBody>
      </p:sp>
      <p:sp>
        <p:nvSpPr>
          <p:cNvPr id="2" name="Title 1"/>
          <p:cNvSpPr>
            <a:spLocks noGrp="1"/>
          </p:cNvSpPr>
          <p:nvPr>
            <p:ph type="title" hasCustomPrompt="1"/>
          </p:nvPr>
        </p:nvSpPr>
        <p:spPr>
          <a:xfrm>
            <a:off x="3539725" y="307201"/>
            <a:ext cx="2338841" cy="868589"/>
          </a:xfrm>
        </p:spPr>
        <p:txBody>
          <a:bodyPr/>
          <a:lstStyle>
            <a:lvl1pPr>
              <a:defRPr/>
            </a:lvl1pPr>
          </a:lstStyle>
          <a:p>
            <a:r>
              <a:rPr lang="id-ID" dirty="0"/>
              <a:t>Awards</a:t>
            </a:r>
          </a:p>
        </p:txBody>
      </p:sp>
      <p:sp>
        <p:nvSpPr>
          <p:cNvPr id="15" name="Oval 14"/>
          <p:cNvSpPr/>
          <p:nvPr userDrawn="1"/>
        </p:nvSpPr>
        <p:spPr>
          <a:xfrm rot="5064396">
            <a:off x="4439275" y="2343476"/>
            <a:ext cx="2180264" cy="2180264"/>
          </a:xfrm>
          <a:prstGeom prst="ellipse">
            <a:avLst/>
          </a:prstGeom>
          <a:gradFill>
            <a:gsLst>
              <a:gs pos="0">
                <a:srgbClr val="7030A0">
                  <a:lumMod val="100000"/>
                  <a:alpha val="26000"/>
                </a:srgbClr>
              </a:gs>
              <a:gs pos="100000">
                <a:srgbClr val="B5216F">
                  <a:alpha val="78000"/>
                </a:srgbClr>
              </a:gs>
            </a:gsLst>
            <a:lin ang="11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17" name="Text Placeholder 16"/>
          <p:cNvSpPr>
            <a:spLocks noGrp="1"/>
          </p:cNvSpPr>
          <p:nvPr>
            <p:ph type="body" sz="quarter" idx="11" hasCustomPrompt="1"/>
          </p:nvPr>
        </p:nvSpPr>
        <p:spPr>
          <a:xfrm>
            <a:off x="5064723" y="2723924"/>
            <a:ext cx="929368" cy="1320800"/>
          </a:xfrm>
        </p:spPr>
        <p:txBody>
          <a:bodyPr>
            <a:noAutofit/>
          </a:bodyPr>
          <a:lstStyle>
            <a:lvl1pPr marL="0" indent="0">
              <a:buNone/>
              <a:defRPr sz="9600">
                <a:latin typeface="Lato Black" panose="020F0A02020204030203" pitchFamily="34" charset="0"/>
              </a:defRPr>
            </a:lvl1pPr>
          </a:lstStyle>
          <a:p>
            <a:pPr lvl="0"/>
            <a:r>
              <a:rPr lang="id-ID" dirty="0"/>
              <a:t>1</a:t>
            </a:r>
          </a:p>
        </p:txBody>
      </p:sp>
      <p:sp>
        <p:nvSpPr>
          <p:cNvPr id="19" name="Text Placeholder 18"/>
          <p:cNvSpPr>
            <a:spLocks noGrp="1"/>
          </p:cNvSpPr>
          <p:nvPr>
            <p:ph type="body" sz="quarter" idx="12" hasCustomPrompt="1"/>
          </p:nvPr>
        </p:nvSpPr>
        <p:spPr>
          <a:xfrm>
            <a:off x="7184345" y="1799900"/>
            <a:ext cx="4049712" cy="921613"/>
          </a:xfrm>
        </p:spPr>
        <p:txBody>
          <a:bodyPr>
            <a:noAutofit/>
          </a:bodyPr>
          <a:lstStyle>
            <a:lvl1pPr marL="0" indent="0">
              <a:buNone/>
              <a:defRPr sz="3200">
                <a:latin typeface="Lato Black" panose="020F0A02020204030203" pitchFamily="34" charset="0"/>
              </a:defRPr>
            </a:lvl1pPr>
          </a:lstStyle>
          <a:p>
            <a:pPr lvl="0"/>
            <a:r>
              <a:rPr lang="id-ID" dirty="0"/>
              <a:t>International Lipsum Nomination</a:t>
            </a:r>
          </a:p>
        </p:txBody>
      </p:sp>
      <p:sp>
        <p:nvSpPr>
          <p:cNvPr id="21" name="Text Placeholder 20"/>
          <p:cNvSpPr>
            <a:spLocks noGrp="1"/>
          </p:cNvSpPr>
          <p:nvPr>
            <p:ph type="body" sz="quarter" idx="13" hasCustomPrompt="1"/>
          </p:nvPr>
        </p:nvSpPr>
        <p:spPr>
          <a:xfrm>
            <a:off x="7184658" y="2990524"/>
            <a:ext cx="4049487" cy="2757261"/>
          </a:xfrm>
        </p:spPr>
        <p:txBody>
          <a:bodyPr>
            <a:normAutofit/>
          </a:bodyPr>
          <a:lstStyle>
            <a:lvl1pPr marL="0" indent="0">
              <a:lnSpc>
                <a:spcPct val="100000"/>
              </a:lnSpc>
              <a:buNone/>
              <a:defRPr sz="2000">
                <a:solidFill>
                  <a:schemeClr val="tx2">
                    <a:lumMod val="40000"/>
                    <a:lumOff val="60000"/>
                  </a:schemeClr>
                </a:solidFill>
              </a:defRPr>
            </a:lvl1pPr>
          </a:lstStyle>
          <a:p>
            <a:pPr lvl="0"/>
            <a:r>
              <a:rPr lang="en-US" dirty="0" err="1"/>
              <a:t>Lorem</a:t>
            </a:r>
            <a:r>
              <a:rPr lang="en-US" dirty="0"/>
              <a:t> </a:t>
            </a:r>
            <a:r>
              <a:rPr lang="en-US" dirty="0" err="1"/>
              <a:t>Ipsum</a:t>
            </a:r>
            <a:r>
              <a:rPr lang="en-US" dirty="0"/>
              <a:t> is simply dummy text of the printing and typesetting industry. </a:t>
            </a:r>
            <a:r>
              <a:rPr lang="en-US" dirty="0" err="1"/>
              <a:t>Lorem</a:t>
            </a:r>
            <a:r>
              <a:rPr lang="en-US" dirty="0"/>
              <a:t> </a:t>
            </a:r>
            <a:r>
              <a:rPr lang="en-US" dirty="0" err="1"/>
              <a:t>Ipsum</a:t>
            </a:r>
            <a:r>
              <a:rPr lang="en-US" dirty="0"/>
              <a:t> has been the industry's standard dummy text ever since the 1500s,</a:t>
            </a:r>
            <a:endParaRPr lang="id-ID" dirty="0"/>
          </a:p>
        </p:txBody>
      </p:sp>
      <p:sp>
        <p:nvSpPr>
          <p:cNvPr id="22" name="Rectangle 21"/>
          <p:cNvSpPr/>
          <p:nvPr userDrawn="1"/>
        </p:nvSpPr>
        <p:spPr>
          <a:xfrm>
            <a:off x="3676970" y="1175790"/>
            <a:ext cx="4610775" cy="45719"/>
          </a:xfrm>
          <a:prstGeom prst="rect">
            <a:avLst/>
          </a:prstGeom>
          <a:gradFill>
            <a:gsLst>
              <a:gs pos="100000">
                <a:schemeClr val="tx1">
                  <a:lumMod val="95000"/>
                  <a:lumOff val="5000"/>
                  <a:alpha val="0"/>
                </a:schemeClr>
              </a:gs>
              <a:gs pos="0">
                <a:srgbClr val="00FF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solidFill>
                <a:prstClr val="white"/>
              </a:solidFill>
            </a:endParaRPr>
          </a:p>
        </p:txBody>
      </p:sp>
    </p:spTree>
    <p:extLst>
      <p:ext uri="{BB962C8B-B14F-4D97-AF65-F5344CB8AC3E}">
        <p14:creationId xmlns:p14="http://schemas.microsoft.com/office/powerpoint/2010/main" val="886928028"/>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Additional Info">
    <p:spTree>
      <p:nvGrpSpPr>
        <p:cNvPr id="1" name=""/>
        <p:cNvGrpSpPr/>
        <p:nvPr/>
      </p:nvGrpSpPr>
      <p:grpSpPr>
        <a:xfrm>
          <a:off x="0" y="0"/>
          <a:ext cx="0" cy="0"/>
          <a:chOff x="0" y="0"/>
          <a:chExt cx="0" cy="0"/>
        </a:xfrm>
      </p:grpSpPr>
      <p:sp>
        <p:nvSpPr>
          <p:cNvPr id="13" name="Rounded Rectangle 12"/>
          <p:cNvSpPr/>
          <p:nvPr userDrawn="1"/>
        </p:nvSpPr>
        <p:spPr>
          <a:xfrm rot="5400000">
            <a:off x="1320531" y="1680545"/>
            <a:ext cx="14803068" cy="8568487"/>
          </a:xfrm>
          <a:prstGeom prst="roundRect">
            <a:avLst>
              <a:gd name="adj" fmla="val 50000"/>
            </a:avLst>
          </a:prstGeom>
          <a:gradFill flip="none" rotWithShape="1">
            <a:gsLst>
              <a:gs pos="0">
                <a:schemeClr val="tx2">
                  <a:lumMod val="75000"/>
                  <a:alpha val="0"/>
                </a:schemeClr>
              </a:gs>
              <a:gs pos="100000">
                <a:schemeClr val="tx2">
                  <a:lumMod val="75000"/>
                  <a:alpha val="67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dirty="0">
              <a:solidFill>
                <a:prstClr val="white"/>
              </a:solidFill>
            </a:endParaRPr>
          </a:p>
        </p:txBody>
      </p:sp>
      <p:sp>
        <p:nvSpPr>
          <p:cNvPr id="15" name="Oval 14"/>
          <p:cNvSpPr/>
          <p:nvPr userDrawn="1"/>
        </p:nvSpPr>
        <p:spPr>
          <a:xfrm rot="15764460">
            <a:off x="6166269" y="-1327531"/>
            <a:ext cx="8897558" cy="8897559"/>
          </a:xfrm>
          <a:prstGeom prst="ellipse">
            <a:avLst/>
          </a:prstGeom>
          <a:gradFill>
            <a:gsLst>
              <a:gs pos="16000">
                <a:srgbClr val="7030A0">
                  <a:lumMod val="100000"/>
                  <a:alpha val="27000"/>
                </a:srgbClr>
              </a:gs>
              <a:gs pos="68000">
                <a:srgbClr val="B5216F">
                  <a:alpha val="70000"/>
                </a:srgbClr>
              </a:gs>
            </a:gsLst>
            <a:lin ang="3600000" scaled="0"/>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prstClr val="white"/>
              </a:solidFill>
            </a:endParaRPr>
          </a:p>
        </p:txBody>
      </p:sp>
      <p:sp>
        <p:nvSpPr>
          <p:cNvPr id="14" name="Oval 13"/>
          <p:cNvSpPr/>
          <p:nvPr userDrawn="1"/>
        </p:nvSpPr>
        <p:spPr>
          <a:xfrm rot="5064396">
            <a:off x="6790358" y="-714605"/>
            <a:ext cx="7671709" cy="7671709"/>
          </a:xfrm>
          <a:prstGeom prst="ellipse">
            <a:avLst/>
          </a:prstGeom>
          <a:gradFill>
            <a:gsLst>
              <a:gs pos="0">
                <a:srgbClr val="7030A0">
                  <a:alpha val="0"/>
                  <a:lumMod val="100000"/>
                </a:srgbClr>
              </a:gs>
              <a:gs pos="100000">
                <a:srgbClr val="B5216F">
                  <a:alpha val="64000"/>
                </a:srgbClr>
              </a:gs>
            </a:gsLst>
            <a:lin ang="10800000" scaled="0"/>
          </a:gradFill>
          <a:ln>
            <a:noFill/>
          </a:ln>
          <a:effectLst>
            <a:outerShdw blurRad="546100" dist="190500" dir="5400000" algn="t" rotWithShape="0">
              <a:prstClr val="black">
                <a:alpha val="4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2" name="Title 1"/>
          <p:cNvSpPr>
            <a:spLocks noGrp="1"/>
          </p:cNvSpPr>
          <p:nvPr>
            <p:ph type="title" hasCustomPrompt="1"/>
          </p:nvPr>
        </p:nvSpPr>
        <p:spPr>
          <a:xfrm>
            <a:off x="881745" y="1782916"/>
            <a:ext cx="5475515" cy="735014"/>
          </a:xfrm>
        </p:spPr>
        <p:txBody>
          <a:bodyPr/>
          <a:lstStyle>
            <a:lvl1pPr>
              <a:defRPr/>
            </a:lvl1pPr>
          </a:lstStyle>
          <a:p>
            <a:r>
              <a:rPr lang="en-US" dirty="0"/>
              <a:t>A</a:t>
            </a:r>
            <a:r>
              <a:rPr lang="id-ID" dirty="0"/>
              <a:t>dditional Info</a:t>
            </a:r>
          </a:p>
        </p:txBody>
      </p:sp>
      <p:sp>
        <p:nvSpPr>
          <p:cNvPr id="7" name="Text Placeholder 6"/>
          <p:cNvSpPr>
            <a:spLocks noGrp="1"/>
          </p:cNvSpPr>
          <p:nvPr>
            <p:ph type="body" sz="quarter" idx="10" hasCustomPrompt="1"/>
          </p:nvPr>
        </p:nvSpPr>
        <p:spPr>
          <a:xfrm>
            <a:off x="881787" y="3121383"/>
            <a:ext cx="5336177" cy="2336119"/>
          </a:xfrm>
        </p:spPr>
        <p:txBody>
          <a:bodyPr>
            <a:normAutofit/>
          </a:bodyPr>
          <a:lstStyle>
            <a:lvl1pPr marL="0" indent="0">
              <a:buNone/>
              <a:defRPr sz="2000">
                <a:solidFill>
                  <a:schemeClr val="tx2">
                    <a:lumMod val="40000"/>
                    <a:lumOff val="60000"/>
                  </a:schemeClr>
                </a:solidFill>
              </a:defRPr>
            </a:lvl1pPr>
          </a:lstStyle>
          <a:p>
            <a:pPr lvl="0"/>
            <a:r>
              <a:rPr lang="en-US" dirty="0" err="1"/>
              <a:t>Lorem</a:t>
            </a:r>
            <a:r>
              <a:rPr lang="en-US" dirty="0"/>
              <a:t> </a:t>
            </a:r>
            <a:r>
              <a:rPr lang="en-US" dirty="0" err="1"/>
              <a:t>Ipsum</a:t>
            </a:r>
            <a:r>
              <a:rPr lang="en-US" dirty="0"/>
              <a:t> is simply dummy text of the printing and typesetting industry. </a:t>
            </a:r>
            <a:r>
              <a:rPr lang="en-US" dirty="0" err="1"/>
              <a:t>Lorem</a:t>
            </a:r>
            <a:r>
              <a:rPr lang="en-US" dirty="0"/>
              <a:t> </a:t>
            </a:r>
            <a:r>
              <a:rPr lang="en-US" dirty="0" err="1"/>
              <a:t>Ipsum</a:t>
            </a:r>
            <a:r>
              <a:rPr lang="en-US" dirty="0"/>
              <a:t> has been the industry's standard dummy text ever since the 1500s,</a:t>
            </a:r>
            <a:endParaRPr lang="id-ID" dirty="0"/>
          </a:p>
        </p:txBody>
      </p:sp>
      <p:sp>
        <p:nvSpPr>
          <p:cNvPr id="12" name="Picture Placeholder 11"/>
          <p:cNvSpPr>
            <a:spLocks noGrp="1"/>
          </p:cNvSpPr>
          <p:nvPr>
            <p:ph type="pic" sz="quarter" idx="11"/>
          </p:nvPr>
        </p:nvSpPr>
        <p:spPr>
          <a:xfrm>
            <a:off x="7721782" y="0"/>
            <a:ext cx="6153151" cy="9144000"/>
          </a:xfrm>
          <a:prstGeom prst="roundRect">
            <a:avLst>
              <a:gd name="adj" fmla="val 46793"/>
            </a:avLst>
          </a:prstGeom>
          <a:solidFill>
            <a:schemeClr val="tx1">
              <a:lumMod val="85000"/>
              <a:lumOff val="15000"/>
            </a:schemeClr>
          </a:solidFill>
        </p:spPr>
        <p:txBody>
          <a:bodyPr/>
          <a:lstStyle/>
          <a:p>
            <a:endParaRPr lang="id-ID" dirty="0"/>
          </a:p>
        </p:txBody>
      </p:sp>
      <p:sp>
        <p:nvSpPr>
          <p:cNvPr id="16" name="Rectangle 15"/>
          <p:cNvSpPr/>
          <p:nvPr userDrawn="1"/>
        </p:nvSpPr>
        <p:spPr>
          <a:xfrm>
            <a:off x="973812" y="2590547"/>
            <a:ext cx="4610775" cy="45719"/>
          </a:xfrm>
          <a:prstGeom prst="rect">
            <a:avLst/>
          </a:prstGeom>
          <a:gradFill>
            <a:gsLst>
              <a:gs pos="100000">
                <a:schemeClr val="tx1">
                  <a:lumMod val="95000"/>
                  <a:lumOff val="5000"/>
                  <a:alpha val="0"/>
                </a:schemeClr>
              </a:gs>
              <a:gs pos="0">
                <a:srgbClr val="00FF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solidFill>
                <a:prstClr val="white"/>
              </a:solidFill>
            </a:endParaRPr>
          </a:p>
        </p:txBody>
      </p:sp>
      <p:sp>
        <p:nvSpPr>
          <p:cNvPr id="10" name="Text Placeholder 3"/>
          <p:cNvSpPr>
            <a:spLocks noGrp="1"/>
          </p:cNvSpPr>
          <p:nvPr>
            <p:ph type="body" sz="quarter" idx="16"/>
          </p:nvPr>
        </p:nvSpPr>
        <p:spPr>
          <a:xfrm>
            <a:off x="9055258" y="4724245"/>
            <a:ext cx="6106711" cy="6022558"/>
          </a:xfrm>
          <a:prstGeom prst="ellipse">
            <a:avLst/>
          </a:prstGeom>
          <a:gradFill>
            <a:gsLst>
              <a:gs pos="100000">
                <a:srgbClr val="7030A0">
                  <a:alpha val="0"/>
                </a:srgbClr>
              </a:gs>
              <a:gs pos="0">
                <a:srgbClr val="B5216F">
                  <a:alpha val="55000"/>
                </a:srgbClr>
              </a:gs>
            </a:gsLst>
            <a:lin ang="6000000" scaled="0"/>
          </a:gradFill>
        </p:spPr>
        <p:txBody>
          <a:bodyPr/>
          <a:lstStyle>
            <a:lvl1pPr>
              <a:defRPr>
                <a:noFill/>
              </a:defRPr>
            </a:lvl1pPr>
            <a:lvl2pPr>
              <a:defRPr>
                <a:noFill/>
              </a:defRPr>
            </a:lvl2pPr>
            <a:lvl3pPr>
              <a:defRPr>
                <a:noFill/>
              </a:defRPr>
            </a:lvl3pPr>
            <a:lvl4pPr>
              <a:defRPr>
                <a:noFill/>
              </a:defRPr>
            </a:lvl4pPr>
            <a:lvl5pPr>
              <a:defRPr>
                <a:no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d-ID" dirty="0"/>
          </a:p>
        </p:txBody>
      </p:sp>
    </p:spTree>
    <p:extLst>
      <p:ext uri="{BB962C8B-B14F-4D97-AF65-F5344CB8AC3E}">
        <p14:creationId xmlns:p14="http://schemas.microsoft.com/office/powerpoint/2010/main" val="612961863"/>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Image preview">
    <p:spTree>
      <p:nvGrpSpPr>
        <p:cNvPr id="1" name=""/>
        <p:cNvGrpSpPr/>
        <p:nvPr/>
      </p:nvGrpSpPr>
      <p:grpSpPr>
        <a:xfrm>
          <a:off x="0" y="0"/>
          <a:ext cx="0" cy="0"/>
          <a:chOff x="0" y="0"/>
          <a:chExt cx="0" cy="0"/>
        </a:xfrm>
      </p:grpSpPr>
      <p:sp>
        <p:nvSpPr>
          <p:cNvPr id="7" name="Rounded Rectangle 6"/>
          <p:cNvSpPr/>
          <p:nvPr userDrawn="1"/>
        </p:nvSpPr>
        <p:spPr>
          <a:xfrm>
            <a:off x="-5546478" y="-823591"/>
            <a:ext cx="14803068" cy="8568486"/>
          </a:xfrm>
          <a:prstGeom prst="roundRect">
            <a:avLst>
              <a:gd name="adj" fmla="val 50000"/>
            </a:avLst>
          </a:prstGeom>
          <a:gradFill flip="none" rotWithShape="1">
            <a:gsLst>
              <a:gs pos="0">
                <a:schemeClr val="tx2">
                  <a:lumMod val="75000"/>
                  <a:alpha val="0"/>
                </a:schemeClr>
              </a:gs>
              <a:gs pos="100000">
                <a:schemeClr val="tx2">
                  <a:lumMod val="75000"/>
                  <a:alpha val="6700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dirty="0">
              <a:solidFill>
                <a:prstClr val="white"/>
              </a:solidFill>
            </a:endParaRPr>
          </a:p>
        </p:txBody>
      </p:sp>
      <p:sp>
        <p:nvSpPr>
          <p:cNvPr id="8" name="Oval 7"/>
          <p:cNvSpPr/>
          <p:nvPr userDrawn="1"/>
        </p:nvSpPr>
        <p:spPr>
          <a:xfrm rot="15764460">
            <a:off x="-2766718" y="-596002"/>
            <a:ext cx="8897558" cy="8897559"/>
          </a:xfrm>
          <a:prstGeom prst="ellipse">
            <a:avLst/>
          </a:prstGeom>
          <a:gradFill>
            <a:gsLst>
              <a:gs pos="16000">
                <a:srgbClr val="7030A0">
                  <a:lumMod val="100000"/>
                  <a:alpha val="27000"/>
                </a:srgbClr>
              </a:gs>
              <a:gs pos="68000">
                <a:srgbClr val="B5216F">
                  <a:alpha val="70000"/>
                </a:srgbClr>
              </a:gs>
            </a:gsLst>
            <a:lin ang="3600000" scaled="0"/>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prstClr val="white"/>
              </a:solidFill>
            </a:endParaRPr>
          </a:p>
        </p:txBody>
      </p:sp>
      <p:sp>
        <p:nvSpPr>
          <p:cNvPr id="10" name="Rectangle 9"/>
          <p:cNvSpPr/>
          <p:nvPr userDrawn="1"/>
        </p:nvSpPr>
        <p:spPr>
          <a:xfrm>
            <a:off x="1925431" y="1293901"/>
            <a:ext cx="9584489" cy="431863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dirty="0">
              <a:solidFill>
                <a:prstClr val="white"/>
              </a:solidFill>
            </a:endParaRPr>
          </a:p>
        </p:txBody>
      </p:sp>
      <p:sp>
        <p:nvSpPr>
          <p:cNvPr id="9" name="Rectangle 8"/>
          <p:cNvSpPr/>
          <p:nvPr userDrawn="1"/>
        </p:nvSpPr>
        <p:spPr>
          <a:xfrm>
            <a:off x="1266093" y="998406"/>
            <a:ext cx="9945859" cy="4909625"/>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dirty="0">
              <a:solidFill>
                <a:prstClr val="white"/>
              </a:solidFill>
            </a:endParaRPr>
          </a:p>
        </p:txBody>
      </p:sp>
      <p:sp>
        <p:nvSpPr>
          <p:cNvPr id="6" name="Picture Placeholder 5"/>
          <p:cNvSpPr>
            <a:spLocks noGrp="1"/>
          </p:cNvSpPr>
          <p:nvPr>
            <p:ph type="pic" sz="quarter" idx="10"/>
          </p:nvPr>
        </p:nvSpPr>
        <p:spPr>
          <a:xfrm>
            <a:off x="525816" y="495038"/>
            <a:ext cx="10157021" cy="5916361"/>
          </a:xfrm>
          <a:solidFill>
            <a:schemeClr val="bg2">
              <a:lumMod val="25000"/>
            </a:schemeClr>
          </a:solidFill>
        </p:spPr>
        <p:txBody>
          <a:bodyPr/>
          <a:lstStyle/>
          <a:p>
            <a:endParaRPr lang="id-ID"/>
          </a:p>
        </p:txBody>
      </p:sp>
    </p:spTree>
    <p:extLst>
      <p:ext uri="{BB962C8B-B14F-4D97-AF65-F5344CB8AC3E}">
        <p14:creationId xmlns:p14="http://schemas.microsoft.com/office/powerpoint/2010/main" val="1464245727"/>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9" name="Rounded Rectangle 8"/>
          <p:cNvSpPr/>
          <p:nvPr userDrawn="1"/>
        </p:nvSpPr>
        <p:spPr>
          <a:xfrm flipH="1">
            <a:off x="707427" y="0"/>
            <a:ext cx="14803068" cy="8568486"/>
          </a:xfrm>
          <a:prstGeom prst="roundRect">
            <a:avLst>
              <a:gd name="adj" fmla="val 50000"/>
            </a:avLst>
          </a:prstGeom>
          <a:gradFill flip="none" rotWithShape="1">
            <a:gsLst>
              <a:gs pos="0">
                <a:schemeClr val="tx2">
                  <a:lumMod val="75000"/>
                  <a:alpha val="0"/>
                </a:schemeClr>
              </a:gs>
              <a:gs pos="100000">
                <a:schemeClr val="tx2">
                  <a:lumMod val="75000"/>
                  <a:alpha val="6700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dirty="0">
              <a:solidFill>
                <a:prstClr val="white"/>
              </a:solidFill>
            </a:endParaRPr>
          </a:p>
        </p:txBody>
      </p:sp>
      <p:sp>
        <p:nvSpPr>
          <p:cNvPr id="10" name="Oval 9"/>
          <p:cNvSpPr/>
          <p:nvPr userDrawn="1"/>
        </p:nvSpPr>
        <p:spPr>
          <a:xfrm rot="15764460">
            <a:off x="2242309" y="61345"/>
            <a:ext cx="8897558" cy="8897559"/>
          </a:xfrm>
          <a:prstGeom prst="ellipse">
            <a:avLst/>
          </a:prstGeom>
          <a:gradFill>
            <a:gsLst>
              <a:gs pos="16000">
                <a:srgbClr val="7030A0">
                  <a:lumMod val="100000"/>
                  <a:alpha val="27000"/>
                </a:srgbClr>
              </a:gs>
              <a:gs pos="68000">
                <a:srgbClr val="B5216F">
                  <a:alpha val="70000"/>
                </a:srgbClr>
              </a:gs>
            </a:gsLst>
            <a:lin ang="3600000" scaled="0"/>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prstClr val="white"/>
              </a:solidFill>
            </a:endParaRPr>
          </a:p>
        </p:txBody>
      </p:sp>
      <p:sp>
        <p:nvSpPr>
          <p:cNvPr id="8" name="Rectangle 7"/>
          <p:cNvSpPr/>
          <p:nvPr userDrawn="1"/>
        </p:nvSpPr>
        <p:spPr>
          <a:xfrm>
            <a:off x="-55604" y="469560"/>
            <a:ext cx="12303211" cy="5918887"/>
          </a:xfrm>
          <a:prstGeom prst="rect">
            <a:avLst/>
          </a:prstGeom>
          <a:solidFill>
            <a:schemeClr val="bg2">
              <a:lumMod val="10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prstClr val="white"/>
              </a:solidFill>
            </a:endParaRPr>
          </a:p>
        </p:txBody>
      </p:sp>
      <p:sp>
        <p:nvSpPr>
          <p:cNvPr id="7" name="Media Placeholder 6"/>
          <p:cNvSpPr>
            <a:spLocks noGrp="1"/>
          </p:cNvSpPr>
          <p:nvPr>
            <p:ph type="media" sz="quarter" idx="10"/>
          </p:nvPr>
        </p:nvSpPr>
        <p:spPr>
          <a:xfrm>
            <a:off x="707424" y="627109"/>
            <a:ext cx="10777152" cy="5603789"/>
          </a:xfrm>
          <a:solidFill>
            <a:schemeClr val="bg2">
              <a:lumMod val="25000"/>
            </a:schemeClr>
          </a:solidFill>
        </p:spPr>
        <p:txBody>
          <a:bodyPr/>
          <a:lstStyle/>
          <a:p>
            <a:endParaRPr lang="id-ID"/>
          </a:p>
        </p:txBody>
      </p:sp>
    </p:spTree>
    <p:extLst>
      <p:ext uri="{BB962C8B-B14F-4D97-AF65-F5344CB8AC3E}">
        <p14:creationId xmlns:p14="http://schemas.microsoft.com/office/powerpoint/2010/main" val="2952545539"/>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11" name="Oval 10"/>
          <p:cNvSpPr/>
          <p:nvPr userDrawn="1"/>
        </p:nvSpPr>
        <p:spPr>
          <a:xfrm>
            <a:off x="-6405342" y="-1623637"/>
            <a:ext cx="10424892" cy="10325100"/>
          </a:xfrm>
          <a:prstGeom prst="ellipse">
            <a:avLst/>
          </a:prstGeom>
          <a:gradFill>
            <a:gsLst>
              <a:gs pos="100000">
                <a:schemeClr val="tx2">
                  <a:lumMod val="75000"/>
                  <a:alpha val="0"/>
                </a:schemeClr>
              </a:gs>
              <a:gs pos="0">
                <a:schemeClr val="tx2">
                  <a:lumMod val="75000"/>
                  <a:alpha val="67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dirty="0">
              <a:solidFill>
                <a:prstClr val="white"/>
              </a:solidFill>
            </a:endParaRPr>
          </a:p>
        </p:txBody>
      </p:sp>
      <p:sp>
        <p:nvSpPr>
          <p:cNvPr id="2" name="Title 1"/>
          <p:cNvSpPr>
            <a:spLocks noGrp="1"/>
          </p:cNvSpPr>
          <p:nvPr>
            <p:ph type="title" hasCustomPrompt="1"/>
          </p:nvPr>
        </p:nvSpPr>
        <p:spPr>
          <a:xfrm>
            <a:off x="4844621" y="2672569"/>
            <a:ext cx="4913015" cy="1512862"/>
          </a:xfrm>
        </p:spPr>
        <p:txBody>
          <a:bodyPr anchor="t" anchorCtr="0">
            <a:noAutofit/>
          </a:bodyPr>
          <a:lstStyle>
            <a:lvl1pPr>
              <a:defRPr sz="4400"/>
            </a:lvl1pPr>
          </a:lstStyle>
          <a:p>
            <a:r>
              <a:rPr lang="id-ID" dirty="0"/>
              <a:t>You can insert a question here</a:t>
            </a:r>
          </a:p>
        </p:txBody>
      </p:sp>
      <p:sp>
        <p:nvSpPr>
          <p:cNvPr id="8" name="Oval 7"/>
          <p:cNvSpPr/>
          <p:nvPr userDrawn="1"/>
        </p:nvSpPr>
        <p:spPr>
          <a:xfrm rot="5064396">
            <a:off x="918835" y="2274520"/>
            <a:ext cx="2180264" cy="2180264"/>
          </a:xfrm>
          <a:prstGeom prst="ellipse">
            <a:avLst/>
          </a:prstGeom>
          <a:gradFill>
            <a:gsLst>
              <a:gs pos="0">
                <a:srgbClr val="7030A0">
                  <a:lumMod val="100000"/>
                  <a:alpha val="26000"/>
                </a:srgbClr>
              </a:gs>
              <a:gs pos="100000">
                <a:srgbClr val="B5216F">
                  <a:alpha val="78000"/>
                </a:srgbClr>
              </a:gs>
            </a:gsLst>
            <a:lin ang="11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9" name="Text Placeholder 16"/>
          <p:cNvSpPr>
            <a:spLocks noGrp="1"/>
          </p:cNvSpPr>
          <p:nvPr>
            <p:ph type="body" sz="quarter" idx="11" hasCustomPrompt="1"/>
          </p:nvPr>
        </p:nvSpPr>
        <p:spPr>
          <a:xfrm>
            <a:off x="1642756" y="2429886"/>
            <a:ext cx="759301" cy="1320800"/>
          </a:xfrm>
        </p:spPr>
        <p:txBody>
          <a:bodyPr>
            <a:noAutofit/>
          </a:bodyPr>
          <a:lstStyle>
            <a:lvl1pPr marL="0" indent="0">
              <a:buNone/>
              <a:defRPr sz="9600">
                <a:latin typeface="Lato Black" panose="020F0A02020204030203" pitchFamily="34" charset="0"/>
              </a:defRPr>
            </a:lvl1pPr>
          </a:lstStyle>
          <a:p>
            <a:pPr lvl="0"/>
            <a:r>
              <a:rPr lang="id-ID" dirty="0"/>
              <a:t>?</a:t>
            </a:r>
          </a:p>
        </p:txBody>
      </p:sp>
      <p:sp>
        <p:nvSpPr>
          <p:cNvPr id="10" name="Text Placeholder 16"/>
          <p:cNvSpPr>
            <a:spLocks noGrp="1"/>
          </p:cNvSpPr>
          <p:nvPr>
            <p:ph type="body" sz="quarter" idx="12" hasCustomPrompt="1"/>
          </p:nvPr>
        </p:nvSpPr>
        <p:spPr>
          <a:xfrm>
            <a:off x="938827" y="3818940"/>
            <a:ext cx="2140280" cy="582944"/>
          </a:xfrm>
        </p:spPr>
        <p:txBody>
          <a:bodyPr>
            <a:noAutofit/>
          </a:bodyPr>
          <a:lstStyle>
            <a:lvl1pPr marL="0" indent="0">
              <a:buNone/>
              <a:defRPr sz="3600">
                <a:latin typeface="Lato Black" panose="020F0A02020204030203" pitchFamily="34" charset="0"/>
              </a:defRPr>
            </a:lvl1pPr>
          </a:lstStyle>
          <a:p>
            <a:pPr lvl="0"/>
            <a:r>
              <a:rPr lang="id-ID" dirty="0"/>
              <a:t>Question</a:t>
            </a:r>
          </a:p>
        </p:txBody>
      </p:sp>
      <p:sp>
        <p:nvSpPr>
          <p:cNvPr id="12" name="Rectangle 11"/>
          <p:cNvSpPr/>
          <p:nvPr userDrawn="1"/>
        </p:nvSpPr>
        <p:spPr>
          <a:xfrm>
            <a:off x="1369952" y="4544386"/>
            <a:ext cx="1312359" cy="45719"/>
          </a:xfrm>
          <a:prstGeom prst="rect">
            <a:avLst/>
          </a:prstGeom>
          <a:gradFill>
            <a:gsLst>
              <a:gs pos="100000">
                <a:schemeClr val="tx1">
                  <a:lumMod val="95000"/>
                  <a:lumOff val="5000"/>
                  <a:alpha val="0"/>
                </a:schemeClr>
              </a:gs>
              <a:gs pos="0">
                <a:srgbClr val="00FF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solidFill>
                <a:prstClr val="white"/>
              </a:solidFill>
            </a:endParaRPr>
          </a:p>
        </p:txBody>
      </p:sp>
    </p:spTree>
    <p:extLst>
      <p:ext uri="{BB962C8B-B14F-4D97-AF65-F5344CB8AC3E}">
        <p14:creationId xmlns:p14="http://schemas.microsoft.com/office/powerpoint/2010/main" val="3275072594"/>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Public Figure">
    <p:spTree>
      <p:nvGrpSpPr>
        <p:cNvPr id="1" name=""/>
        <p:cNvGrpSpPr/>
        <p:nvPr/>
      </p:nvGrpSpPr>
      <p:grpSpPr>
        <a:xfrm>
          <a:off x="0" y="0"/>
          <a:ext cx="0" cy="0"/>
          <a:chOff x="0" y="0"/>
          <a:chExt cx="0" cy="0"/>
        </a:xfrm>
      </p:grpSpPr>
      <p:sp>
        <p:nvSpPr>
          <p:cNvPr id="9" name="Rounded Rectangle 8"/>
          <p:cNvSpPr/>
          <p:nvPr userDrawn="1"/>
        </p:nvSpPr>
        <p:spPr>
          <a:xfrm rot="5400000">
            <a:off x="2903619" y="-2623817"/>
            <a:ext cx="11558538" cy="8568487"/>
          </a:xfrm>
          <a:prstGeom prst="roundRect">
            <a:avLst>
              <a:gd name="adj" fmla="val 50000"/>
            </a:avLst>
          </a:prstGeom>
          <a:gradFill flip="none" rotWithShape="1">
            <a:gsLst>
              <a:gs pos="0">
                <a:schemeClr val="tx2">
                  <a:lumMod val="75000"/>
                  <a:alpha val="0"/>
                </a:schemeClr>
              </a:gs>
              <a:gs pos="100000">
                <a:schemeClr val="tx2">
                  <a:lumMod val="75000"/>
                  <a:alpha val="67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dirty="0">
              <a:solidFill>
                <a:prstClr val="white"/>
              </a:solidFill>
            </a:endParaRPr>
          </a:p>
        </p:txBody>
      </p:sp>
      <p:sp>
        <p:nvSpPr>
          <p:cNvPr id="10" name="Oval 9"/>
          <p:cNvSpPr/>
          <p:nvPr userDrawn="1"/>
        </p:nvSpPr>
        <p:spPr>
          <a:xfrm rot="15764460">
            <a:off x="4435704" y="-230050"/>
            <a:ext cx="7634206" cy="7634207"/>
          </a:xfrm>
          <a:prstGeom prst="ellipse">
            <a:avLst/>
          </a:prstGeom>
          <a:gradFill>
            <a:gsLst>
              <a:gs pos="0">
                <a:srgbClr val="7030A0">
                  <a:alpha val="0"/>
                  <a:lumMod val="100000"/>
                </a:srgbClr>
              </a:gs>
              <a:gs pos="100000">
                <a:srgbClr val="B5216F">
                  <a:alpha val="70000"/>
                </a:srgbClr>
              </a:gs>
            </a:gsLst>
            <a:lin ang="2400000" scaled="0"/>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prstClr val="white"/>
              </a:solidFill>
            </a:endParaRPr>
          </a:p>
        </p:txBody>
      </p:sp>
      <p:sp>
        <p:nvSpPr>
          <p:cNvPr id="11" name="Oval 10"/>
          <p:cNvSpPr/>
          <p:nvPr userDrawn="1"/>
        </p:nvSpPr>
        <p:spPr>
          <a:xfrm rot="5064396">
            <a:off x="8111526" y="-4242122"/>
            <a:ext cx="7671709" cy="7671709"/>
          </a:xfrm>
          <a:prstGeom prst="ellipse">
            <a:avLst/>
          </a:prstGeom>
          <a:gradFill>
            <a:gsLst>
              <a:gs pos="0">
                <a:srgbClr val="7030A0">
                  <a:alpha val="0"/>
                  <a:lumMod val="100000"/>
                </a:srgbClr>
              </a:gs>
              <a:gs pos="100000">
                <a:srgbClr val="B5216F">
                  <a:alpha val="64000"/>
                </a:srgbClr>
              </a:gs>
            </a:gsLst>
            <a:lin ang="2400000" scaled="0"/>
          </a:gradFill>
          <a:ln>
            <a:noFill/>
          </a:ln>
          <a:effectLst>
            <a:outerShdw blurRad="546100" dist="190500" dir="5400000" algn="t" rotWithShape="0">
              <a:prstClr val="black">
                <a:alpha val="4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8" name="Picture Placeholder 9"/>
          <p:cNvSpPr>
            <a:spLocks noGrp="1"/>
          </p:cNvSpPr>
          <p:nvPr>
            <p:ph type="pic" sz="quarter" idx="10"/>
          </p:nvPr>
        </p:nvSpPr>
        <p:spPr>
          <a:xfrm>
            <a:off x="5786510" y="1082947"/>
            <a:ext cx="4941732" cy="4867549"/>
          </a:xfrm>
          <a:prstGeom prst="ellipse">
            <a:avLst/>
          </a:prstGeom>
          <a:solidFill>
            <a:schemeClr val="bg2">
              <a:lumMod val="25000"/>
            </a:schemeClr>
          </a:solidFill>
        </p:spPr>
        <p:txBody>
          <a:bodyPr/>
          <a:lstStyle>
            <a:lvl1pPr marL="0" indent="0">
              <a:buNone/>
              <a:defRPr/>
            </a:lvl1pPr>
          </a:lstStyle>
          <a:p>
            <a:endParaRPr lang="id-ID" dirty="0"/>
          </a:p>
        </p:txBody>
      </p:sp>
      <p:sp>
        <p:nvSpPr>
          <p:cNvPr id="13" name="Text Placeholder 12"/>
          <p:cNvSpPr>
            <a:spLocks noGrp="1"/>
          </p:cNvSpPr>
          <p:nvPr>
            <p:ph type="body" sz="quarter" idx="11" hasCustomPrompt="1"/>
          </p:nvPr>
        </p:nvSpPr>
        <p:spPr>
          <a:xfrm>
            <a:off x="10023955" y="501249"/>
            <a:ext cx="1393484" cy="914375"/>
          </a:xfrm>
        </p:spPr>
        <p:txBody>
          <a:bodyPr>
            <a:noAutofit/>
          </a:bodyPr>
          <a:lstStyle>
            <a:lvl1pPr marL="0" indent="0">
              <a:buNone/>
              <a:defRPr sz="3200">
                <a:latin typeface="Lato Black" panose="020F0A02020204030203" pitchFamily="34" charset="0"/>
              </a:defRPr>
            </a:lvl1pPr>
          </a:lstStyle>
          <a:p>
            <a:pPr lvl="0"/>
            <a:r>
              <a:rPr lang="id-ID" dirty="0"/>
              <a:t>Public Figure</a:t>
            </a:r>
          </a:p>
        </p:txBody>
      </p:sp>
      <p:sp>
        <p:nvSpPr>
          <p:cNvPr id="2" name="Title 1"/>
          <p:cNvSpPr>
            <a:spLocks noGrp="1"/>
          </p:cNvSpPr>
          <p:nvPr>
            <p:ph type="title"/>
          </p:nvPr>
        </p:nvSpPr>
        <p:spPr>
          <a:xfrm>
            <a:off x="1118332" y="2574960"/>
            <a:ext cx="3932237" cy="1265531"/>
          </a:xfrm>
        </p:spPr>
        <p:txBody>
          <a:bodyPr anchor="t" anchorCtr="0"/>
          <a:lstStyle>
            <a:lvl1pPr algn="ctr">
              <a:defRPr sz="3200"/>
            </a:lvl1pPr>
          </a:lstStyle>
          <a:p>
            <a:r>
              <a:rPr lang="en-US" dirty="0"/>
              <a:t>Click to edit Master title style</a:t>
            </a:r>
            <a:endParaRPr lang="id-ID" dirty="0"/>
          </a:p>
        </p:txBody>
      </p:sp>
      <p:sp>
        <p:nvSpPr>
          <p:cNvPr id="14" name="Text Placeholder 10"/>
          <p:cNvSpPr>
            <a:spLocks noGrp="1"/>
          </p:cNvSpPr>
          <p:nvPr>
            <p:ph type="body" sz="quarter" idx="12" hasCustomPrompt="1"/>
          </p:nvPr>
        </p:nvSpPr>
        <p:spPr>
          <a:xfrm>
            <a:off x="1887361" y="3840491"/>
            <a:ext cx="2394179" cy="1265695"/>
          </a:xfrm>
        </p:spPr>
        <p:txBody>
          <a:bodyPr>
            <a:noAutofit/>
          </a:bodyPr>
          <a:lstStyle>
            <a:lvl1pPr marL="0" indent="0" algn="ctr">
              <a:buNone/>
              <a:defRPr sz="1800">
                <a:solidFill>
                  <a:schemeClr val="tx2">
                    <a:lumMod val="40000"/>
                    <a:lumOff val="60000"/>
                  </a:schemeClr>
                </a:solidFill>
              </a:defRPr>
            </a:lvl1pPr>
          </a:lstStyle>
          <a:p>
            <a:pPr lvl="0"/>
            <a:r>
              <a:rPr lang="en-US" dirty="0" err="1"/>
              <a:t>Lorem</a:t>
            </a:r>
            <a:r>
              <a:rPr lang="en-US" dirty="0"/>
              <a:t> </a:t>
            </a:r>
            <a:r>
              <a:rPr lang="en-US" dirty="0" err="1"/>
              <a:t>Ipsum</a:t>
            </a:r>
            <a:r>
              <a:rPr lang="en-US" dirty="0"/>
              <a:t> is simply dummy text of the printing and typesetting industry. </a:t>
            </a:r>
            <a:endParaRPr lang="id-ID" dirty="0"/>
          </a:p>
        </p:txBody>
      </p:sp>
      <p:sp>
        <p:nvSpPr>
          <p:cNvPr id="15" name="Rectangle 14"/>
          <p:cNvSpPr/>
          <p:nvPr userDrawn="1"/>
        </p:nvSpPr>
        <p:spPr>
          <a:xfrm>
            <a:off x="10134845" y="1559070"/>
            <a:ext cx="1460343" cy="45719"/>
          </a:xfrm>
          <a:prstGeom prst="rect">
            <a:avLst/>
          </a:prstGeom>
          <a:gradFill>
            <a:gsLst>
              <a:gs pos="100000">
                <a:schemeClr val="tx1">
                  <a:lumMod val="95000"/>
                  <a:lumOff val="5000"/>
                  <a:alpha val="0"/>
                </a:schemeClr>
              </a:gs>
              <a:gs pos="0">
                <a:srgbClr val="00FF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solidFill>
                <a:prstClr val="white"/>
              </a:solidFill>
            </a:endParaRPr>
          </a:p>
        </p:txBody>
      </p:sp>
      <p:sp>
        <p:nvSpPr>
          <p:cNvPr id="16" name="Oval 15"/>
          <p:cNvSpPr/>
          <p:nvPr userDrawn="1"/>
        </p:nvSpPr>
        <p:spPr>
          <a:xfrm rot="5064396">
            <a:off x="4637824" y="5676918"/>
            <a:ext cx="2180264" cy="2180264"/>
          </a:xfrm>
          <a:prstGeom prst="ellipse">
            <a:avLst/>
          </a:prstGeom>
          <a:gradFill>
            <a:gsLst>
              <a:gs pos="12000">
                <a:srgbClr val="7030A0">
                  <a:lumMod val="100000"/>
                  <a:alpha val="0"/>
                </a:srgbClr>
              </a:gs>
              <a:gs pos="100000">
                <a:srgbClr val="B5216F">
                  <a:alpha val="81000"/>
                </a:srgbClr>
              </a:gs>
            </a:gsLst>
            <a:lin ang="11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Tree>
    <p:extLst>
      <p:ext uri="{BB962C8B-B14F-4D97-AF65-F5344CB8AC3E}">
        <p14:creationId xmlns:p14="http://schemas.microsoft.com/office/powerpoint/2010/main" val="1836325595"/>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History">
    <p:spTree>
      <p:nvGrpSpPr>
        <p:cNvPr id="1" name=""/>
        <p:cNvGrpSpPr/>
        <p:nvPr/>
      </p:nvGrpSpPr>
      <p:grpSpPr>
        <a:xfrm>
          <a:off x="0" y="0"/>
          <a:ext cx="0" cy="0"/>
          <a:chOff x="0" y="0"/>
          <a:chExt cx="0" cy="0"/>
        </a:xfrm>
      </p:grpSpPr>
      <p:sp>
        <p:nvSpPr>
          <p:cNvPr id="11" name="Rounded Rectangle 10"/>
          <p:cNvSpPr/>
          <p:nvPr userDrawn="1"/>
        </p:nvSpPr>
        <p:spPr>
          <a:xfrm rot="10800000">
            <a:off x="-2872903" y="-823591"/>
            <a:ext cx="9662453" cy="8568486"/>
          </a:xfrm>
          <a:prstGeom prst="roundRect">
            <a:avLst>
              <a:gd name="adj" fmla="val 50000"/>
            </a:avLst>
          </a:prstGeom>
          <a:gradFill flip="none" rotWithShape="1">
            <a:gsLst>
              <a:gs pos="0">
                <a:schemeClr val="tx2">
                  <a:lumMod val="75000"/>
                  <a:alpha val="0"/>
                </a:schemeClr>
              </a:gs>
              <a:gs pos="100000">
                <a:schemeClr val="tx2">
                  <a:lumMod val="75000"/>
                  <a:alpha val="67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dirty="0">
              <a:solidFill>
                <a:prstClr val="white"/>
              </a:solidFill>
            </a:endParaRPr>
          </a:p>
        </p:txBody>
      </p:sp>
      <p:sp>
        <p:nvSpPr>
          <p:cNvPr id="10" name="Oval 9"/>
          <p:cNvSpPr/>
          <p:nvPr userDrawn="1"/>
        </p:nvSpPr>
        <p:spPr>
          <a:xfrm rot="18092939">
            <a:off x="-1746485" y="495050"/>
            <a:ext cx="6000817" cy="6000817"/>
          </a:xfrm>
          <a:prstGeom prst="ellipse">
            <a:avLst/>
          </a:prstGeom>
          <a:gradFill>
            <a:gsLst>
              <a:gs pos="0">
                <a:srgbClr val="7030A0">
                  <a:alpha val="0"/>
                  <a:lumMod val="100000"/>
                </a:srgbClr>
              </a:gs>
              <a:gs pos="100000">
                <a:srgbClr val="B5216F">
                  <a:alpha val="64000"/>
                </a:srgbClr>
              </a:gs>
            </a:gsLst>
            <a:lin ang="2400000" scaled="0"/>
          </a:gradFill>
          <a:ln>
            <a:noFill/>
          </a:ln>
          <a:effectLst>
            <a:outerShdw blurRad="546100" dist="190500" dir="5400000" algn="t" rotWithShape="0">
              <a:prstClr val="black">
                <a:alpha val="4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2" name="Title 1"/>
          <p:cNvSpPr>
            <a:spLocks noGrp="1"/>
          </p:cNvSpPr>
          <p:nvPr>
            <p:ph type="title" hasCustomPrompt="1"/>
          </p:nvPr>
        </p:nvSpPr>
        <p:spPr>
          <a:xfrm>
            <a:off x="500662" y="256432"/>
            <a:ext cx="2116015" cy="704019"/>
          </a:xfrm>
        </p:spPr>
        <p:txBody>
          <a:bodyPr>
            <a:normAutofit/>
          </a:bodyPr>
          <a:lstStyle>
            <a:lvl1pPr>
              <a:defRPr sz="3200"/>
            </a:lvl1pPr>
          </a:lstStyle>
          <a:p>
            <a:r>
              <a:rPr lang="id-ID" dirty="0"/>
              <a:t>History</a:t>
            </a:r>
          </a:p>
        </p:txBody>
      </p:sp>
      <p:sp>
        <p:nvSpPr>
          <p:cNvPr id="8" name="Text Placeholder 7"/>
          <p:cNvSpPr>
            <a:spLocks noGrp="1"/>
          </p:cNvSpPr>
          <p:nvPr>
            <p:ph type="body" sz="quarter" idx="10" hasCustomPrompt="1"/>
          </p:nvPr>
        </p:nvSpPr>
        <p:spPr>
          <a:xfrm>
            <a:off x="4009244" y="3003375"/>
            <a:ext cx="2686905" cy="984152"/>
          </a:xfrm>
        </p:spPr>
        <p:txBody>
          <a:bodyPr>
            <a:noAutofit/>
          </a:bodyPr>
          <a:lstStyle>
            <a:lvl1pPr>
              <a:defRPr sz="6600"/>
            </a:lvl1pPr>
          </a:lstStyle>
          <a:p>
            <a:pPr lvl="0"/>
            <a:r>
              <a:rPr lang="id-ID" dirty="0"/>
              <a:t>1980</a:t>
            </a:r>
          </a:p>
        </p:txBody>
      </p:sp>
      <p:sp>
        <p:nvSpPr>
          <p:cNvPr id="9" name="Picture Placeholder 9"/>
          <p:cNvSpPr>
            <a:spLocks noGrp="1"/>
          </p:cNvSpPr>
          <p:nvPr>
            <p:ph type="pic" sz="quarter" idx="11"/>
          </p:nvPr>
        </p:nvSpPr>
        <p:spPr>
          <a:xfrm>
            <a:off x="-1191066" y="1082947"/>
            <a:ext cx="4941732" cy="4867549"/>
          </a:xfrm>
          <a:prstGeom prst="ellipse">
            <a:avLst/>
          </a:prstGeom>
          <a:solidFill>
            <a:schemeClr val="bg2">
              <a:lumMod val="25000"/>
            </a:schemeClr>
          </a:solidFill>
        </p:spPr>
        <p:txBody>
          <a:bodyPr/>
          <a:lstStyle>
            <a:lvl1pPr marL="0" indent="0">
              <a:buNone/>
              <a:defRPr/>
            </a:lvl1pPr>
          </a:lstStyle>
          <a:p>
            <a:endParaRPr lang="id-ID" dirty="0"/>
          </a:p>
        </p:txBody>
      </p:sp>
      <p:sp>
        <p:nvSpPr>
          <p:cNvPr id="13" name="Text Placeholder 12"/>
          <p:cNvSpPr>
            <a:spLocks noGrp="1"/>
          </p:cNvSpPr>
          <p:nvPr>
            <p:ph type="body" sz="quarter" idx="12" hasCustomPrompt="1"/>
          </p:nvPr>
        </p:nvSpPr>
        <p:spPr>
          <a:xfrm>
            <a:off x="7442152" y="3101849"/>
            <a:ext cx="4079291" cy="1716357"/>
          </a:xfrm>
        </p:spPr>
        <p:txBody>
          <a:bodyPr>
            <a:normAutofit/>
          </a:bodyPr>
          <a:lstStyle>
            <a:lvl1pPr marL="0" indent="0">
              <a:buNone/>
              <a:defRPr sz="2400">
                <a:solidFill>
                  <a:schemeClr val="tx2">
                    <a:lumMod val="40000"/>
                    <a:lumOff val="60000"/>
                  </a:schemeClr>
                </a:solidFill>
              </a:defRPr>
            </a:lvl1pPr>
          </a:lstStyle>
          <a:p>
            <a:pPr lvl="0"/>
            <a:r>
              <a:rPr lang="en-US" dirty="0" err="1"/>
              <a:t>Lorem</a:t>
            </a:r>
            <a:r>
              <a:rPr lang="en-US" dirty="0"/>
              <a:t> </a:t>
            </a:r>
            <a:r>
              <a:rPr lang="en-US" dirty="0" err="1"/>
              <a:t>Ipsum</a:t>
            </a:r>
            <a:r>
              <a:rPr lang="en-US" dirty="0"/>
              <a:t> is simply dummy text of the printing and typesetting industry.</a:t>
            </a:r>
            <a:endParaRPr lang="id-ID" dirty="0"/>
          </a:p>
        </p:txBody>
      </p:sp>
      <p:sp>
        <p:nvSpPr>
          <p:cNvPr id="14" name="Text Placeholder 12"/>
          <p:cNvSpPr>
            <a:spLocks noGrp="1"/>
          </p:cNvSpPr>
          <p:nvPr>
            <p:ph type="body" sz="quarter" idx="13" hasCustomPrompt="1"/>
          </p:nvPr>
        </p:nvSpPr>
        <p:spPr>
          <a:xfrm>
            <a:off x="7442152" y="2252554"/>
            <a:ext cx="4079291" cy="513940"/>
          </a:xfrm>
        </p:spPr>
        <p:txBody>
          <a:bodyPr>
            <a:normAutofit/>
          </a:bodyPr>
          <a:lstStyle>
            <a:lvl1pPr marL="0" indent="0">
              <a:buNone/>
              <a:defRPr sz="2400">
                <a:latin typeface="Lato Black" panose="020F0A02020204030203" pitchFamily="34" charset="0"/>
              </a:defRPr>
            </a:lvl1pPr>
          </a:lstStyle>
          <a:p>
            <a:pPr lvl="0"/>
            <a:r>
              <a:rPr lang="en-US" dirty="0" err="1"/>
              <a:t>Lorem</a:t>
            </a:r>
            <a:r>
              <a:rPr lang="en-US" dirty="0"/>
              <a:t> </a:t>
            </a:r>
            <a:r>
              <a:rPr lang="en-US" dirty="0" err="1"/>
              <a:t>Ipsum</a:t>
            </a:r>
            <a:r>
              <a:rPr lang="en-US" dirty="0"/>
              <a:t> is simply</a:t>
            </a:r>
            <a:endParaRPr lang="id-ID" dirty="0"/>
          </a:p>
        </p:txBody>
      </p:sp>
      <p:sp>
        <p:nvSpPr>
          <p:cNvPr id="15" name="Rectangle 14"/>
          <p:cNvSpPr/>
          <p:nvPr userDrawn="1"/>
        </p:nvSpPr>
        <p:spPr>
          <a:xfrm>
            <a:off x="7542168" y="2820400"/>
            <a:ext cx="1460343" cy="45719"/>
          </a:xfrm>
          <a:prstGeom prst="rect">
            <a:avLst/>
          </a:prstGeom>
          <a:gradFill>
            <a:gsLst>
              <a:gs pos="100000">
                <a:schemeClr val="tx1">
                  <a:lumMod val="95000"/>
                  <a:lumOff val="5000"/>
                  <a:alpha val="0"/>
                </a:schemeClr>
              </a:gs>
              <a:gs pos="0">
                <a:srgbClr val="00FF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solidFill>
                <a:prstClr val="white"/>
              </a:solidFill>
            </a:endParaRPr>
          </a:p>
        </p:txBody>
      </p:sp>
    </p:spTree>
    <p:extLst>
      <p:ext uri="{BB962C8B-B14F-4D97-AF65-F5344CB8AC3E}">
        <p14:creationId xmlns:p14="http://schemas.microsoft.com/office/powerpoint/2010/main" val="3557744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ersonal profile">
    <p:spTree>
      <p:nvGrpSpPr>
        <p:cNvPr id="1" name=""/>
        <p:cNvGrpSpPr/>
        <p:nvPr/>
      </p:nvGrpSpPr>
      <p:grpSpPr>
        <a:xfrm>
          <a:off x="0" y="0"/>
          <a:ext cx="0" cy="0"/>
          <a:chOff x="0" y="0"/>
          <a:chExt cx="0" cy="0"/>
        </a:xfrm>
      </p:grpSpPr>
      <p:sp>
        <p:nvSpPr>
          <p:cNvPr id="8" name="Rounded Rectangle 7"/>
          <p:cNvSpPr/>
          <p:nvPr userDrawn="1"/>
        </p:nvSpPr>
        <p:spPr>
          <a:xfrm>
            <a:off x="3062947" y="-823591"/>
            <a:ext cx="14803068" cy="8568486"/>
          </a:xfrm>
          <a:prstGeom prst="roundRect">
            <a:avLst>
              <a:gd name="adj" fmla="val 50000"/>
            </a:avLst>
          </a:prstGeom>
          <a:gradFill flip="none" rotWithShape="1">
            <a:gsLst>
              <a:gs pos="0">
                <a:schemeClr val="tx2">
                  <a:lumMod val="75000"/>
                  <a:alpha val="0"/>
                </a:schemeClr>
              </a:gs>
              <a:gs pos="100000">
                <a:schemeClr val="tx2">
                  <a:lumMod val="75000"/>
                  <a:alpha val="67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dirty="0"/>
          </a:p>
        </p:txBody>
      </p:sp>
      <p:sp>
        <p:nvSpPr>
          <p:cNvPr id="14" name="Oval 13"/>
          <p:cNvSpPr/>
          <p:nvPr userDrawn="1"/>
        </p:nvSpPr>
        <p:spPr>
          <a:xfrm rot="15764460">
            <a:off x="5466840" y="-110491"/>
            <a:ext cx="7634206" cy="7634207"/>
          </a:xfrm>
          <a:prstGeom prst="ellipse">
            <a:avLst/>
          </a:prstGeom>
          <a:gradFill>
            <a:gsLst>
              <a:gs pos="0">
                <a:srgbClr val="7030A0">
                  <a:alpha val="0"/>
                  <a:lumMod val="100000"/>
                </a:srgbClr>
              </a:gs>
              <a:gs pos="100000">
                <a:srgbClr val="B5216F">
                  <a:alpha val="70000"/>
                </a:srgbClr>
              </a:gs>
            </a:gsLst>
            <a:lin ang="2400000" scaled="0"/>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5" name="Oval 14"/>
          <p:cNvSpPr/>
          <p:nvPr userDrawn="1"/>
        </p:nvSpPr>
        <p:spPr>
          <a:xfrm rot="5064396">
            <a:off x="6072235" y="537527"/>
            <a:ext cx="5902523" cy="5902523"/>
          </a:xfrm>
          <a:prstGeom prst="ellipse">
            <a:avLst/>
          </a:prstGeom>
          <a:gradFill>
            <a:gsLst>
              <a:gs pos="0">
                <a:srgbClr val="7030A0">
                  <a:alpha val="0"/>
                  <a:lumMod val="100000"/>
                </a:srgbClr>
              </a:gs>
              <a:gs pos="100000">
                <a:srgbClr val="B5216F">
                  <a:alpha val="64000"/>
                </a:srgbClr>
              </a:gs>
            </a:gsLst>
            <a:lin ang="2400000" scaled="0"/>
          </a:gradFill>
          <a:ln>
            <a:noFill/>
          </a:ln>
          <a:effectLst>
            <a:outerShdw blurRad="546100" dist="190500" dir="5400000" algn="t" rotWithShape="0">
              <a:prstClr val="black">
                <a:alpha val="4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Picture Placeholder 9"/>
          <p:cNvSpPr>
            <a:spLocks noGrp="1"/>
          </p:cNvSpPr>
          <p:nvPr>
            <p:ph type="pic" sz="quarter" idx="10"/>
          </p:nvPr>
        </p:nvSpPr>
        <p:spPr>
          <a:xfrm>
            <a:off x="6593203" y="1082947"/>
            <a:ext cx="4941732" cy="4867549"/>
          </a:xfrm>
          <a:prstGeom prst="ellipse">
            <a:avLst/>
          </a:prstGeom>
          <a:blipFill>
            <a:blip r:embed="rId2" cstate="hqprint">
              <a:extLst>
                <a:ext uri="{28A0092B-C50C-407E-A947-70E740481C1C}">
                  <a14:useLocalDpi xmlns:a14="http://schemas.microsoft.com/office/drawing/2010/main"/>
                </a:ext>
              </a:extLst>
            </a:blip>
            <a:stretch>
              <a:fillRect/>
            </a:stretch>
          </a:blipFill>
        </p:spPr>
        <p:txBody>
          <a:bodyPr/>
          <a:lstStyle>
            <a:lvl1pPr marL="0" indent="0">
              <a:buNone/>
              <a:defRPr/>
            </a:lvl1pPr>
          </a:lstStyle>
          <a:p>
            <a:endParaRPr lang="id-ID" dirty="0"/>
          </a:p>
        </p:txBody>
      </p:sp>
      <p:sp>
        <p:nvSpPr>
          <p:cNvPr id="2" name="Title 1"/>
          <p:cNvSpPr>
            <a:spLocks noGrp="1"/>
          </p:cNvSpPr>
          <p:nvPr>
            <p:ph type="ctrTitle" hasCustomPrompt="1"/>
          </p:nvPr>
        </p:nvSpPr>
        <p:spPr>
          <a:xfrm>
            <a:off x="644064" y="1659986"/>
            <a:ext cx="5298581" cy="1800666"/>
          </a:xfrm>
          <a:effectLst>
            <a:outerShdw blurRad="139700" dist="38100" dir="6060000" algn="tl" rotWithShape="0">
              <a:prstClr val="black">
                <a:alpha val="73000"/>
              </a:prstClr>
            </a:outerShdw>
          </a:effectLst>
        </p:spPr>
        <p:txBody>
          <a:bodyPr anchor="t" anchorCtr="0">
            <a:normAutofit/>
          </a:bodyPr>
          <a:lstStyle>
            <a:lvl1pPr algn="r">
              <a:defRPr sz="4800"/>
            </a:lvl1pPr>
          </a:lstStyle>
          <a:p>
            <a:r>
              <a:rPr lang="en-US" dirty="0"/>
              <a:t>Insert Your Name</a:t>
            </a:r>
            <a:endParaRPr lang="id-ID" dirty="0"/>
          </a:p>
        </p:txBody>
      </p:sp>
      <p:sp>
        <p:nvSpPr>
          <p:cNvPr id="3" name="Subtitle 2"/>
          <p:cNvSpPr>
            <a:spLocks noGrp="1"/>
          </p:cNvSpPr>
          <p:nvPr>
            <p:ph type="subTitle" idx="1"/>
          </p:nvPr>
        </p:nvSpPr>
        <p:spPr>
          <a:xfrm>
            <a:off x="857338" y="3813403"/>
            <a:ext cx="4708031" cy="2108426"/>
          </a:xfrm>
        </p:spPr>
        <p:txBody>
          <a:bodyPr>
            <a:normAutofit/>
          </a:bodyPr>
          <a:lstStyle>
            <a:lvl1pPr marL="0" indent="0" algn="l">
              <a:buNone/>
              <a:defRPr sz="2000">
                <a:solidFill>
                  <a:schemeClr val="tx2">
                    <a:lumMod val="40000"/>
                    <a:lumOff val="6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id-ID" dirty="0"/>
          </a:p>
        </p:txBody>
      </p:sp>
      <p:sp>
        <p:nvSpPr>
          <p:cNvPr id="11" name="Rectangle 10"/>
          <p:cNvSpPr/>
          <p:nvPr userDrawn="1"/>
        </p:nvSpPr>
        <p:spPr>
          <a:xfrm>
            <a:off x="2402049" y="1385123"/>
            <a:ext cx="3401083" cy="49350"/>
          </a:xfrm>
          <a:prstGeom prst="rect">
            <a:avLst/>
          </a:prstGeom>
          <a:gradFill>
            <a:gsLst>
              <a:gs pos="0">
                <a:schemeClr val="tx1">
                  <a:lumMod val="95000"/>
                  <a:lumOff val="5000"/>
                  <a:alpha val="0"/>
                </a:schemeClr>
              </a:gs>
              <a:gs pos="100000">
                <a:srgbClr val="00FF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sp>
        <p:nvSpPr>
          <p:cNvPr id="18" name="Oval 17"/>
          <p:cNvSpPr/>
          <p:nvPr userDrawn="1"/>
        </p:nvSpPr>
        <p:spPr>
          <a:xfrm rot="5064396">
            <a:off x="6055121" y="1225781"/>
            <a:ext cx="966983" cy="966983"/>
          </a:xfrm>
          <a:prstGeom prst="ellipse">
            <a:avLst/>
          </a:prstGeom>
          <a:gradFill>
            <a:gsLst>
              <a:gs pos="0">
                <a:srgbClr val="7030A0">
                  <a:alpha val="0"/>
                  <a:lumMod val="100000"/>
                </a:srgbClr>
              </a:gs>
              <a:gs pos="100000">
                <a:srgbClr val="B5216F">
                  <a:alpha val="64000"/>
                </a:srgbClr>
              </a:gs>
            </a:gsLst>
            <a:lin ang="2400000" scaled="0"/>
          </a:gradFill>
          <a:ln>
            <a:noFill/>
          </a:ln>
          <a:effectLst>
            <a:outerShdw blurRad="546100" dist="190500" dir="5400000" algn="t" rotWithShape="0">
              <a:prstClr val="black">
                <a:alpha val="4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39895864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8" name="Title 1"/>
          <p:cNvSpPr>
            <a:spLocks noGrp="1"/>
          </p:cNvSpPr>
          <p:nvPr>
            <p:ph type="title"/>
          </p:nvPr>
        </p:nvSpPr>
        <p:spPr>
          <a:xfrm>
            <a:off x="605973" y="541881"/>
            <a:ext cx="7159171" cy="429830"/>
          </a:xfrm>
        </p:spPr>
        <p:txBody>
          <a:bodyPr>
            <a:noAutofit/>
          </a:bodyPr>
          <a:lstStyle>
            <a:lvl1pPr>
              <a:defRPr sz="2400"/>
            </a:lvl1pPr>
          </a:lstStyle>
          <a:p>
            <a:r>
              <a:rPr lang="en-US" dirty="0"/>
              <a:t>Click to edit Master title style</a:t>
            </a:r>
            <a:endParaRPr lang="id-ID" dirty="0"/>
          </a:p>
        </p:txBody>
      </p:sp>
      <p:sp>
        <p:nvSpPr>
          <p:cNvPr id="9" name="Text Placeholder 6"/>
          <p:cNvSpPr>
            <a:spLocks noGrp="1"/>
          </p:cNvSpPr>
          <p:nvPr>
            <p:ph type="body" sz="quarter" idx="10" hasCustomPrompt="1"/>
          </p:nvPr>
        </p:nvSpPr>
        <p:spPr>
          <a:xfrm>
            <a:off x="609620" y="981207"/>
            <a:ext cx="7155543" cy="336675"/>
          </a:xfrm>
        </p:spPr>
        <p:txBody>
          <a:bodyPr>
            <a:noAutofit/>
          </a:bodyPr>
          <a:lstStyle>
            <a:lvl1pPr>
              <a:defRPr sz="1800" baseline="0">
                <a:solidFill>
                  <a:schemeClr val="tx2">
                    <a:lumMod val="40000"/>
                    <a:lumOff val="60000"/>
                  </a:schemeClr>
                </a:solidFill>
              </a:defRPr>
            </a:lvl1pPr>
          </a:lstStyle>
          <a:p>
            <a:pPr lvl="0"/>
            <a:r>
              <a:rPr lang="id-ID" dirty="0"/>
              <a:t>Click here to type sub tittle</a:t>
            </a:r>
          </a:p>
        </p:txBody>
      </p:sp>
      <p:sp>
        <p:nvSpPr>
          <p:cNvPr id="3" name="Text Placeholder 2"/>
          <p:cNvSpPr>
            <a:spLocks noGrp="1"/>
          </p:cNvSpPr>
          <p:nvPr>
            <p:ph type="body" sz="quarter" idx="11"/>
          </p:nvPr>
        </p:nvSpPr>
        <p:spPr>
          <a:xfrm>
            <a:off x="606057" y="1547447"/>
            <a:ext cx="10915471" cy="715150"/>
          </a:xfrm>
          <a:gradFill>
            <a:gsLst>
              <a:gs pos="100000">
                <a:srgbClr val="7030A0"/>
              </a:gs>
              <a:gs pos="0">
                <a:srgbClr val="B5216F"/>
              </a:gs>
            </a:gsLst>
            <a:lin ang="0" scaled="0"/>
          </a:gradFill>
        </p:spPr>
        <p:txBody>
          <a:bodyPr/>
          <a:lstStyle>
            <a:lvl1pPr marL="0" indent="0">
              <a:buNone/>
              <a:defRPr>
                <a:noFill/>
              </a:defRPr>
            </a:lvl1pPr>
          </a:lstStyle>
          <a:p>
            <a:pPr lvl="0"/>
            <a:endParaRPr lang="id-ID" dirty="0"/>
          </a:p>
        </p:txBody>
      </p:sp>
      <p:sp>
        <p:nvSpPr>
          <p:cNvPr id="16" name="Text Placeholder 2"/>
          <p:cNvSpPr>
            <a:spLocks noGrp="1"/>
          </p:cNvSpPr>
          <p:nvPr>
            <p:ph type="body" sz="quarter" idx="12"/>
          </p:nvPr>
        </p:nvSpPr>
        <p:spPr>
          <a:xfrm>
            <a:off x="606057" y="2307563"/>
            <a:ext cx="10915471" cy="560403"/>
          </a:xfrm>
          <a:solidFill>
            <a:srgbClr val="333F50"/>
          </a:solidFill>
        </p:spPr>
        <p:txBody>
          <a:bodyPr/>
          <a:lstStyle>
            <a:lvl1pPr marL="0" indent="0">
              <a:buNone/>
              <a:defRPr>
                <a:noFill/>
              </a:defRPr>
            </a:lvl1pPr>
          </a:lstStyle>
          <a:p>
            <a:pPr lvl="0"/>
            <a:endParaRPr lang="id-ID" dirty="0"/>
          </a:p>
        </p:txBody>
      </p:sp>
      <p:sp>
        <p:nvSpPr>
          <p:cNvPr id="17" name="Text Placeholder 2"/>
          <p:cNvSpPr>
            <a:spLocks noGrp="1"/>
          </p:cNvSpPr>
          <p:nvPr>
            <p:ph type="body" sz="quarter" idx="13"/>
          </p:nvPr>
        </p:nvSpPr>
        <p:spPr>
          <a:xfrm>
            <a:off x="606057" y="2915115"/>
            <a:ext cx="10915471" cy="560403"/>
          </a:xfrm>
          <a:solidFill>
            <a:srgbClr val="45546B"/>
          </a:solidFill>
        </p:spPr>
        <p:txBody>
          <a:bodyPr/>
          <a:lstStyle>
            <a:lvl1pPr marL="0" indent="0">
              <a:buNone/>
              <a:defRPr>
                <a:noFill/>
              </a:defRPr>
            </a:lvl1pPr>
          </a:lstStyle>
          <a:p>
            <a:pPr lvl="0"/>
            <a:endParaRPr lang="id-ID" dirty="0"/>
          </a:p>
        </p:txBody>
      </p:sp>
      <p:sp>
        <p:nvSpPr>
          <p:cNvPr id="28" name="Text Placeholder 2"/>
          <p:cNvSpPr>
            <a:spLocks noGrp="1"/>
          </p:cNvSpPr>
          <p:nvPr>
            <p:ph type="body" sz="quarter" idx="14"/>
          </p:nvPr>
        </p:nvSpPr>
        <p:spPr>
          <a:xfrm>
            <a:off x="606057" y="3522542"/>
            <a:ext cx="10915471" cy="560403"/>
          </a:xfrm>
          <a:solidFill>
            <a:srgbClr val="333F50"/>
          </a:solidFill>
        </p:spPr>
        <p:txBody>
          <a:bodyPr/>
          <a:lstStyle>
            <a:lvl1pPr marL="0" indent="0">
              <a:buNone/>
              <a:defRPr>
                <a:noFill/>
              </a:defRPr>
            </a:lvl1pPr>
          </a:lstStyle>
          <a:p>
            <a:pPr lvl="0"/>
            <a:endParaRPr lang="id-ID" dirty="0"/>
          </a:p>
        </p:txBody>
      </p:sp>
      <p:sp>
        <p:nvSpPr>
          <p:cNvPr id="29" name="Text Placeholder 2"/>
          <p:cNvSpPr>
            <a:spLocks noGrp="1"/>
          </p:cNvSpPr>
          <p:nvPr>
            <p:ph type="body" sz="quarter" idx="15"/>
          </p:nvPr>
        </p:nvSpPr>
        <p:spPr>
          <a:xfrm>
            <a:off x="606057" y="4130219"/>
            <a:ext cx="10915471" cy="560403"/>
          </a:xfrm>
          <a:solidFill>
            <a:srgbClr val="45546B"/>
          </a:solidFill>
        </p:spPr>
        <p:txBody>
          <a:bodyPr/>
          <a:lstStyle>
            <a:lvl1pPr marL="0" indent="0">
              <a:buNone/>
              <a:defRPr>
                <a:noFill/>
              </a:defRPr>
            </a:lvl1pPr>
          </a:lstStyle>
          <a:p>
            <a:pPr lvl="0"/>
            <a:endParaRPr lang="id-ID" dirty="0"/>
          </a:p>
        </p:txBody>
      </p:sp>
      <p:sp>
        <p:nvSpPr>
          <p:cNvPr id="30" name="Text Placeholder 2"/>
          <p:cNvSpPr>
            <a:spLocks noGrp="1"/>
          </p:cNvSpPr>
          <p:nvPr>
            <p:ph type="body" sz="quarter" idx="16"/>
          </p:nvPr>
        </p:nvSpPr>
        <p:spPr>
          <a:xfrm>
            <a:off x="606057" y="4737771"/>
            <a:ext cx="10915471" cy="560403"/>
          </a:xfrm>
          <a:solidFill>
            <a:srgbClr val="333F50"/>
          </a:solidFill>
        </p:spPr>
        <p:txBody>
          <a:bodyPr/>
          <a:lstStyle>
            <a:lvl1pPr marL="0" indent="0">
              <a:buNone/>
              <a:defRPr>
                <a:noFill/>
              </a:defRPr>
            </a:lvl1pPr>
          </a:lstStyle>
          <a:p>
            <a:pPr lvl="0"/>
            <a:endParaRPr lang="id-ID" dirty="0"/>
          </a:p>
        </p:txBody>
      </p:sp>
      <p:sp>
        <p:nvSpPr>
          <p:cNvPr id="31" name="Text Placeholder 2"/>
          <p:cNvSpPr>
            <a:spLocks noGrp="1"/>
          </p:cNvSpPr>
          <p:nvPr>
            <p:ph type="body" sz="quarter" idx="17"/>
          </p:nvPr>
        </p:nvSpPr>
        <p:spPr>
          <a:xfrm>
            <a:off x="606057" y="5345323"/>
            <a:ext cx="10915471" cy="560403"/>
          </a:xfrm>
          <a:solidFill>
            <a:srgbClr val="45546B"/>
          </a:solidFill>
        </p:spPr>
        <p:txBody>
          <a:bodyPr/>
          <a:lstStyle>
            <a:lvl1pPr marL="0" indent="0">
              <a:buNone/>
              <a:defRPr>
                <a:noFill/>
              </a:defRPr>
            </a:lvl1pPr>
          </a:lstStyle>
          <a:p>
            <a:pPr lvl="0"/>
            <a:endParaRPr lang="id-ID" dirty="0"/>
          </a:p>
        </p:txBody>
      </p:sp>
      <p:sp>
        <p:nvSpPr>
          <p:cNvPr id="32" name="Text Placeholder 2"/>
          <p:cNvSpPr>
            <a:spLocks noGrp="1"/>
          </p:cNvSpPr>
          <p:nvPr>
            <p:ph type="body" sz="quarter" idx="18"/>
          </p:nvPr>
        </p:nvSpPr>
        <p:spPr>
          <a:xfrm>
            <a:off x="3550838" y="1659989"/>
            <a:ext cx="1970647" cy="4201062"/>
          </a:xfrm>
          <a:prstGeom prst="roundRect">
            <a:avLst>
              <a:gd name="adj" fmla="val 9528"/>
            </a:avLst>
          </a:prstGeom>
          <a:solidFill>
            <a:srgbClr val="333F50">
              <a:alpha val="47000"/>
            </a:srgbClr>
          </a:solidFill>
        </p:spPr>
        <p:txBody>
          <a:bodyPr/>
          <a:lstStyle>
            <a:lvl1pPr marL="0" indent="0">
              <a:buNone/>
              <a:defRPr>
                <a:noFill/>
              </a:defRPr>
            </a:lvl1pPr>
          </a:lstStyle>
          <a:p>
            <a:pPr lvl="0"/>
            <a:endParaRPr lang="id-ID" dirty="0"/>
          </a:p>
        </p:txBody>
      </p:sp>
      <p:sp>
        <p:nvSpPr>
          <p:cNvPr id="33" name="Text Placeholder 2"/>
          <p:cNvSpPr>
            <a:spLocks noGrp="1"/>
          </p:cNvSpPr>
          <p:nvPr>
            <p:ph type="body" sz="quarter" idx="19"/>
          </p:nvPr>
        </p:nvSpPr>
        <p:spPr>
          <a:xfrm>
            <a:off x="7585450" y="1659989"/>
            <a:ext cx="1970647" cy="4201062"/>
          </a:xfrm>
          <a:prstGeom prst="roundRect">
            <a:avLst>
              <a:gd name="adj" fmla="val 9528"/>
            </a:avLst>
          </a:prstGeom>
          <a:solidFill>
            <a:srgbClr val="333F50">
              <a:alpha val="47000"/>
            </a:srgbClr>
          </a:solidFill>
        </p:spPr>
        <p:txBody>
          <a:bodyPr/>
          <a:lstStyle>
            <a:lvl1pPr marL="0" indent="0">
              <a:buNone/>
              <a:defRPr>
                <a:noFill/>
              </a:defRPr>
            </a:lvl1pPr>
          </a:lstStyle>
          <a:p>
            <a:pPr lvl="0"/>
            <a:endParaRPr lang="id-ID" dirty="0"/>
          </a:p>
        </p:txBody>
      </p:sp>
      <p:sp>
        <p:nvSpPr>
          <p:cNvPr id="5" name="Text Placeholder 4"/>
          <p:cNvSpPr>
            <a:spLocks noGrp="1"/>
          </p:cNvSpPr>
          <p:nvPr>
            <p:ph type="body" sz="quarter" idx="20" hasCustomPrompt="1"/>
          </p:nvPr>
        </p:nvSpPr>
        <p:spPr>
          <a:xfrm>
            <a:off x="923925" y="1781176"/>
            <a:ext cx="2076451" cy="314325"/>
          </a:xfrm>
        </p:spPr>
        <p:txBody>
          <a:bodyPr>
            <a:noAutofit/>
          </a:bodyPr>
          <a:lstStyle>
            <a:lvl1pPr marL="0" indent="0" algn="ctr">
              <a:buNone/>
              <a:defRPr sz="1800">
                <a:latin typeface="Lato Black" panose="020F0A02020204030203" pitchFamily="34" charset="0"/>
              </a:defRPr>
            </a:lvl1pPr>
          </a:lstStyle>
          <a:p>
            <a:pPr lvl="0"/>
            <a:r>
              <a:rPr lang="id-ID" dirty="0"/>
              <a:t>Name </a:t>
            </a:r>
          </a:p>
        </p:txBody>
      </p:sp>
      <p:sp>
        <p:nvSpPr>
          <p:cNvPr id="34" name="Text Placeholder 4"/>
          <p:cNvSpPr>
            <a:spLocks noGrp="1"/>
          </p:cNvSpPr>
          <p:nvPr>
            <p:ph type="body" sz="quarter" idx="21" hasCustomPrompt="1"/>
          </p:nvPr>
        </p:nvSpPr>
        <p:spPr>
          <a:xfrm>
            <a:off x="923925" y="2420053"/>
            <a:ext cx="2076451"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35" name="Text Placeholder 4"/>
          <p:cNvSpPr>
            <a:spLocks noGrp="1"/>
          </p:cNvSpPr>
          <p:nvPr>
            <p:ph type="body" sz="quarter" idx="22" hasCustomPrompt="1"/>
          </p:nvPr>
        </p:nvSpPr>
        <p:spPr>
          <a:xfrm>
            <a:off x="923017" y="3027605"/>
            <a:ext cx="2076451"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36" name="Text Placeholder 4"/>
          <p:cNvSpPr>
            <a:spLocks noGrp="1"/>
          </p:cNvSpPr>
          <p:nvPr>
            <p:ph type="body" sz="quarter" idx="23" hasCustomPrompt="1"/>
          </p:nvPr>
        </p:nvSpPr>
        <p:spPr>
          <a:xfrm>
            <a:off x="923017" y="3645581"/>
            <a:ext cx="2076451"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37" name="Text Placeholder 4"/>
          <p:cNvSpPr>
            <a:spLocks noGrp="1"/>
          </p:cNvSpPr>
          <p:nvPr>
            <p:ph type="body" sz="quarter" idx="24" hasCustomPrompt="1"/>
          </p:nvPr>
        </p:nvSpPr>
        <p:spPr>
          <a:xfrm>
            <a:off x="923017" y="4237435"/>
            <a:ext cx="2076451"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38" name="Text Placeholder 4"/>
          <p:cNvSpPr>
            <a:spLocks noGrp="1"/>
          </p:cNvSpPr>
          <p:nvPr>
            <p:ph type="body" sz="quarter" idx="25" hasCustomPrompt="1"/>
          </p:nvPr>
        </p:nvSpPr>
        <p:spPr>
          <a:xfrm>
            <a:off x="922113" y="4844987"/>
            <a:ext cx="2076451"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39" name="Text Placeholder 4"/>
          <p:cNvSpPr>
            <a:spLocks noGrp="1"/>
          </p:cNvSpPr>
          <p:nvPr>
            <p:ph type="body" sz="quarter" idx="26" hasCustomPrompt="1"/>
          </p:nvPr>
        </p:nvSpPr>
        <p:spPr>
          <a:xfrm>
            <a:off x="922113" y="5463087"/>
            <a:ext cx="2076451"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40" name="Text Placeholder 4"/>
          <p:cNvSpPr>
            <a:spLocks noGrp="1"/>
          </p:cNvSpPr>
          <p:nvPr>
            <p:ph type="body" sz="quarter" idx="27" hasCustomPrompt="1"/>
          </p:nvPr>
        </p:nvSpPr>
        <p:spPr>
          <a:xfrm>
            <a:off x="3701456" y="1781176"/>
            <a:ext cx="1669237" cy="314325"/>
          </a:xfrm>
        </p:spPr>
        <p:txBody>
          <a:bodyPr>
            <a:noAutofit/>
          </a:bodyPr>
          <a:lstStyle>
            <a:lvl1pPr marL="0" indent="0" algn="ctr">
              <a:buNone/>
              <a:defRPr sz="1800">
                <a:latin typeface="Lato Black" panose="020F0A02020204030203" pitchFamily="34" charset="0"/>
              </a:defRPr>
            </a:lvl1pPr>
          </a:lstStyle>
          <a:p>
            <a:pPr lvl="0"/>
            <a:r>
              <a:rPr lang="id-ID" dirty="0"/>
              <a:t>Name </a:t>
            </a:r>
          </a:p>
        </p:txBody>
      </p:sp>
      <p:sp>
        <p:nvSpPr>
          <p:cNvPr id="41" name="Text Placeholder 4"/>
          <p:cNvSpPr>
            <a:spLocks noGrp="1"/>
          </p:cNvSpPr>
          <p:nvPr>
            <p:ph type="body" sz="quarter" idx="28" hasCustomPrompt="1"/>
          </p:nvPr>
        </p:nvSpPr>
        <p:spPr>
          <a:xfrm>
            <a:off x="5742064" y="1781176"/>
            <a:ext cx="1669237" cy="314325"/>
          </a:xfrm>
        </p:spPr>
        <p:txBody>
          <a:bodyPr>
            <a:noAutofit/>
          </a:bodyPr>
          <a:lstStyle>
            <a:lvl1pPr marL="0" indent="0" algn="ctr">
              <a:buNone/>
              <a:defRPr sz="1800">
                <a:latin typeface="Lato Black" panose="020F0A02020204030203" pitchFamily="34" charset="0"/>
              </a:defRPr>
            </a:lvl1pPr>
          </a:lstStyle>
          <a:p>
            <a:pPr lvl="0"/>
            <a:r>
              <a:rPr lang="id-ID" dirty="0"/>
              <a:t>Name </a:t>
            </a:r>
          </a:p>
        </p:txBody>
      </p:sp>
      <p:sp>
        <p:nvSpPr>
          <p:cNvPr id="42" name="Text Placeholder 4"/>
          <p:cNvSpPr>
            <a:spLocks noGrp="1"/>
          </p:cNvSpPr>
          <p:nvPr>
            <p:ph type="body" sz="quarter" idx="29" hasCustomPrompt="1"/>
          </p:nvPr>
        </p:nvSpPr>
        <p:spPr>
          <a:xfrm>
            <a:off x="7750628" y="1781176"/>
            <a:ext cx="1669237" cy="314325"/>
          </a:xfrm>
        </p:spPr>
        <p:txBody>
          <a:bodyPr>
            <a:noAutofit/>
          </a:bodyPr>
          <a:lstStyle>
            <a:lvl1pPr marL="0" indent="0" algn="ctr">
              <a:buNone/>
              <a:defRPr sz="1800">
                <a:latin typeface="Lato Black" panose="020F0A02020204030203" pitchFamily="34" charset="0"/>
              </a:defRPr>
            </a:lvl1pPr>
          </a:lstStyle>
          <a:p>
            <a:pPr lvl="0"/>
            <a:r>
              <a:rPr lang="id-ID" dirty="0"/>
              <a:t>Name </a:t>
            </a:r>
          </a:p>
        </p:txBody>
      </p:sp>
      <p:sp>
        <p:nvSpPr>
          <p:cNvPr id="43" name="Text Placeholder 4"/>
          <p:cNvSpPr>
            <a:spLocks noGrp="1"/>
          </p:cNvSpPr>
          <p:nvPr>
            <p:ph type="body" sz="quarter" idx="30" hasCustomPrompt="1"/>
          </p:nvPr>
        </p:nvSpPr>
        <p:spPr>
          <a:xfrm>
            <a:off x="9704108" y="1781176"/>
            <a:ext cx="1669237" cy="314325"/>
          </a:xfrm>
        </p:spPr>
        <p:txBody>
          <a:bodyPr>
            <a:noAutofit/>
          </a:bodyPr>
          <a:lstStyle>
            <a:lvl1pPr marL="0" indent="0" algn="ctr">
              <a:buNone/>
              <a:defRPr sz="1800">
                <a:latin typeface="Lato Black" panose="020F0A02020204030203" pitchFamily="34" charset="0"/>
              </a:defRPr>
            </a:lvl1pPr>
          </a:lstStyle>
          <a:p>
            <a:pPr lvl="0"/>
            <a:r>
              <a:rPr lang="id-ID" dirty="0"/>
              <a:t>Name </a:t>
            </a:r>
          </a:p>
        </p:txBody>
      </p:sp>
      <p:sp>
        <p:nvSpPr>
          <p:cNvPr id="44" name="Text Placeholder 4"/>
          <p:cNvSpPr>
            <a:spLocks noGrp="1"/>
          </p:cNvSpPr>
          <p:nvPr>
            <p:ph type="body" sz="quarter" idx="31" hasCustomPrompt="1"/>
          </p:nvPr>
        </p:nvSpPr>
        <p:spPr>
          <a:xfrm>
            <a:off x="3630567" y="2420053"/>
            <a:ext cx="1828116"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45" name="Text Placeholder 4"/>
          <p:cNvSpPr>
            <a:spLocks noGrp="1"/>
          </p:cNvSpPr>
          <p:nvPr>
            <p:ph type="body" sz="quarter" idx="32" hasCustomPrompt="1"/>
          </p:nvPr>
        </p:nvSpPr>
        <p:spPr>
          <a:xfrm>
            <a:off x="3629663" y="3027605"/>
            <a:ext cx="1828116"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46" name="Text Placeholder 4"/>
          <p:cNvSpPr>
            <a:spLocks noGrp="1"/>
          </p:cNvSpPr>
          <p:nvPr>
            <p:ph type="body" sz="quarter" idx="33" hasCustomPrompt="1"/>
          </p:nvPr>
        </p:nvSpPr>
        <p:spPr>
          <a:xfrm>
            <a:off x="3629663" y="3645581"/>
            <a:ext cx="1828116"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47" name="Text Placeholder 4"/>
          <p:cNvSpPr>
            <a:spLocks noGrp="1"/>
          </p:cNvSpPr>
          <p:nvPr>
            <p:ph type="body" sz="quarter" idx="34" hasCustomPrompt="1"/>
          </p:nvPr>
        </p:nvSpPr>
        <p:spPr>
          <a:xfrm>
            <a:off x="3629663" y="4237435"/>
            <a:ext cx="1828116"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48" name="Text Placeholder 4"/>
          <p:cNvSpPr>
            <a:spLocks noGrp="1"/>
          </p:cNvSpPr>
          <p:nvPr>
            <p:ph type="body" sz="quarter" idx="35" hasCustomPrompt="1"/>
          </p:nvPr>
        </p:nvSpPr>
        <p:spPr>
          <a:xfrm>
            <a:off x="3628755" y="4844987"/>
            <a:ext cx="1828116"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49" name="Text Placeholder 4"/>
          <p:cNvSpPr>
            <a:spLocks noGrp="1"/>
          </p:cNvSpPr>
          <p:nvPr>
            <p:ph type="body" sz="quarter" idx="36" hasCustomPrompt="1"/>
          </p:nvPr>
        </p:nvSpPr>
        <p:spPr>
          <a:xfrm>
            <a:off x="3628755" y="5463087"/>
            <a:ext cx="1828116"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50" name="Text Placeholder 4"/>
          <p:cNvSpPr>
            <a:spLocks noGrp="1"/>
          </p:cNvSpPr>
          <p:nvPr>
            <p:ph type="body" sz="quarter" idx="37" hasCustomPrompt="1"/>
          </p:nvPr>
        </p:nvSpPr>
        <p:spPr>
          <a:xfrm>
            <a:off x="5633027" y="2420053"/>
            <a:ext cx="1828116"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51" name="Text Placeholder 4"/>
          <p:cNvSpPr>
            <a:spLocks noGrp="1"/>
          </p:cNvSpPr>
          <p:nvPr>
            <p:ph type="body" sz="quarter" idx="38" hasCustomPrompt="1"/>
          </p:nvPr>
        </p:nvSpPr>
        <p:spPr>
          <a:xfrm>
            <a:off x="5632119" y="3027605"/>
            <a:ext cx="1828116"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52" name="Text Placeholder 4"/>
          <p:cNvSpPr>
            <a:spLocks noGrp="1"/>
          </p:cNvSpPr>
          <p:nvPr>
            <p:ph type="body" sz="quarter" idx="39" hasCustomPrompt="1"/>
          </p:nvPr>
        </p:nvSpPr>
        <p:spPr>
          <a:xfrm>
            <a:off x="5632119" y="3645581"/>
            <a:ext cx="1828116"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53" name="Text Placeholder 4"/>
          <p:cNvSpPr>
            <a:spLocks noGrp="1"/>
          </p:cNvSpPr>
          <p:nvPr>
            <p:ph type="body" sz="quarter" idx="40" hasCustomPrompt="1"/>
          </p:nvPr>
        </p:nvSpPr>
        <p:spPr>
          <a:xfrm>
            <a:off x="5632119" y="4237435"/>
            <a:ext cx="1828116"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54" name="Text Placeholder 4"/>
          <p:cNvSpPr>
            <a:spLocks noGrp="1"/>
          </p:cNvSpPr>
          <p:nvPr>
            <p:ph type="body" sz="quarter" idx="41" hasCustomPrompt="1"/>
          </p:nvPr>
        </p:nvSpPr>
        <p:spPr>
          <a:xfrm>
            <a:off x="5631211" y="4844987"/>
            <a:ext cx="1828116"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55" name="Text Placeholder 4"/>
          <p:cNvSpPr>
            <a:spLocks noGrp="1"/>
          </p:cNvSpPr>
          <p:nvPr>
            <p:ph type="body" sz="quarter" idx="42" hasCustomPrompt="1"/>
          </p:nvPr>
        </p:nvSpPr>
        <p:spPr>
          <a:xfrm>
            <a:off x="5631211" y="5463087"/>
            <a:ext cx="1828116"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56" name="Text Placeholder 4"/>
          <p:cNvSpPr>
            <a:spLocks noGrp="1"/>
          </p:cNvSpPr>
          <p:nvPr>
            <p:ph type="body" sz="quarter" idx="43" hasCustomPrompt="1"/>
          </p:nvPr>
        </p:nvSpPr>
        <p:spPr>
          <a:xfrm>
            <a:off x="7649807" y="2420053"/>
            <a:ext cx="1828116"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57" name="Text Placeholder 4"/>
          <p:cNvSpPr>
            <a:spLocks noGrp="1"/>
          </p:cNvSpPr>
          <p:nvPr>
            <p:ph type="body" sz="quarter" idx="44" hasCustomPrompt="1"/>
          </p:nvPr>
        </p:nvSpPr>
        <p:spPr>
          <a:xfrm>
            <a:off x="7648899" y="3027605"/>
            <a:ext cx="1828116"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58" name="Text Placeholder 4"/>
          <p:cNvSpPr>
            <a:spLocks noGrp="1"/>
          </p:cNvSpPr>
          <p:nvPr>
            <p:ph type="body" sz="quarter" idx="45" hasCustomPrompt="1"/>
          </p:nvPr>
        </p:nvSpPr>
        <p:spPr>
          <a:xfrm>
            <a:off x="7648899" y="3645581"/>
            <a:ext cx="1828116"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59" name="Text Placeholder 4"/>
          <p:cNvSpPr>
            <a:spLocks noGrp="1"/>
          </p:cNvSpPr>
          <p:nvPr>
            <p:ph type="body" sz="quarter" idx="46" hasCustomPrompt="1"/>
          </p:nvPr>
        </p:nvSpPr>
        <p:spPr>
          <a:xfrm>
            <a:off x="7648899" y="4237435"/>
            <a:ext cx="1828116"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60" name="Text Placeholder 4"/>
          <p:cNvSpPr>
            <a:spLocks noGrp="1"/>
          </p:cNvSpPr>
          <p:nvPr>
            <p:ph type="body" sz="quarter" idx="47" hasCustomPrompt="1"/>
          </p:nvPr>
        </p:nvSpPr>
        <p:spPr>
          <a:xfrm>
            <a:off x="7647991" y="4844987"/>
            <a:ext cx="1828116"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61" name="Text Placeholder 4"/>
          <p:cNvSpPr>
            <a:spLocks noGrp="1"/>
          </p:cNvSpPr>
          <p:nvPr>
            <p:ph type="body" sz="quarter" idx="48" hasCustomPrompt="1"/>
          </p:nvPr>
        </p:nvSpPr>
        <p:spPr>
          <a:xfrm>
            <a:off x="7647991" y="5463087"/>
            <a:ext cx="1828116"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62" name="Text Placeholder 4"/>
          <p:cNvSpPr>
            <a:spLocks noGrp="1"/>
          </p:cNvSpPr>
          <p:nvPr>
            <p:ph type="body" sz="quarter" idx="49" hasCustomPrompt="1"/>
          </p:nvPr>
        </p:nvSpPr>
        <p:spPr>
          <a:xfrm>
            <a:off x="9625574" y="2420053"/>
            <a:ext cx="1828116"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63" name="Text Placeholder 4"/>
          <p:cNvSpPr>
            <a:spLocks noGrp="1"/>
          </p:cNvSpPr>
          <p:nvPr>
            <p:ph type="body" sz="quarter" idx="50" hasCustomPrompt="1"/>
          </p:nvPr>
        </p:nvSpPr>
        <p:spPr>
          <a:xfrm>
            <a:off x="9624667" y="3027605"/>
            <a:ext cx="1828116"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64" name="Text Placeholder 4"/>
          <p:cNvSpPr>
            <a:spLocks noGrp="1"/>
          </p:cNvSpPr>
          <p:nvPr>
            <p:ph type="body" sz="quarter" idx="51" hasCustomPrompt="1"/>
          </p:nvPr>
        </p:nvSpPr>
        <p:spPr>
          <a:xfrm>
            <a:off x="9624667" y="3645581"/>
            <a:ext cx="1828116"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65" name="Text Placeholder 4"/>
          <p:cNvSpPr>
            <a:spLocks noGrp="1"/>
          </p:cNvSpPr>
          <p:nvPr>
            <p:ph type="body" sz="quarter" idx="52" hasCustomPrompt="1"/>
          </p:nvPr>
        </p:nvSpPr>
        <p:spPr>
          <a:xfrm>
            <a:off x="9624667" y="4237435"/>
            <a:ext cx="1828116"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66" name="Text Placeholder 4"/>
          <p:cNvSpPr>
            <a:spLocks noGrp="1"/>
          </p:cNvSpPr>
          <p:nvPr>
            <p:ph type="body" sz="quarter" idx="53" hasCustomPrompt="1"/>
          </p:nvPr>
        </p:nvSpPr>
        <p:spPr>
          <a:xfrm>
            <a:off x="9623759" y="4844987"/>
            <a:ext cx="1828116"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67" name="Text Placeholder 4"/>
          <p:cNvSpPr>
            <a:spLocks noGrp="1"/>
          </p:cNvSpPr>
          <p:nvPr>
            <p:ph type="body" sz="quarter" idx="54" hasCustomPrompt="1"/>
          </p:nvPr>
        </p:nvSpPr>
        <p:spPr>
          <a:xfrm>
            <a:off x="9623759" y="5463087"/>
            <a:ext cx="1828116"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Tree>
    <p:extLst>
      <p:ext uri="{BB962C8B-B14F-4D97-AF65-F5344CB8AC3E}">
        <p14:creationId xmlns:p14="http://schemas.microsoft.com/office/powerpoint/2010/main" val="89637498"/>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userDrawn="1">
  <p:cSld name="Percentage">
    <p:spTree>
      <p:nvGrpSpPr>
        <p:cNvPr id="1" name=""/>
        <p:cNvGrpSpPr/>
        <p:nvPr/>
      </p:nvGrpSpPr>
      <p:grpSpPr>
        <a:xfrm>
          <a:off x="0" y="0"/>
          <a:ext cx="0" cy="0"/>
          <a:chOff x="0" y="0"/>
          <a:chExt cx="0" cy="0"/>
        </a:xfrm>
      </p:grpSpPr>
      <p:sp>
        <p:nvSpPr>
          <p:cNvPr id="10" name="Oval 9"/>
          <p:cNvSpPr/>
          <p:nvPr userDrawn="1"/>
        </p:nvSpPr>
        <p:spPr>
          <a:xfrm>
            <a:off x="856343" y="391886"/>
            <a:ext cx="6197600" cy="6197600"/>
          </a:xfrm>
          <a:prstGeom prst="ellipse">
            <a:avLst/>
          </a:prstGeom>
          <a:solidFill>
            <a:srgbClr val="1C22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prstClr val="white"/>
              </a:solidFill>
            </a:endParaRPr>
          </a:p>
        </p:txBody>
      </p:sp>
      <p:sp>
        <p:nvSpPr>
          <p:cNvPr id="8" name="Text Placeholder 7"/>
          <p:cNvSpPr>
            <a:spLocks noGrp="1"/>
          </p:cNvSpPr>
          <p:nvPr>
            <p:ph type="body" sz="quarter" idx="10" hasCustomPrompt="1"/>
          </p:nvPr>
        </p:nvSpPr>
        <p:spPr>
          <a:xfrm>
            <a:off x="1400536" y="2264682"/>
            <a:ext cx="5109255" cy="2423432"/>
          </a:xfrm>
          <a:noFill/>
        </p:spPr>
        <p:txBody>
          <a:bodyPr>
            <a:normAutofit/>
          </a:bodyPr>
          <a:lstStyle>
            <a:lvl1pPr marL="0" indent="0" algn="ctr">
              <a:buNone/>
              <a:defRPr sz="16600">
                <a:gradFill>
                  <a:gsLst>
                    <a:gs pos="20000">
                      <a:srgbClr val="7030A0">
                        <a:lumMod val="100000"/>
                      </a:srgbClr>
                    </a:gs>
                    <a:gs pos="85000">
                      <a:srgbClr val="B5216F"/>
                    </a:gs>
                  </a:gsLst>
                  <a:lin ang="5400000" scaled="0"/>
                </a:gradFill>
              </a:defRPr>
            </a:lvl1pPr>
          </a:lstStyle>
          <a:p>
            <a:pPr lvl="0"/>
            <a:r>
              <a:rPr lang="id-ID" dirty="0"/>
              <a:t>58%</a:t>
            </a:r>
          </a:p>
        </p:txBody>
      </p:sp>
      <p:sp>
        <p:nvSpPr>
          <p:cNvPr id="12" name="Text Placeholder 11"/>
          <p:cNvSpPr>
            <a:spLocks noGrp="1"/>
          </p:cNvSpPr>
          <p:nvPr>
            <p:ph type="body" sz="quarter" idx="11" hasCustomPrompt="1"/>
          </p:nvPr>
        </p:nvSpPr>
        <p:spPr>
          <a:xfrm>
            <a:off x="7598203" y="2780049"/>
            <a:ext cx="4107279" cy="1392701"/>
          </a:xfrm>
        </p:spPr>
        <p:txBody>
          <a:bodyPr>
            <a:normAutofit/>
          </a:bodyPr>
          <a:lstStyle>
            <a:lvl1pPr marL="0" indent="0">
              <a:lnSpc>
                <a:spcPct val="100000"/>
              </a:lnSpc>
              <a:buNone/>
              <a:defRPr sz="2000"/>
            </a:lvl1pPr>
          </a:lstStyle>
          <a:p>
            <a:pPr lvl="0"/>
            <a:r>
              <a:rPr lang="en-US" dirty="0" err="1"/>
              <a:t>Lorem</a:t>
            </a:r>
            <a:r>
              <a:rPr lang="en-US" dirty="0"/>
              <a:t> </a:t>
            </a:r>
            <a:r>
              <a:rPr lang="en-US" dirty="0" err="1"/>
              <a:t>Ipsum</a:t>
            </a:r>
            <a:r>
              <a:rPr lang="en-US" dirty="0"/>
              <a:t> is simply dummy text of the printing and typesetting industry. </a:t>
            </a:r>
            <a:endParaRPr lang="id-ID" dirty="0"/>
          </a:p>
        </p:txBody>
      </p:sp>
      <p:sp>
        <p:nvSpPr>
          <p:cNvPr id="13" name="Rectangle 12"/>
          <p:cNvSpPr/>
          <p:nvPr userDrawn="1"/>
        </p:nvSpPr>
        <p:spPr>
          <a:xfrm>
            <a:off x="3378214" y="5113434"/>
            <a:ext cx="1460343" cy="45719"/>
          </a:xfrm>
          <a:prstGeom prst="rect">
            <a:avLst/>
          </a:prstGeom>
          <a:gradFill>
            <a:gsLst>
              <a:gs pos="100000">
                <a:schemeClr val="tx1">
                  <a:lumMod val="95000"/>
                  <a:lumOff val="5000"/>
                  <a:alpha val="0"/>
                </a:schemeClr>
              </a:gs>
              <a:gs pos="0">
                <a:srgbClr val="00FF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solidFill>
                <a:prstClr val="white"/>
              </a:solidFill>
            </a:endParaRPr>
          </a:p>
        </p:txBody>
      </p:sp>
    </p:spTree>
    <p:extLst>
      <p:ext uri="{BB962C8B-B14F-4D97-AF65-F5344CB8AC3E}">
        <p14:creationId xmlns:p14="http://schemas.microsoft.com/office/powerpoint/2010/main" val="2577519265"/>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userDrawn="1">
  <p:cSld name="Percentage 2">
    <p:spTree>
      <p:nvGrpSpPr>
        <p:cNvPr id="1" name=""/>
        <p:cNvGrpSpPr/>
        <p:nvPr/>
      </p:nvGrpSpPr>
      <p:grpSpPr>
        <a:xfrm>
          <a:off x="0" y="0"/>
          <a:ext cx="0" cy="0"/>
          <a:chOff x="0" y="0"/>
          <a:chExt cx="0" cy="0"/>
        </a:xfrm>
      </p:grpSpPr>
      <p:sp>
        <p:nvSpPr>
          <p:cNvPr id="10" name="Oval 9"/>
          <p:cNvSpPr/>
          <p:nvPr userDrawn="1"/>
        </p:nvSpPr>
        <p:spPr>
          <a:xfrm>
            <a:off x="3402479" y="735431"/>
            <a:ext cx="5387145" cy="5387145"/>
          </a:xfrm>
          <a:prstGeom prst="ellipse">
            <a:avLst/>
          </a:prstGeom>
          <a:solidFill>
            <a:srgbClr val="1C22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prstClr val="white"/>
              </a:solidFill>
            </a:endParaRPr>
          </a:p>
        </p:txBody>
      </p:sp>
      <p:sp>
        <p:nvSpPr>
          <p:cNvPr id="8" name="Text Placeholder 7"/>
          <p:cNvSpPr>
            <a:spLocks noGrp="1"/>
          </p:cNvSpPr>
          <p:nvPr>
            <p:ph type="body" sz="quarter" idx="10" hasCustomPrompt="1"/>
          </p:nvPr>
        </p:nvSpPr>
        <p:spPr>
          <a:xfrm>
            <a:off x="4257091" y="2715165"/>
            <a:ext cx="3677921" cy="1427670"/>
          </a:xfrm>
          <a:noFill/>
        </p:spPr>
        <p:txBody>
          <a:bodyPr anchor="ctr" anchorCtr="0">
            <a:noAutofit/>
          </a:bodyPr>
          <a:lstStyle>
            <a:lvl1pPr marL="0" indent="0" algn="ctr">
              <a:buNone/>
              <a:defRPr sz="11500">
                <a:gradFill>
                  <a:gsLst>
                    <a:gs pos="20000">
                      <a:srgbClr val="7030A0">
                        <a:lumMod val="100000"/>
                      </a:srgbClr>
                    </a:gs>
                    <a:gs pos="85000">
                      <a:srgbClr val="B5216F"/>
                    </a:gs>
                  </a:gsLst>
                  <a:lin ang="5400000" scaled="0"/>
                </a:gradFill>
              </a:defRPr>
            </a:lvl1pPr>
          </a:lstStyle>
          <a:p>
            <a:pPr lvl="0"/>
            <a:r>
              <a:rPr lang="id-ID" dirty="0"/>
              <a:t>70%</a:t>
            </a:r>
          </a:p>
        </p:txBody>
      </p:sp>
      <p:sp>
        <p:nvSpPr>
          <p:cNvPr id="12" name="Text Placeholder 11"/>
          <p:cNvSpPr>
            <a:spLocks noGrp="1"/>
          </p:cNvSpPr>
          <p:nvPr>
            <p:ph type="body" sz="quarter" idx="11" hasCustomPrompt="1"/>
          </p:nvPr>
        </p:nvSpPr>
        <p:spPr>
          <a:xfrm>
            <a:off x="8645836" y="1147107"/>
            <a:ext cx="2833489" cy="449076"/>
          </a:xfrm>
        </p:spPr>
        <p:txBody>
          <a:bodyPr>
            <a:normAutofit/>
          </a:bodyPr>
          <a:lstStyle>
            <a:lvl1pPr marL="0" indent="0">
              <a:lnSpc>
                <a:spcPct val="100000"/>
              </a:lnSpc>
              <a:buNone/>
              <a:defRPr sz="2000">
                <a:latin typeface="Lato Black" panose="020F0A02020204030203" pitchFamily="34" charset="0"/>
              </a:defRPr>
            </a:lvl1pPr>
          </a:lstStyle>
          <a:p>
            <a:pPr lvl="0"/>
            <a:r>
              <a:rPr lang="en-US" dirty="0" err="1"/>
              <a:t>Lorem</a:t>
            </a:r>
            <a:r>
              <a:rPr lang="en-US" dirty="0"/>
              <a:t> </a:t>
            </a:r>
            <a:r>
              <a:rPr lang="en-US" dirty="0" err="1"/>
              <a:t>Ipsum</a:t>
            </a:r>
            <a:r>
              <a:rPr lang="en-US" dirty="0"/>
              <a:t> is simply</a:t>
            </a:r>
            <a:endParaRPr lang="id-ID" dirty="0"/>
          </a:p>
        </p:txBody>
      </p:sp>
      <p:sp>
        <p:nvSpPr>
          <p:cNvPr id="13" name="Rectangle 12"/>
          <p:cNvSpPr/>
          <p:nvPr userDrawn="1"/>
        </p:nvSpPr>
        <p:spPr>
          <a:xfrm>
            <a:off x="5553691" y="4504367"/>
            <a:ext cx="1460343" cy="45719"/>
          </a:xfrm>
          <a:prstGeom prst="rect">
            <a:avLst/>
          </a:prstGeom>
          <a:gradFill>
            <a:gsLst>
              <a:gs pos="100000">
                <a:schemeClr val="tx1">
                  <a:lumMod val="95000"/>
                  <a:lumOff val="5000"/>
                  <a:alpha val="0"/>
                </a:schemeClr>
              </a:gs>
              <a:gs pos="0">
                <a:srgbClr val="00FF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solidFill>
                <a:prstClr val="white"/>
              </a:solidFill>
            </a:endParaRPr>
          </a:p>
        </p:txBody>
      </p:sp>
      <p:sp>
        <p:nvSpPr>
          <p:cNvPr id="6" name="Oval 5"/>
          <p:cNvSpPr/>
          <p:nvPr userDrawn="1"/>
        </p:nvSpPr>
        <p:spPr>
          <a:xfrm rot="5064396">
            <a:off x="7229907" y="791734"/>
            <a:ext cx="1214720" cy="1214720"/>
          </a:xfrm>
          <a:prstGeom prst="ellipse">
            <a:avLst/>
          </a:prstGeom>
          <a:gradFill>
            <a:gsLst>
              <a:gs pos="12000">
                <a:srgbClr val="7030A0">
                  <a:lumMod val="100000"/>
                  <a:alpha val="10000"/>
                </a:srgbClr>
              </a:gs>
              <a:gs pos="100000">
                <a:srgbClr val="B5216F"/>
              </a:gs>
            </a:gsLst>
            <a:lin ang="11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7" name="Text Placeholder 7"/>
          <p:cNvSpPr>
            <a:spLocks noGrp="1"/>
          </p:cNvSpPr>
          <p:nvPr>
            <p:ph type="body" sz="quarter" idx="12" hasCustomPrompt="1"/>
          </p:nvPr>
        </p:nvSpPr>
        <p:spPr>
          <a:xfrm>
            <a:off x="7189957" y="1147107"/>
            <a:ext cx="1294619" cy="492870"/>
          </a:xfrm>
          <a:noFill/>
        </p:spPr>
        <p:txBody>
          <a:bodyPr anchor="ctr" anchorCtr="0">
            <a:noAutofit/>
          </a:bodyPr>
          <a:lstStyle>
            <a:lvl1pPr marL="0" indent="0" algn="ctr">
              <a:buNone/>
              <a:defRPr sz="3200">
                <a:solidFill>
                  <a:schemeClr val="bg1"/>
                </a:solidFill>
                <a:latin typeface="Lato Black" panose="020F0A02020204030203" pitchFamily="34" charset="0"/>
              </a:defRPr>
            </a:lvl1pPr>
          </a:lstStyle>
          <a:p>
            <a:pPr lvl="0"/>
            <a:r>
              <a:rPr lang="id-ID" dirty="0"/>
              <a:t>58%</a:t>
            </a:r>
          </a:p>
        </p:txBody>
      </p:sp>
      <p:sp>
        <p:nvSpPr>
          <p:cNvPr id="9" name="Oval 8"/>
          <p:cNvSpPr/>
          <p:nvPr userDrawn="1"/>
        </p:nvSpPr>
        <p:spPr>
          <a:xfrm rot="5064396">
            <a:off x="3698916" y="791735"/>
            <a:ext cx="1214720" cy="1214720"/>
          </a:xfrm>
          <a:prstGeom prst="ellipse">
            <a:avLst/>
          </a:prstGeom>
          <a:gradFill>
            <a:gsLst>
              <a:gs pos="12000">
                <a:srgbClr val="7030A0">
                  <a:lumMod val="100000"/>
                  <a:alpha val="10000"/>
                </a:srgbClr>
              </a:gs>
              <a:gs pos="100000">
                <a:srgbClr val="B5216F"/>
              </a:gs>
            </a:gsLst>
            <a:lin ang="11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11" name="Text Placeholder 7"/>
          <p:cNvSpPr>
            <a:spLocks noGrp="1"/>
          </p:cNvSpPr>
          <p:nvPr>
            <p:ph type="body" sz="quarter" idx="13" hasCustomPrompt="1"/>
          </p:nvPr>
        </p:nvSpPr>
        <p:spPr>
          <a:xfrm>
            <a:off x="3658969" y="1147108"/>
            <a:ext cx="1294619" cy="492870"/>
          </a:xfrm>
          <a:noFill/>
        </p:spPr>
        <p:txBody>
          <a:bodyPr anchor="ctr" anchorCtr="0">
            <a:noAutofit/>
          </a:bodyPr>
          <a:lstStyle>
            <a:lvl1pPr marL="0" indent="0" algn="ctr">
              <a:buNone/>
              <a:defRPr sz="3200">
                <a:solidFill>
                  <a:schemeClr val="bg1"/>
                </a:solidFill>
                <a:latin typeface="Lato Black" panose="020F0A02020204030203" pitchFamily="34" charset="0"/>
              </a:defRPr>
            </a:lvl1pPr>
          </a:lstStyle>
          <a:p>
            <a:pPr lvl="0"/>
            <a:r>
              <a:rPr lang="id-ID" dirty="0"/>
              <a:t>58%</a:t>
            </a:r>
          </a:p>
        </p:txBody>
      </p:sp>
      <p:sp>
        <p:nvSpPr>
          <p:cNvPr id="14" name="Oval 13"/>
          <p:cNvSpPr/>
          <p:nvPr userDrawn="1"/>
        </p:nvSpPr>
        <p:spPr>
          <a:xfrm rot="5064396">
            <a:off x="7229907" y="4851546"/>
            <a:ext cx="1214720" cy="1214720"/>
          </a:xfrm>
          <a:prstGeom prst="ellipse">
            <a:avLst/>
          </a:prstGeom>
          <a:gradFill>
            <a:gsLst>
              <a:gs pos="12000">
                <a:srgbClr val="7030A0">
                  <a:lumMod val="100000"/>
                  <a:alpha val="10000"/>
                </a:srgbClr>
              </a:gs>
              <a:gs pos="100000">
                <a:srgbClr val="B5216F"/>
              </a:gs>
            </a:gsLst>
            <a:lin ang="11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15" name="Text Placeholder 7"/>
          <p:cNvSpPr>
            <a:spLocks noGrp="1"/>
          </p:cNvSpPr>
          <p:nvPr>
            <p:ph type="body" sz="quarter" idx="14" hasCustomPrompt="1"/>
          </p:nvPr>
        </p:nvSpPr>
        <p:spPr>
          <a:xfrm>
            <a:off x="7189957" y="5206919"/>
            <a:ext cx="1294619" cy="492870"/>
          </a:xfrm>
          <a:noFill/>
        </p:spPr>
        <p:txBody>
          <a:bodyPr anchor="ctr" anchorCtr="0">
            <a:noAutofit/>
          </a:bodyPr>
          <a:lstStyle>
            <a:lvl1pPr marL="0" indent="0" algn="ctr">
              <a:buNone/>
              <a:defRPr sz="3200">
                <a:solidFill>
                  <a:schemeClr val="bg1"/>
                </a:solidFill>
                <a:latin typeface="Lato Black" panose="020F0A02020204030203" pitchFamily="34" charset="0"/>
              </a:defRPr>
            </a:lvl1pPr>
          </a:lstStyle>
          <a:p>
            <a:pPr lvl="0"/>
            <a:r>
              <a:rPr lang="id-ID" dirty="0"/>
              <a:t>58%</a:t>
            </a:r>
          </a:p>
        </p:txBody>
      </p:sp>
      <p:sp>
        <p:nvSpPr>
          <p:cNvPr id="16" name="Oval 15"/>
          <p:cNvSpPr/>
          <p:nvPr userDrawn="1"/>
        </p:nvSpPr>
        <p:spPr>
          <a:xfrm rot="5064396">
            <a:off x="3698916" y="4851547"/>
            <a:ext cx="1214720" cy="1214720"/>
          </a:xfrm>
          <a:prstGeom prst="ellipse">
            <a:avLst/>
          </a:prstGeom>
          <a:gradFill>
            <a:gsLst>
              <a:gs pos="12000">
                <a:srgbClr val="7030A0">
                  <a:lumMod val="100000"/>
                  <a:alpha val="10000"/>
                </a:srgbClr>
              </a:gs>
              <a:gs pos="100000">
                <a:srgbClr val="B5216F"/>
              </a:gs>
            </a:gsLst>
            <a:lin ang="11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17" name="Text Placeholder 7"/>
          <p:cNvSpPr>
            <a:spLocks noGrp="1"/>
          </p:cNvSpPr>
          <p:nvPr>
            <p:ph type="body" sz="quarter" idx="15" hasCustomPrompt="1"/>
          </p:nvPr>
        </p:nvSpPr>
        <p:spPr>
          <a:xfrm>
            <a:off x="3658969" y="5206920"/>
            <a:ext cx="1294619" cy="492870"/>
          </a:xfrm>
          <a:noFill/>
        </p:spPr>
        <p:txBody>
          <a:bodyPr anchor="ctr" anchorCtr="0">
            <a:noAutofit/>
          </a:bodyPr>
          <a:lstStyle>
            <a:lvl1pPr marL="0" indent="0" algn="ctr">
              <a:buNone/>
              <a:defRPr sz="3200">
                <a:solidFill>
                  <a:schemeClr val="bg1"/>
                </a:solidFill>
                <a:latin typeface="Lato Black" panose="020F0A02020204030203" pitchFamily="34" charset="0"/>
              </a:defRPr>
            </a:lvl1pPr>
          </a:lstStyle>
          <a:p>
            <a:pPr lvl="0"/>
            <a:r>
              <a:rPr lang="id-ID" dirty="0"/>
              <a:t>58%</a:t>
            </a:r>
          </a:p>
        </p:txBody>
      </p:sp>
      <p:sp>
        <p:nvSpPr>
          <p:cNvPr id="18" name="Text Placeholder 11"/>
          <p:cNvSpPr>
            <a:spLocks noGrp="1"/>
          </p:cNvSpPr>
          <p:nvPr>
            <p:ph type="body" sz="quarter" idx="16" hasCustomPrompt="1"/>
          </p:nvPr>
        </p:nvSpPr>
        <p:spPr>
          <a:xfrm>
            <a:off x="8645836" y="5200475"/>
            <a:ext cx="2833489" cy="449076"/>
          </a:xfrm>
        </p:spPr>
        <p:txBody>
          <a:bodyPr>
            <a:normAutofit/>
          </a:bodyPr>
          <a:lstStyle>
            <a:lvl1pPr marL="0" indent="0">
              <a:lnSpc>
                <a:spcPct val="100000"/>
              </a:lnSpc>
              <a:buNone/>
              <a:defRPr sz="2000">
                <a:latin typeface="Lato Black" panose="020F0A02020204030203" pitchFamily="34" charset="0"/>
              </a:defRPr>
            </a:lvl1pPr>
          </a:lstStyle>
          <a:p>
            <a:pPr lvl="0"/>
            <a:r>
              <a:rPr lang="en-US" dirty="0" err="1"/>
              <a:t>Lorem</a:t>
            </a:r>
            <a:r>
              <a:rPr lang="en-US" dirty="0"/>
              <a:t> </a:t>
            </a:r>
            <a:r>
              <a:rPr lang="en-US" dirty="0" err="1"/>
              <a:t>Ipsum</a:t>
            </a:r>
            <a:r>
              <a:rPr lang="en-US" dirty="0"/>
              <a:t> is simply</a:t>
            </a:r>
            <a:endParaRPr lang="id-ID" dirty="0"/>
          </a:p>
        </p:txBody>
      </p:sp>
      <p:sp>
        <p:nvSpPr>
          <p:cNvPr id="20" name="Text Placeholder 11"/>
          <p:cNvSpPr>
            <a:spLocks noGrp="1"/>
          </p:cNvSpPr>
          <p:nvPr>
            <p:ph type="body" sz="quarter" idx="17" hasCustomPrompt="1"/>
          </p:nvPr>
        </p:nvSpPr>
        <p:spPr>
          <a:xfrm>
            <a:off x="635831" y="1147107"/>
            <a:ext cx="2833489" cy="449076"/>
          </a:xfrm>
        </p:spPr>
        <p:txBody>
          <a:bodyPr>
            <a:normAutofit/>
          </a:bodyPr>
          <a:lstStyle>
            <a:lvl1pPr marL="0" indent="0" algn="r">
              <a:lnSpc>
                <a:spcPct val="100000"/>
              </a:lnSpc>
              <a:buNone/>
              <a:defRPr sz="2000">
                <a:latin typeface="Lato Black" panose="020F0A02020204030203" pitchFamily="34" charset="0"/>
              </a:defRPr>
            </a:lvl1pPr>
          </a:lstStyle>
          <a:p>
            <a:pPr lvl="0"/>
            <a:r>
              <a:rPr lang="en-US" dirty="0" err="1"/>
              <a:t>Lorem</a:t>
            </a:r>
            <a:r>
              <a:rPr lang="en-US" dirty="0"/>
              <a:t> </a:t>
            </a:r>
            <a:r>
              <a:rPr lang="en-US" dirty="0" err="1"/>
              <a:t>Ipsum</a:t>
            </a:r>
            <a:r>
              <a:rPr lang="en-US" dirty="0"/>
              <a:t> is simply</a:t>
            </a:r>
            <a:endParaRPr lang="id-ID" dirty="0"/>
          </a:p>
        </p:txBody>
      </p:sp>
      <p:sp>
        <p:nvSpPr>
          <p:cNvPr id="21" name="Text Placeholder 11"/>
          <p:cNvSpPr>
            <a:spLocks noGrp="1"/>
          </p:cNvSpPr>
          <p:nvPr>
            <p:ph type="body" sz="quarter" idx="18" hasCustomPrompt="1"/>
          </p:nvPr>
        </p:nvSpPr>
        <p:spPr>
          <a:xfrm>
            <a:off x="635831" y="5200475"/>
            <a:ext cx="2833489" cy="449076"/>
          </a:xfrm>
        </p:spPr>
        <p:txBody>
          <a:bodyPr>
            <a:normAutofit/>
          </a:bodyPr>
          <a:lstStyle>
            <a:lvl1pPr marL="0" indent="0" algn="r">
              <a:lnSpc>
                <a:spcPct val="100000"/>
              </a:lnSpc>
              <a:buNone/>
              <a:defRPr sz="2000">
                <a:latin typeface="Lato Black" panose="020F0A02020204030203" pitchFamily="34" charset="0"/>
              </a:defRPr>
            </a:lvl1pPr>
          </a:lstStyle>
          <a:p>
            <a:pPr lvl="0"/>
            <a:r>
              <a:rPr lang="en-US" dirty="0" err="1"/>
              <a:t>Lorem</a:t>
            </a:r>
            <a:r>
              <a:rPr lang="en-US" dirty="0"/>
              <a:t> </a:t>
            </a:r>
            <a:r>
              <a:rPr lang="en-US" dirty="0" err="1"/>
              <a:t>Ipsum</a:t>
            </a:r>
            <a:r>
              <a:rPr lang="en-US" dirty="0"/>
              <a:t> is simply</a:t>
            </a:r>
            <a:endParaRPr lang="id-ID" dirty="0"/>
          </a:p>
        </p:txBody>
      </p:sp>
      <p:sp>
        <p:nvSpPr>
          <p:cNvPr id="22" name="Text Placeholder 11"/>
          <p:cNvSpPr>
            <a:spLocks noGrp="1"/>
          </p:cNvSpPr>
          <p:nvPr>
            <p:ph type="body" sz="quarter" idx="19" hasCustomPrompt="1"/>
          </p:nvPr>
        </p:nvSpPr>
        <p:spPr>
          <a:xfrm>
            <a:off x="4679307" y="2100634"/>
            <a:ext cx="2833489" cy="373806"/>
          </a:xfrm>
        </p:spPr>
        <p:txBody>
          <a:bodyPr>
            <a:normAutofit/>
          </a:bodyPr>
          <a:lstStyle>
            <a:lvl1pPr marL="0" indent="0" algn="ctr">
              <a:lnSpc>
                <a:spcPct val="100000"/>
              </a:lnSpc>
              <a:buNone/>
              <a:defRPr sz="1800">
                <a:solidFill>
                  <a:schemeClr val="tx2">
                    <a:lumMod val="60000"/>
                    <a:lumOff val="40000"/>
                  </a:schemeClr>
                </a:solidFill>
                <a:latin typeface="Lato" panose="020F0502020204030203" pitchFamily="34" charset="0"/>
              </a:defRPr>
            </a:lvl1pPr>
          </a:lstStyle>
          <a:p>
            <a:pPr lvl="0"/>
            <a:r>
              <a:rPr lang="en-US" dirty="0" err="1"/>
              <a:t>Lorem</a:t>
            </a:r>
            <a:r>
              <a:rPr lang="en-US" dirty="0"/>
              <a:t> </a:t>
            </a:r>
            <a:r>
              <a:rPr lang="en-US" dirty="0" err="1"/>
              <a:t>Ipsum</a:t>
            </a:r>
            <a:r>
              <a:rPr lang="en-US" dirty="0"/>
              <a:t> is</a:t>
            </a:r>
            <a:endParaRPr lang="id-ID" dirty="0"/>
          </a:p>
        </p:txBody>
      </p:sp>
    </p:spTree>
    <p:extLst>
      <p:ext uri="{BB962C8B-B14F-4D97-AF65-F5344CB8AC3E}">
        <p14:creationId xmlns:p14="http://schemas.microsoft.com/office/powerpoint/2010/main" val="1391802461"/>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Statement">
    <p:spTree>
      <p:nvGrpSpPr>
        <p:cNvPr id="1" name=""/>
        <p:cNvGrpSpPr/>
        <p:nvPr/>
      </p:nvGrpSpPr>
      <p:grpSpPr>
        <a:xfrm>
          <a:off x="0" y="0"/>
          <a:ext cx="0" cy="0"/>
          <a:chOff x="0" y="0"/>
          <a:chExt cx="0" cy="0"/>
        </a:xfrm>
      </p:grpSpPr>
      <p:sp>
        <p:nvSpPr>
          <p:cNvPr id="6" name="Oval 5"/>
          <p:cNvSpPr/>
          <p:nvPr userDrawn="1"/>
        </p:nvSpPr>
        <p:spPr>
          <a:xfrm rot="15764460">
            <a:off x="2213008" y="-230050"/>
            <a:ext cx="7634206" cy="7634207"/>
          </a:xfrm>
          <a:prstGeom prst="ellipse">
            <a:avLst/>
          </a:prstGeom>
          <a:gradFill>
            <a:gsLst>
              <a:gs pos="0">
                <a:schemeClr val="tx2">
                  <a:lumMod val="75000"/>
                </a:schemeClr>
              </a:gs>
              <a:gs pos="84000">
                <a:schemeClr val="tx2">
                  <a:lumMod val="50000"/>
                </a:schemeClr>
              </a:gs>
            </a:gsLst>
            <a:lin ang="2400000" scaled="0"/>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prstClr val="white"/>
              </a:solidFill>
            </a:endParaRPr>
          </a:p>
        </p:txBody>
      </p:sp>
      <p:sp>
        <p:nvSpPr>
          <p:cNvPr id="7" name="Oval 6"/>
          <p:cNvSpPr/>
          <p:nvPr userDrawn="1"/>
        </p:nvSpPr>
        <p:spPr>
          <a:xfrm rot="5064396">
            <a:off x="2415128" y="5676918"/>
            <a:ext cx="2180264" cy="2180264"/>
          </a:xfrm>
          <a:prstGeom prst="ellipse">
            <a:avLst/>
          </a:prstGeom>
          <a:gradFill>
            <a:gsLst>
              <a:gs pos="12000">
                <a:srgbClr val="7030A0">
                  <a:lumMod val="100000"/>
                  <a:alpha val="0"/>
                </a:srgbClr>
              </a:gs>
              <a:gs pos="100000">
                <a:srgbClr val="B5216F">
                  <a:alpha val="81000"/>
                </a:srgbClr>
              </a:gs>
            </a:gsLst>
            <a:lin ang="11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2" name="Title 1"/>
          <p:cNvSpPr>
            <a:spLocks noGrp="1"/>
          </p:cNvSpPr>
          <p:nvPr>
            <p:ph type="title" hasCustomPrompt="1"/>
          </p:nvPr>
        </p:nvSpPr>
        <p:spPr>
          <a:xfrm>
            <a:off x="2210387" y="1645921"/>
            <a:ext cx="7771228" cy="2968282"/>
          </a:xfrm>
        </p:spPr>
        <p:txBody>
          <a:bodyPr>
            <a:normAutofit/>
          </a:bodyPr>
          <a:lstStyle>
            <a:lvl1pPr algn="ctr">
              <a:lnSpc>
                <a:spcPct val="150000"/>
              </a:lnSpc>
              <a:defRPr sz="2800"/>
            </a:lvl1pPr>
          </a:lstStyle>
          <a:p>
            <a:r>
              <a:rPr lang="en-US" dirty="0" err="1"/>
              <a:t>Lorem</a:t>
            </a:r>
            <a:r>
              <a:rPr lang="en-US" dirty="0"/>
              <a:t> </a:t>
            </a:r>
            <a:r>
              <a:rPr lang="en-US" dirty="0" err="1"/>
              <a:t>Ipsum</a:t>
            </a:r>
            <a:r>
              <a:rPr lang="en-US" dirty="0"/>
              <a:t> is simply dummy text of the printing and typesetting industry. </a:t>
            </a:r>
            <a:r>
              <a:rPr lang="en-US" dirty="0" err="1"/>
              <a:t>Lorem</a:t>
            </a:r>
            <a:r>
              <a:rPr lang="en-US" dirty="0"/>
              <a:t> </a:t>
            </a:r>
            <a:r>
              <a:rPr lang="en-US" dirty="0" err="1"/>
              <a:t>Ipsum</a:t>
            </a:r>
            <a:r>
              <a:rPr lang="en-US" dirty="0"/>
              <a:t> has been the industry's standard dummy text ever since the 1500s,</a:t>
            </a:r>
            <a:endParaRPr lang="id-ID" dirty="0"/>
          </a:p>
        </p:txBody>
      </p:sp>
      <p:sp>
        <p:nvSpPr>
          <p:cNvPr id="9" name="Text Placeholder 8"/>
          <p:cNvSpPr>
            <a:spLocks noGrp="1"/>
          </p:cNvSpPr>
          <p:nvPr>
            <p:ph type="body" sz="quarter" idx="10" hasCustomPrompt="1"/>
          </p:nvPr>
        </p:nvSpPr>
        <p:spPr>
          <a:xfrm>
            <a:off x="6732711" y="5195473"/>
            <a:ext cx="3248904" cy="380382"/>
          </a:xfrm>
        </p:spPr>
        <p:txBody>
          <a:bodyPr>
            <a:normAutofit/>
          </a:bodyPr>
          <a:lstStyle>
            <a:lvl1pPr marL="0" indent="0" algn="r">
              <a:buNone/>
              <a:defRPr sz="2000"/>
            </a:lvl1pPr>
          </a:lstStyle>
          <a:p>
            <a:pPr lvl="0"/>
            <a:r>
              <a:rPr lang="en-US" dirty="0" err="1"/>
              <a:t>Lorem</a:t>
            </a:r>
            <a:r>
              <a:rPr lang="en-US" dirty="0"/>
              <a:t> </a:t>
            </a:r>
            <a:r>
              <a:rPr lang="en-US" dirty="0" err="1"/>
              <a:t>Ipsum</a:t>
            </a:r>
            <a:r>
              <a:rPr lang="en-US" dirty="0"/>
              <a:t> is simply</a:t>
            </a:r>
            <a:endParaRPr lang="id-ID" dirty="0"/>
          </a:p>
        </p:txBody>
      </p:sp>
      <p:sp>
        <p:nvSpPr>
          <p:cNvPr id="10" name="Rectangle 9"/>
          <p:cNvSpPr/>
          <p:nvPr userDrawn="1"/>
        </p:nvSpPr>
        <p:spPr>
          <a:xfrm>
            <a:off x="6096089" y="5414925"/>
            <a:ext cx="1460343" cy="45719"/>
          </a:xfrm>
          <a:prstGeom prst="rect">
            <a:avLst/>
          </a:prstGeom>
          <a:gradFill>
            <a:gsLst>
              <a:gs pos="100000">
                <a:schemeClr val="tx1">
                  <a:lumMod val="95000"/>
                  <a:lumOff val="5000"/>
                  <a:alpha val="0"/>
                </a:schemeClr>
              </a:gs>
              <a:gs pos="0">
                <a:srgbClr val="00FF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solidFill>
                <a:prstClr val="white"/>
              </a:solidFill>
            </a:endParaRPr>
          </a:p>
        </p:txBody>
      </p:sp>
    </p:spTree>
    <p:extLst>
      <p:ext uri="{BB962C8B-B14F-4D97-AF65-F5344CB8AC3E}">
        <p14:creationId xmlns:p14="http://schemas.microsoft.com/office/powerpoint/2010/main" val="3928265204"/>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Point le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1823" y="1339902"/>
            <a:ext cx="3916680" cy="4206875"/>
          </a:xfrm>
        </p:spPr>
        <p:txBody>
          <a:bodyPr>
            <a:noAutofit/>
          </a:bodyPr>
          <a:lstStyle>
            <a:lvl1pPr algn="ctr">
              <a:defRPr sz="34400">
                <a:gradFill>
                  <a:gsLst>
                    <a:gs pos="100000">
                      <a:srgbClr val="7030A0"/>
                    </a:gs>
                    <a:gs pos="8000">
                      <a:srgbClr val="B5216F"/>
                    </a:gs>
                  </a:gsLst>
                  <a:lin ang="7800000" scaled="0"/>
                </a:gradFill>
              </a:defRPr>
            </a:lvl1pPr>
          </a:lstStyle>
          <a:p>
            <a:r>
              <a:rPr lang="id-ID" dirty="0"/>
              <a:t>2</a:t>
            </a:r>
          </a:p>
        </p:txBody>
      </p:sp>
      <p:sp>
        <p:nvSpPr>
          <p:cNvPr id="6" name="Rounded Rectangle 5"/>
          <p:cNvSpPr/>
          <p:nvPr userDrawn="1"/>
        </p:nvSpPr>
        <p:spPr>
          <a:xfrm>
            <a:off x="4982604" y="-1013822"/>
            <a:ext cx="9662453" cy="8568486"/>
          </a:xfrm>
          <a:prstGeom prst="roundRect">
            <a:avLst>
              <a:gd name="adj" fmla="val 50000"/>
            </a:avLst>
          </a:prstGeom>
          <a:gradFill flip="none" rotWithShape="1">
            <a:gsLst>
              <a:gs pos="0">
                <a:schemeClr val="tx2">
                  <a:lumMod val="75000"/>
                  <a:alpha val="0"/>
                </a:schemeClr>
              </a:gs>
              <a:gs pos="100000">
                <a:schemeClr val="tx2">
                  <a:lumMod val="75000"/>
                  <a:alpha val="67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dirty="0">
              <a:solidFill>
                <a:prstClr val="white"/>
              </a:solidFill>
            </a:endParaRPr>
          </a:p>
        </p:txBody>
      </p:sp>
      <p:sp>
        <p:nvSpPr>
          <p:cNvPr id="7" name="Text Placeholder 11"/>
          <p:cNvSpPr>
            <a:spLocks noGrp="1"/>
          </p:cNvSpPr>
          <p:nvPr>
            <p:ph type="body" sz="quarter" idx="11" hasCustomPrompt="1"/>
          </p:nvPr>
        </p:nvSpPr>
        <p:spPr>
          <a:xfrm>
            <a:off x="6417103" y="2732653"/>
            <a:ext cx="4107279" cy="1392701"/>
          </a:xfrm>
        </p:spPr>
        <p:txBody>
          <a:bodyPr>
            <a:normAutofit/>
          </a:bodyPr>
          <a:lstStyle>
            <a:lvl1pPr marL="0" indent="0" algn="ctr">
              <a:lnSpc>
                <a:spcPct val="100000"/>
              </a:lnSpc>
              <a:buNone/>
              <a:defRPr sz="2000"/>
            </a:lvl1pPr>
          </a:lstStyle>
          <a:p>
            <a:pPr lvl="0"/>
            <a:r>
              <a:rPr lang="en-US" dirty="0" err="1"/>
              <a:t>Lorem</a:t>
            </a:r>
            <a:r>
              <a:rPr lang="en-US" dirty="0"/>
              <a:t> </a:t>
            </a:r>
            <a:r>
              <a:rPr lang="en-US" dirty="0" err="1"/>
              <a:t>Ipsum</a:t>
            </a:r>
            <a:r>
              <a:rPr lang="en-US" dirty="0"/>
              <a:t> is simply dummy text of the printing and typesetting industry. </a:t>
            </a:r>
            <a:endParaRPr lang="id-ID" dirty="0"/>
          </a:p>
        </p:txBody>
      </p:sp>
      <p:sp>
        <p:nvSpPr>
          <p:cNvPr id="8" name="Rectangle 7"/>
          <p:cNvSpPr/>
          <p:nvPr userDrawn="1"/>
        </p:nvSpPr>
        <p:spPr>
          <a:xfrm>
            <a:off x="5334089" y="5737990"/>
            <a:ext cx="1460343" cy="45719"/>
          </a:xfrm>
          <a:prstGeom prst="rect">
            <a:avLst/>
          </a:prstGeom>
          <a:gradFill>
            <a:gsLst>
              <a:gs pos="100000">
                <a:schemeClr val="tx1">
                  <a:lumMod val="95000"/>
                  <a:lumOff val="5000"/>
                  <a:alpha val="0"/>
                </a:schemeClr>
              </a:gs>
              <a:gs pos="0">
                <a:srgbClr val="00FF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solidFill>
                <a:prstClr val="white"/>
              </a:solidFill>
            </a:endParaRPr>
          </a:p>
        </p:txBody>
      </p:sp>
    </p:spTree>
    <p:extLst>
      <p:ext uri="{BB962C8B-B14F-4D97-AF65-F5344CB8AC3E}">
        <p14:creationId xmlns:p14="http://schemas.microsoft.com/office/powerpoint/2010/main" val="2508420081"/>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Point r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32543" y="1339902"/>
            <a:ext cx="3916680" cy="4206875"/>
          </a:xfrm>
        </p:spPr>
        <p:txBody>
          <a:bodyPr>
            <a:noAutofit/>
          </a:bodyPr>
          <a:lstStyle>
            <a:lvl1pPr algn="ctr">
              <a:defRPr sz="34400">
                <a:gradFill>
                  <a:gsLst>
                    <a:gs pos="100000">
                      <a:srgbClr val="7030A0"/>
                    </a:gs>
                    <a:gs pos="8000">
                      <a:srgbClr val="B5216F"/>
                    </a:gs>
                  </a:gsLst>
                  <a:lin ang="7800000" scaled="0"/>
                </a:gradFill>
              </a:defRPr>
            </a:lvl1pPr>
          </a:lstStyle>
          <a:p>
            <a:r>
              <a:rPr lang="id-ID" dirty="0"/>
              <a:t>3</a:t>
            </a:r>
          </a:p>
        </p:txBody>
      </p:sp>
      <p:sp>
        <p:nvSpPr>
          <p:cNvPr id="6" name="Rounded Rectangle 5"/>
          <p:cNvSpPr/>
          <p:nvPr userDrawn="1"/>
        </p:nvSpPr>
        <p:spPr>
          <a:xfrm rot="10800000">
            <a:off x="-2675497" y="-1013822"/>
            <a:ext cx="9662453" cy="8568486"/>
          </a:xfrm>
          <a:prstGeom prst="roundRect">
            <a:avLst>
              <a:gd name="adj" fmla="val 50000"/>
            </a:avLst>
          </a:prstGeom>
          <a:gradFill flip="none" rotWithShape="1">
            <a:gsLst>
              <a:gs pos="0">
                <a:schemeClr val="tx2">
                  <a:lumMod val="75000"/>
                  <a:alpha val="0"/>
                </a:schemeClr>
              </a:gs>
              <a:gs pos="100000">
                <a:schemeClr val="tx2">
                  <a:lumMod val="75000"/>
                  <a:alpha val="67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dirty="0">
              <a:solidFill>
                <a:prstClr val="white"/>
              </a:solidFill>
            </a:endParaRPr>
          </a:p>
        </p:txBody>
      </p:sp>
      <p:sp>
        <p:nvSpPr>
          <p:cNvPr id="7" name="Text Placeholder 11"/>
          <p:cNvSpPr>
            <a:spLocks noGrp="1"/>
          </p:cNvSpPr>
          <p:nvPr>
            <p:ph type="body" sz="quarter" idx="11" hasCustomPrompt="1"/>
          </p:nvPr>
        </p:nvSpPr>
        <p:spPr>
          <a:xfrm>
            <a:off x="1502203" y="2732653"/>
            <a:ext cx="4107279" cy="1392701"/>
          </a:xfrm>
        </p:spPr>
        <p:txBody>
          <a:bodyPr>
            <a:normAutofit/>
          </a:bodyPr>
          <a:lstStyle>
            <a:lvl1pPr marL="0" indent="0" algn="ctr">
              <a:lnSpc>
                <a:spcPct val="100000"/>
              </a:lnSpc>
              <a:buNone/>
              <a:defRPr sz="2000"/>
            </a:lvl1pPr>
          </a:lstStyle>
          <a:p>
            <a:pPr lvl="0"/>
            <a:r>
              <a:rPr lang="en-US" dirty="0" err="1"/>
              <a:t>Lorem</a:t>
            </a:r>
            <a:r>
              <a:rPr lang="en-US" dirty="0"/>
              <a:t> </a:t>
            </a:r>
            <a:r>
              <a:rPr lang="en-US" dirty="0" err="1"/>
              <a:t>Ipsum</a:t>
            </a:r>
            <a:r>
              <a:rPr lang="en-US" dirty="0"/>
              <a:t> is simply dummy text of the printing and typesetting industry. </a:t>
            </a:r>
            <a:endParaRPr lang="id-ID" dirty="0"/>
          </a:p>
        </p:txBody>
      </p:sp>
      <p:sp>
        <p:nvSpPr>
          <p:cNvPr id="8" name="Rectangle 7"/>
          <p:cNvSpPr/>
          <p:nvPr userDrawn="1"/>
        </p:nvSpPr>
        <p:spPr>
          <a:xfrm>
            <a:off x="5618177" y="5737990"/>
            <a:ext cx="1460343" cy="45719"/>
          </a:xfrm>
          <a:prstGeom prst="rect">
            <a:avLst/>
          </a:prstGeom>
          <a:gradFill>
            <a:gsLst>
              <a:gs pos="100000">
                <a:schemeClr val="tx1">
                  <a:lumMod val="95000"/>
                  <a:lumOff val="5000"/>
                  <a:alpha val="0"/>
                </a:schemeClr>
              </a:gs>
              <a:gs pos="0">
                <a:srgbClr val="00FF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solidFill>
                <a:prstClr val="white"/>
              </a:solidFill>
            </a:endParaRPr>
          </a:p>
        </p:txBody>
      </p:sp>
    </p:spTree>
    <p:extLst>
      <p:ext uri="{BB962C8B-B14F-4D97-AF65-F5344CB8AC3E}">
        <p14:creationId xmlns:p14="http://schemas.microsoft.com/office/powerpoint/2010/main" val="3618247601"/>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userDrawn="1">
  <p:cSld name="Point List">
    <p:spTree>
      <p:nvGrpSpPr>
        <p:cNvPr id="1" name=""/>
        <p:cNvGrpSpPr/>
        <p:nvPr/>
      </p:nvGrpSpPr>
      <p:grpSpPr>
        <a:xfrm>
          <a:off x="0" y="0"/>
          <a:ext cx="0" cy="0"/>
          <a:chOff x="0" y="0"/>
          <a:chExt cx="0" cy="0"/>
        </a:xfrm>
      </p:grpSpPr>
      <p:sp>
        <p:nvSpPr>
          <p:cNvPr id="2" name="Title 1"/>
          <p:cNvSpPr>
            <a:spLocks noGrp="1"/>
          </p:cNvSpPr>
          <p:nvPr>
            <p:ph type="title"/>
          </p:nvPr>
        </p:nvSpPr>
        <p:spPr>
          <a:xfrm>
            <a:off x="2771777" y="403357"/>
            <a:ext cx="6648451" cy="777875"/>
          </a:xfrm>
        </p:spPr>
        <p:txBody>
          <a:bodyPr>
            <a:noAutofit/>
          </a:bodyPr>
          <a:lstStyle>
            <a:lvl1pPr algn="ctr">
              <a:defRPr sz="2800"/>
            </a:lvl1pPr>
          </a:lstStyle>
          <a:p>
            <a:r>
              <a:rPr lang="en-US"/>
              <a:t>Click to edit Master title style</a:t>
            </a:r>
            <a:endParaRPr lang="id-ID"/>
          </a:p>
        </p:txBody>
      </p:sp>
      <p:sp>
        <p:nvSpPr>
          <p:cNvPr id="6" name="Rectangle 5"/>
          <p:cNvSpPr/>
          <p:nvPr userDrawn="1"/>
        </p:nvSpPr>
        <p:spPr>
          <a:xfrm>
            <a:off x="0" y="2032000"/>
            <a:ext cx="12192000" cy="4826000"/>
          </a:xfrm>
          <a:prstGeom prst="rect">
            <a:avLst/>
          </a:prstGeom>
          <a:blipFill dpi="0" rotWithShape="1">
            <a:blip r:embed="rId2" cstate="email">
              <a:alphaModFix amt="23000"/>
              <a:extLst>
                <a:ext uri="{28A0092B-C50C-407E-A947-70E740481C1C}">
                  <a14:useLocalDpi xmlns:a14="http://schemas.microsoft.com/office/drawing/2010/main"/>
                </a:ext>
              </a:extLst>
            </a:blip>
            <a:srcRect/>
            <a:tile tx="0" ty="0" sx="30000" sy="30000" flip="none"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prstClr val="white"/>
              </a:solidFill>
            </a:endParaRPr>
          </a:p>
        </p:txBody>
      </p:sp>
      <p:sp>
        <p:nvSpPr>
          <p:cNvPr id="7" name="Oval 6"/>
          <p:cNvSpPr/>
          <p:nvPr userDrawn="1"/>
        </p:nvSpPr>
        <p:spPr>
          <a:xfrm rot="5064396">
            <a:off x="1440546" y="2568188"/>
            <a:ext cx="703581" cy="703581"/>
          </a:xfrm>
          <a:prstGeom prst="ellipse">
            <a:avLst/>
          </a:prstGeom>
          <a:gradFill>
            <a:gsLst>
              <a:gs pos="12000">
                <a:srgbClr val="7030A0">
                  <a:lumMod val="100000"/>
                  <a:alpha val="0"/>
                </a:srgbClr>
              </a:gs>
              <a:gs pos="100000">
                <a:srgbClr val="B5216F">
                  <a:alpha val="81000"/>
                </a:srgbClr>
              </a:gs>
            </a:gsLst>
            <a:lin ang="11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9" name="Text Placeholder 8"/>
          <p:cNvSpPr>
            <a:spLocks noGrp="1"/>
          </p:cNvSpPr>
          <p:nvPr>
            <p:ph type="body" sz="quarter" idx="10" hasCustomPrompt="1"/>
          </p:nvPr>
        </p:nvSpPr>
        <p:spPr>
          <a:xfrm>
            <a:off x="1556631" y="2690435"/>
            <a:ext cx="457201" cy="476250"/>
          </a:xfrm>
        </p:spPr>
        <p:txBody>
          <a:bodyPr/>
          <a:lstStyle>
            <a:lvl1pPr marL="0" indent="0" algn="ctr">
              <a:buNone/>
              <a:defRPr>
                <a:latin typeface="Lato Black" panose="020F0A02020204030203" pitchFamily="34" charset="0"/>
              </a:defRPr>
            </a:lvl1pPr>
          </a:lstStyle>
          <a:p>
            <a:pPr lvl="0"/>
            <a:r>
              <a:rPr lang="id-ID" dirty="0"/>
              <a:t>1</a:t>
            </a:r>
          </a:p>
        </p:txBody>
      </p:sp>
      <p:sp>
        <p:nvSpPr>
          <p:cNvPr id="10" name="Text Placeholder 8"/>
          <p:cNvSpPr>
            <a:spLocks noGrp="1"/>
          </p:cNvSpPr>
          <p:nvPr>
            <p:ph type="body" sz="quarter" idx="11" hasCustomPrompt="1"/>
          </p:nvPr>
        </p:nvSpPr>
        <p:spPr>
          <a:xfrm>
            <a:off x="2373627" y="2729591"/>
            <a:ext cx="2905780" cy="476250"/>
          </a:xfrm>
        </p:spPr>
        <p:txBody>
          <a:bodyPr>
            <a:noAutofit/>
          </a:bodyPr>
          <a:lstStyle>
            <a:lvl1pPr marL="0" indent="0" algn="l">
              <a:buNone/>
              <a:defRPr sz="2200">
                <a:latin typeface="Lato" panose="020F0502020204030203" pitchFamily="34" charset="0"/>
              </a:defRPr>
            </a:lvl1pPr>
          </a:lstStyle>
          <a:p>
            <a:pPr lvl="0"/>
            <a:r>
              <a:rPr lang="id-ID" dirty="0"/>
              <a:t>Lorem Ipsum is simply</a:t>
            </a:r>
          </a:p>
        </p:txBody>
      </p:sp>
      <p:sp>
        <p:nvSpPr>
          <p:cNvPr id="29" name="Oval 28"/>
          <p:cNvSpPr/>
          <p:nvPr userDrawn="1"/>
        </p:nvSpPr>
        <p:spPr>
          <a:xfrm rot="5064396">
            <a:off x="1440546" y="3845445"/>
            <a:ext cx="703581" cy="703581"/>
          </a:xfrm>
          <a:prstGeom prst="ellipse">
            <a:avLst/>
          </a:prstGeom>
          <a:gradFill>
            <a:gsLst>
              <a:gs pos="12000">
                <a:srgbClr val="7030A0">
                  <a:lumMod val="100000"/>
                  <a:alpha val="0"/>
                </a:srgbClr>
              </a:gs>
              <a:gs pos="100000">
                <a:srgbClr val="B5216F">
                  <a:alpha val="81000"/>
                </a:srgbClr>
              </a:gs>
            </a:gsLst>
            <a:lin ang="11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30" name="Text Placeholder 8"/>
          <p:cNvSpPr>
            <a:spLocks noGrp="1"/>
          </p:cNvSpPr>
          <p:nvPr>
            <p:ph type="body" sz="quarter" idx="12" hasCustomPrompt="1"/>
          </p:nvPr>
        </p:nvSpPr>
        <p:spPr>
          <a:xfrm>
            <a:off x="1556631" y="3967692"/>
            <a:ext cx="457201" cy="476250"/>
          </a:xfrm>
        </p:spPr>
        <p:txBody>
          <a:bodyPr/>
          <a:lstStyle>
            <a:lvl1pPr marL="0" indent="0" algn="ctr">
              <a:buNone/>
              <a:defRPr>
                <a:latin typeface="Lato Black" panose="020F0A02020204030203" pitchFamily="34" charset="0"/>
              </a:defRPr>
            </a:lvl1pPr>
          </a:lstStyle>
          <a:p>
            <a:pPr lvl="0"/>
            <a:r>
              <a:rPr lang="id-ID" dirty="0"/>
              <a:t>2</a:t>
            </a:r>
          </a:p>
        </p:txBody>
      </p:sp>
      <p:sp>
        <p:nvSpPr>
          <p:cNvPr id="31" name="Text Placeholder 8"/>
          <p:cNvSpPr>
            <a:spLocks noGrp="1"/>
          </p:cNvSpPr>
          <p:nvPr>
            <p:ph type="body" sz="quarter" idx="13" hasCustomPrompt="1"/>
          </p:nvPr>
        </p:nvSpPr>
        <p:spPr>
          <a:xfrm>
            <a:off x="2373627" y="4006848"/>
            <a:ext cx="2905780" cy="476250"/>
          </a:xfrm>
        </p:spPr>
        <p:txBody>
          <a:bodyPr>
            <a:noAutofit/>
          </a:bodyPr>
          <a:lstStyle>
            <a:lvl1pPr marL="0" indent="0" algn="l">
              <a:buNone/>
              <a:defRPr sz="2200">
                <a:latin typeface="Lato" panose="020F0502020204030203" pitchFamily="34" charset="0"/>
              </a:defRPr>
            </a:lvl1pPr>
          </a:lstStyle>
          <a:p>
            <a:pPr lvl="0"/>
            <a:r>
              <a:rPr lang="id-ID" dirty="0"/>
              <a:t>Lorem Ipsum is simply</a:t>
            </a:r>
          </a:p>
        </p:txBody>
      </p:sp>
      <p:sp>
        <p:nvSpPr>
          <p:cNvPr id="32" name="Oval 31"/>
          <p:cNvSpPr/>
          <p:nvPr userDrawn="1"/>
        </p:nvSpPr>
        <p:spPr>
          <a:xfrm rot="5064396">
            <a:off x="1440546" y="5133439"/>
            <a:ext cx="703581" cy="703581"/>
          </a:xfrm>
          <a:prstGeom prst="ellipse">
            <a:avLst/>
          </a:prstGeom>
          <a:gradFill>
            <a:gsLst>
              <a:gs pos="12000">
                <a:srgbClr val="7030A0">
                  <a:lumMod val="100000"/>
                  <a:alpha val="0"/>
                </a:srgbClr>
              </a:gs>
              <a:gs pos="100000">
                <a:srgbClr val="B5216F">
                  <a:alpha val="81000"/>
                </a:srgbClr>
              </a:gs>
            </a:gsLst>
            <a:lin ang="11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33" name="Text Placeholder 8"/>
          <p:cNvSpPr>
            <a:spLocks noGrp="1"/>
          </p:cNvSpPr>
          <p:nvPr>
            <p:ph type="body" sz="quarter" idx="14" hasCustomPrompt="1"/>
          </p:nvPr>
        </p:nvSpPr>
        <p:spPr>
          <a:xfrm>
            <a:off x="1556631" y="5255686"/>
            <a:ext cx="457201" cy="476250"/>
          </a:xfrm>
        </p:spPr>
        <p:txBody>
          <a:bodyPr/>
          <a:lstStyle>
            <a:lvl1pPr marL="0" indent="0" algn="ctr">
              <a:buNone/>
              <a:defRPr>
                <a:latin typeface="Lato Black" panose="020F0A02020204030203" pitchFamily="34" charset="0"/>
              </a:defRPr>
            </a:lvl1pPr>
          </a:lstStyle>
          <a:p>
            <a:pPr lvl="0"/>
            <a:r>
              <a:rPr lang="id-ID" dirty="0"/>
              <a:t>3</a:t>
            </a:r>
          </a:p>
        </p:txBody>
      </p:sp>
      <p:sp>
        <p:nvSpPr>
          <p:cNvPr id="34" name="Text Placeholder 8"/>
          <p:cNvSpPr>
            <a:spLocks noGrp="1"/>
          </p:cNvSpPr>
          <p:nvPr>
            <p:ph type="body" sz="quarter" idx="15" hasCustomPrompt="1"/>
          </p:nvPr>
        </p:nvSpPr>
        <p:spPr>
          <a:xfrm>
            <a:off x="2373627" y="5294842"/>
            <a:ext cx="2905780" cy="476250"/>
          </a:xfrm>
        </p:spPr>
        <p:txBody>
          <a:bodyPr>
            <a:noAutofit/>
          </a:bodyPr>
          <a:lstStyle>
            <a:lvl1pPr marL="0" indent="0" algn="l">
              <a:buNone/>
              <a:defRPr sz="2200">
                <a:latin typeface="Lato" panose="020F0502020204030203" pitchFamily="34" charset="0"/>
              </a:defRPr>
            </a:lvl1pPr>
          </a:lstStyle>
          <a:p>
            <a:pPr lvl="0"/>
            <a:r>
              <a:rPr lang="id-ID" dirty="0"/>
              <a:t>Lorem Ipsum is simply</a:t>
            </a:r>
          </a:p>
        </p:txBody>
      </p:sp>
      <p:sp>
        <p:nvSpPr>
          <p:cNvPr id="35" name="Oval 34"/>
          <p:cNvSpPr/>
          <p:nvPr userDrawn="1"/>
        </p:nvSpPr>
        <p:spPr>
          <a:xfrm rot="5064396">
            <a:off x="6651089" y="2568188"/>
            <a:ext cx="703581" cy="703581"/>
          </a:xfrm>
          <a:prstGeom prst="ellipse">
            <a:avLst/>
          </a:prstGeom>
          <a:gradFill>
            <a:gsLst>
              <a:gs pos="12000">
                <a:srgbClr val="7030A0">
                  <a:lumMod val="100000"/>
                  <a:alpha val="0"/>
                </a:srgbClr>
              </a:gs>
              <a:gs pos="100000">
                <a:srgbClr val="B5216F">
                  <a:alpha val="81000"/>
                </a:srgbClr>
              </a:gs>
            </a:gsLst>
            <a:lin ang="11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36" name="Text Placeholder 8"/>
          <p:cNvSpPr>
            <a:spLocks noGrp="1"/>
          </p:cNvSpPr>
          <p:nvPr>
            <p:ph type="body" sz="quarter" idx="16" hasCustomPrompt="1"/>
          </p:nvPr>
        </p:nvSpPr>
        <p:spPr>
          <a:xfrm>
            <a:off x="6767203" y="2690435"/>
            <a:ext cx="457201" cy="476250"/>
          </a:xfrm>
        </p:spPr>
        <p:txBody>
          <a:bodyPr/>
          <a:lstStyle>
            <a:lvl1pPr marL="0" indent="0" algn="ctr">
              <a:buNone/>
              <a:defRPr>
                <a:latin typeface="Lato Black" panose="020F0A02020204030203" pitchFamily="34" charset="0"/>
              </a:defRPr>
            </a:lvl1pPr>
          </a:lstStyle>
          <a:p>
            <a:pPr lvl="0"/>
            <a:r>
              <a:rPr lang="id-ID" dirty="0"/>
              <a:t>4</a:t>
            </a:r>
          </a:p>
        </p:txBody>
      </p:sp>
      <p:sp>
        <p:nvSpPr>
          <p:cNvPr id="37" name="Text Placeholder 8"/>
          <p:cNvSpPr>
            <a:spLocks noGrp="1"/>
          </p:cNvSpPr>
          <p:nvPr>
            <p:ph type="body" sz="quarter" idx="17" hasCustomPrompt="1"/>
          </p:nvPr>
        </p:nvSpPr>
        <p:spPr>
          <a:xfrm>
            <a:off x="7584255" y="2729591"/>
            <a:ext cx="2905780" cy="476250"/>
          </a:xfrm>
        </p:spPr>
        <p:txBody>
          <a:bodyPr>
            <a:noAutofit/>
          </a:bodyPr>
          <a:lstStyle>
            <a:lvl1pPr marL="0" indent="0" algn="l">
              <a:buNone/>
              <a:defRPr sz="2200">
                <a:latin typeface="Lato" panose="020F0502020204030203" pitchFamily="34" charset="0"/>
              </a:defRPr>
            </a:lvl1pPr>
          </a:lstStyle>
          <a:p>
            <a:pPr lvl="0"/>
            <a:r>
              <a:rPr lang="id-ID" dirty="0"/>
              <a:t>Lorem Ipsum is simply</a:t>
            </a:r>
          </a:p>
        </p:txBody>
      </p:sp>
      <p:sp>
        <p:nvSpPr>
          <p:cNvPr id="38" name="Oval 37"/>
          <p:cNvSpPr/>
          <p:nvPr userDrawn="1"/>
        </p:nvSpPr>
        <p:spPr>
          <a:xfrm rot="5064396">
            <a:off x="6651089" y="3845445"/>
            <a:ext cx="703581" cy="703581"/>
          </a:xfrm>
          <a:prstGeom prst="ellipse">
            <a:avLst/>
          </a:prstGeom>
          <a:gradFill>
            <a:gsLst>
              <a:gs pos="12000">
                <a:srgbClr val="7030A0">
                  <a:lumMod val="100000"/>
                  <a:alpha val="0"/>
                </a:srgbClr>
              </a:gs>
              <a:gs pos="100000">
                <a:srgbClr val="B5216F">
                  <a:alpha val="81000"/>
                </a:srgbClr>
              </a:gs>
            </a:gsLst>
            <a:lin ang="11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39" name="Text Placeholder 8"/>
          <p:cNvSpPr>
            <a:spLocks noGrp="1"/>
          </p:cNvSpPr>
          <p:nvPr>
            <p:ph type="body" sz="quarter" idx="18" hasCustomPrompt="1"/>
          </p:nvPr>
        </p:nvSpPr>
        <p:spPr>
          <a:xfrm>
            <a:off x="6767203" y="3967692"/>
            <a:ext cx="457201" cy="476250"/>
          </a:xfrm>
        </p:spPr>
        <p:txBody>
          <a:bodyPr/>
          <a:lstStyle>
            <a:lvl1pPr marL="0" indent="0" algn="ctr">
              <a:buNone/>
              <a:defRPr>
                <a:latin typeface="Lato Black" panose="020F0A02020204030203" pitchFamily="34" charset="0"/>
              </a:defRPr>
            </a:lvl1pPr>
          </a:lstStyle>
          <a:p>
            <a:pPr lvl="0"/>
            <a:r>
              <a:rPr lang="id-ID" dirty="0"/>
              <a:t>5</a:t>
            </a:r>
          </a:p>
        </p:txBody>
      </p:sp>
      <p:sp>
        <p:nvSpPr>
          <p:cNvPr id="40" name="Text Placeholder 8"/>
          <p:cNvSpPr>
            <a:spLocks noGrp="1"/>
          </p:cNvSpPr>
          <p:nvPr>
            <p:ph type="body" sz="quarter" idx="19" hasCustomPrompt="1"/>
          </p:nvPr>
        </p:nvSpPr>
        <p:spPr>
          <a:xfrm>
            <a:off x="7584255" y="4006848"/>
            <a:ext cx="2905780" cy="476250"/>
          </a:xfrm>
        </p:spPr>
        <p:txBody>
          <a:bodyPr>
            <a:noAutofit/>
          </a:bodyPr>
          <a:lstStyle>
            <a:lvl1pPr marL="0" indent="0" algn="l">
              <a:buNone/>
              <a:defRPr sz="2200">
                <a:latin typeface="Lato" panose="020F0502020204030203" pitchFamily="34" charset="0"/>
              </a:defRPr>
            </a:lvl1pPr>
          </a:lstStyle>
          <a:p>
            <a:pPr lvl="0"/>
            <a:r>
              <a:rPr lang="id-ID" dirty="0"/>
              <a:t>Lorem Ipsum is simply</a:t>
            </a:r>
          </a:p>
        </p:txBody>
      </p:sp>
      <p:sp>
        <p:nvSpPr>
          <p:cNvPr id="41" name="Oval 40"/>
          <p:cNvSpPr/>
          <p:nvPr userDrawn="1"/>
        </p:nvSpPr>
        <p:spPr>
          <a:xfrm rot="5064396">
            <a:off x="6651089" y="5133439"/>
            <a:ext cx="703581" cy="703581"/>
          </a:xfrm>
          <a:prstGeom prst="ellipse">
            <a:avLst/>
          </a:prstGeom>
          <a:gradFill>
            <a:gsLst>
              <a:gs pos="12000">
                <a:srgbClr val="7030A0">
                  <a:lumMod val="100000"/>
                  <a:alpha val="0"/>
                </a:srgbClr>
              </a:gs>
              <a:gs pos="100000">
                <a:srgbClr val="B5216F">
                  <a:alpha val="81000"/>
                </a:srgbClr>
              </a:gs>
            </a:gsLst>
            <a:lin ang="11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42" name="Text Placeholder 8"/>
          <p:cNvSpPr>
            <a:spLocks noGrp="1"/>
          </p:cNvSpPr>
          <p:nvPr>
            <p:ph type="body" sz="quarter" idx="20" hasCustomPrompt="1"/>
          </p:nvPr>
        </p:nvSpPr>
        <p:spPr>
          <a:xfrm>
            <a:off x="6767203" y="5255686"/>
            <a:ext cx="457201" cy="476250"/>
          </a:xfrm>
        </p:spPr>
        <p:txBody>
          <a:bodyPr/>
          <a:lstStyle>
            <a:lvl1pPr marL="0" indent="0" algn="ctr">
              <a:buNone/>
              <a:defRPr>
                <a:latin typeface="Lato Black" panose="020F0A02020204030203" pitchFamily="34" charset="0"/>
              </a:defRPr>
            </a:lvl1pPr>
          </a:lstStyle>
          <a:p>
            <a:pPr lvl="0"/>
            <a:r>
              <a:rPr lang="id-ID" dirty="0"/>
              <a:t>6</a:t>
            </a:r>
          </a:p>
        </p:txBody>
      </p:sp>
      <p:sp>
        <p:nvSpPr>
          <p:cNvPr id="43" name="Text Placeholder 8"/>
          <p:cNvSpPr>
            <a:spLocks noGrp="1"/>
          </p:cNvSpPr>
          <p:nvPr>
            <p:ph type="body" sz="quarter" idx="21" hasCustomPrompt="1"/>
          </p:nvPr>
        </p:nvSpPr>
        <p:spPr>
          <a:xfrm>
            <a:off x="7584255" y="5294842"/>
            <a:ext cx="2905780" cy="476250"/>
          </a:xfrm>
        </p:spPr>
        <p:txBody>
          <a:bodyPr>
            <a:noAutofit/>
          </a:bodyPr>
          <a:lstStyle>
            <a:lvl1pPr marL="0" indent="0" algn="l">
              <a:buNone/>
              <a:defRPr sz="2200">
                <a:latin typeface="Lato" panose="020F0502020204030203" pitchFamily="34" charset="0"/>
              </a:defRPr>
            </a:lvl1pPr>
          </a:lstStyle>
          <a:p>
            <a:pPr lvl="0"/>
            <a:r>
              <a:rPr lang="id-ID" dirty="0"/>
              <a:t>Lorem Ipsum is simply</a:t>
            </a:r>
          </a:p>
        </p:txBody>
      </p:sp>
    </p:spTree>
    <p:extLst>
      <p:ext uri="{BB962C8B-B14F-4D97-AF65-F5344CB8AC3E}">
        <p14:creationId xmlns:p14="http://schemas.microsoft.com/office/powerpoint/2010/main" val="2141477523"/>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p:nvPr>
        </p:nvSpPr>
        <p:spPr>
          <a:xfrm>
            <a:off x="605973" y="541881"/>
            <a:ext cx="7159171" cy="429830"/>
          </a:xfrm>
        </p:spPr>
        <p:txBody>
          <a:bodyPr>
            <a:noAutofit/>
          </a:bodyPr>
          <a:lstStyle>
            <a:lvl1pPr>
              <a:defRPr sz="2400"/>
            </a:lvl1pPr>
          </a:lstStyle>
          <a:p>
            <a:r>
              <a:rPr lang="en-US" dirty="0"/>
              <a:t>Click to edit Master title style</a:t>
            </a:r>
            <a:endParaRPr lang="id-ID" dirty="0"/>
          </a:p>
        </p:txBody>
      </p:sp>
      <p:sp>
        <p:nvSpPr>
          <p:cNvPr id="7" name="Text Placeholder 6"/>
          <p:cNvSpPr>
            <a:spLocks noGrp="1"/>
          </p:cNvSpPr>
          <p:nvPr>
            <p:ph type="body" sz="quarter" idx="10" hasCustomPrompt="1"/>
          </p:nvPr>
        </p:nvSpPr>
        <p:spPr>
          <a:xfrm>
            <a:off x="609620" y="981207"/>
            <a:ext cx="7155543" cy="336675"/>
          </a:xfrm>
        </p:spPr>
        <p:txBody>
          <a:bodyPr>
            <a:noAutofit/>
          </a:bodyPr>
          <a:lstStyle>
            <a:lvl1pPr>
              <a:defRPr sz="1800" baseline="0">
                <a:solidFill>
                  <a:schemeClr val="tx2">
                    <a:lumMod val="40000"/>
                    <a:lumOff val="60000"/>
                  </a:schemeClr>
                </a:solidFill>
              </a:defRPr>
            </a:lvl1pPr>
          </a:lstStyle>
          <a:p>
            <a:pPr lvl="0"/>
            <a:r>
              <a:rPr lang="id-ID" dirty="0"/>
              <a:t>Click here to type sub tittle</a:t>
            </a:r>
          </a:p>
        </p:txBody>
      </p:sp>
      <p:cxnSp>
        <p:nvCxnSpPr>
          <p:cNvPr id="9" name="Straight Connector 8"/>
          <p:cNvCxnSpPr/>
          <p:nvPr userDrawn="1"/>
        </p:nvCxnSpPr>
        <p:spPr>
          <a:xfrm>
            <a:off x="1857831" y="5384800"/>
            <a:ext cx="9071428" cy="0"/>
          </a:xfrm>
          <a:prstGeom prst="line">
            <a:avLst/>
          </a:prstGeom>
          <a:ln w="25400">
            <a:solidFill>
              <a:srgbClr val="00FFFF"/>
            </a:solidFill>
          </a:ln>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1" hasCustomPrompt="1"/>
          </p:nvPr>
        </p:nvSpPr>
        <p:spPr>
          <a:xfrm>
            <a:off x="894531" y="4550230"/>
            <a:ext cx="521607" cy="288470"/>
          </a:xfrm>
        </p:spPr>
        <p:txBody>
          <a:bodyPr>
            <a:normAutofit/>
          </a:bodyPr>
          <a:lstStyle>
            <a:lvl1pPr marL="0" indent="0" algn="ctr">
              <a:buNone/>
              <a:defRPr sz="1600">
                <a:latin typeface="Lato Black" panose="020F0A02020204030203" pitchFamily="34" charset="0"/>
              </a:defRPr>
            </a:lvl1pPr>
          </a:lstStyle>
          <a:p>
            <a:pPr lvl="0"/>
            <a:r>
              <a:rPr lang="id-ID" dirty="0"/>
              <a:t>10</a:t>
            </a:r>
          </a:p>
        </p:txBody>
      </p:sp>
      <p:cxnSp>
        <p:nvCxnSpPr>
          <p:cNvPr id="13" name="Straight Connector 12"/>
          <p:cNvCxnSpPr/>
          <p:nvPr userDrawn="1"/>
        </p:nvCxnSpPr>
        <p:spPr>
          <a:xfrm>
            <a:off x="1857831" y="4694465"/>
            <a:ext cx="9071428" cy="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4" name="Text Placeholder 11"/>
          <p:cNvSpPr>
            <a:spLocks noGrp="1"/>
          </p:cNvSpPr>
          <p:nvPr>
            <p:ph type="body" sz="quarter" idx="12" hasCustomPrompt="1"/>
          </p:nvPr>
        </p:nvSpPr>
        <p:spPr>
          <a:xfrm>
            <a:off x="894531" y="3863071"/>
            <a:ext cx="521607" cy="288470"/>
          </a:xfrm>
        </p:spPr>
        <p:txBody>
          <a:bodyPr>
            <a:normAutofit/>
          </a:bodyPr>
          <a:lstStyle>
            <a:lvl1pPr marL="0" indent="0" algn="ctr">
              <a:buNone/>
              <a:defRPr sz="1600">
                <a:latin typeface="Lato Black" panose="020F0A02020204030203" pitchFamily="34" charset="0"/>
              </a:defRPr>
            </a:lvl1pPr>
          </a:lstStyle>
          <a:p>
            <a:pPr lvl="0"/>
            <a:r>
              <a:rPr lang="id-ID" dirty="0"/>
              <a:t>10</a:t>
            </a:r>
          </a:p>
        </p:txBody>
      </p:sp>
      <p:cxnSp>
        <p:nvCxnSpPr>
          <p:cNvPr id="15" name="Straight Connector 14"/>
          <p:cNvCxnSpPr/>
          <p:nvPr userDrawn="1"/>
        </p:nvCxnSpPr>
        <p:spPr>
          <a:xfrm>
            <a:off x="1857831" y="4007306"/>
            <a:ext cx="9071428" cy="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3" hasCustomPrompt="1"/>
          </p:nvPr>
        </p:nvSpPr>
        <p:spPr>
          <a:xfrm>
            <a:off x="894531" y="3175910"/>
            <a:ext cx="521607" cy="288470"/>
          </a:xfrm>
        </p:spPr>
        <p:txBody>
          <a:bodyPr>
            <a:normAutofit/>
          </a:bodyPr>
          <a:lstStyle>
            <a:lvl1pPr marL="0" indent="0" algn="ctr">
              <a:buNone/>
              <a:defRPr sz="1600">
                <a:latin typeface="Lato Black" panose="020F0A02020204030203" pitchFamily="34" charset="0"/>
              </a:defRPr>
            </a:lvl1pPr>
          </a:lstStyle>
          <a:p>
            <a:pPr lvl="0"/>
            <a:r>
              <a:rPr lang="id-ID" dirty="0"/>
              <a:t>10</a:t>
            </a:r>
          </a:p>
        </p:txBody>
      </p:sp>
      <p:cxnSp>
        <p:nvCxnSpPr>
          <p:cNvPr id="17" name="Straight Connector 16"/>
          <p:cNvCxnSpPr/>
          <p:nvPr userDrawn="1"/>
        </p:nvCxnSpPr>
        <p:spPr>
          <a:xfrm>
            <a:off x="1857831" y="3320145"/>
            <a:ext cx="9071428" cy="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8" name="Text Placeholder 11"/>
          <p:cNvSpPr>
            <a:spLocks noGrp="1"/>
          </p:cNvSpPr>
          <p:nvPr>
            <p:ph type="body" sz="quarter" idx="14" hasCustomPrompt="1"/>
          </p:nvPr>
        </p:nvSpPr>
        <p:spPr>
          <a:xfrm>
            <a:off x="894531" y="2488749"/>
            <a:ext cx="521607" cy="288470"/>
          </a:xfrm>
        </p:spPr>
        <p:txBody>
          <a:bodyPr>
            <a:normAutofit/>
          </a:bodyPr>
          <a:lstStyle>
            <a:lvl1pPr marL="0" indent="0" algn="ctr">
              <a:buNone/>
              <a:defRPr sz="1600">
                <a:latin typeface="Lato Black" panose="020F0A02020204030203" pitchFamily="34" charset="0"/>
              </a:defRPr>
            </a:lvl1pPr>
          </a:lstStyle>
          <a:p>
            <a:pPr lvl="0"/>
            <a:r>
              <a:rPr lang="id-ID" dirty="0"/>
              <a:t>10</a:t>
            </a:r>
          </a:p>
        </p:txBody>
      </p:sp>
      <p:cxnSp>
        <p:nvCxnSpPr>
          <p:cNvPr id="19" name="Straight Connector 18"/>
          <p:cNvCxnSpPr/>
          <p:nvPr userDrawn="1"/>
        </p:nvCxnSpPr>
        <p:spPr>
          <a:xfrm>
            <a:off x="1857831" y="2632984"/>
            <a:ext cx="9071428" cy="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20" name="Text Placeholder 11"/>
          <p:cNvSpPr>
            <a:spLocks noGrp="1"/>
          </p:cNvSpPr>
          <p:nvPr>
            <p:ph type="body" sz="quarter" idx="15" hasCustomPrompt="1"/>
          </p:nvPr>
        </p:nvSpPr>
        <p:spPr>
          <a:xfrm>
            <a:off x="894531" y="1801588"/>
            <a:ext cx="521607" cy="288470"/>
          </a:xfrm>
        </p:spPr>
        <p:txBody>
          <a:bodyPr>
            <a:normAutofit/>
          </a:bodyPr>
          <a:lstStyle>
            <a:lvl1pPr marL="0" indent="0" algn="ctr">
              <a:buNone/>
              <a:defRPr sz="1600">
                <a:latin typeface="Lato Black" panose="020F0A02020204030203" pitchFamily="34" charset="0"/>
              </a:defRPr>
            </a:lvl1pPr>
          </a:lstStyle>
          <a:p>
            <a:pPr lvl="0"/>
            <a:r>
              <a:rPr lang="id-ID" dirty="0"/>
              <a:t>10</a:t>
            </a:r>
          </a:p>
        </p:txBody>
      </p:sp>
      <p:cxnSp>
        <p:nvCxnSpPr>
          <p:cNvPr id="21" name="Straight Connector 20"/>
          <p:cNvCxnSpPr/>
          <p:nvPr userDrawn="1"/>
        </p:nvCxnSpPr>
        <p:spPr>
          <a:xfrm>
            <a:off x="1857831" y="1945823"/>
            <a:ext cx="9071428" cy="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11"/>
          <p:cNvSpPr>
            <a:spLocks noGrp="1"/>
          </p:cNvSpPr>
          <p:nvPr>
            <p:ph type="body" sz="quarter" idx="16" hasCustomPrompt="1"/>
          </p:nvPr>
        </p:nvSpPr>
        <p:spPr>
          <a:xfrm>
            <a:off x="1857829" y="5634419"/>
            <a:ext cx="732971" cy="288470"/>
          </a:xfrm>
        </p:spPr>
        <p:txBody>
          <a:bodyPr>
            <a:normAutofit/>
          </a:bodyPr>
          <a:lstStyle>
            <a:lvl1pPr marL="0" indent="0" algn="ctr">
              <a:buNone/>
              <a:defRPr sz="1600">
                <a:latin typeface="Lato Black" panose="020F0A02020204030203" pitchFamily="34" charset="0"/>
              </a:defRPr>
            </a:lvl1pPr>
          </a:lstStyle>
          <a:p>
            <a:pPr lvl="0"/>
            <a:r>
              <a:rPr lang="id-ID" dirty="0"/>
              <a:t>1998</a:t>
            </a:r>
          </a:p>
        </p:txBody>
      </p:sp>
      <p:sp>
        <p:nvSpPr>
          <p:cNvPr id="23" name="Text Placeholder 11"/>
          <p:cNvSpPr>
            <a:spLocks noGrp="1"/>
          </p:cNvSpPr>
          <p:nvPr>
            <p:ph type="body" sz="quarter" idx="17" hasCustomPrompt="1"/>
          </p:nvPr>
        </p:nvSpPr>
        <p:spPr>
          <a:xfrm>
            <a:off x="3942445" y="5634419"/>
            <a:ext cx="732971" cy="288470"/>
          </a:xfrm>
        </p:spPr>
        <p:txBody>
          <a:bodyPr>
            <a:normAutofit/>
          </a:bodyPr>
          <a:lstStyle>
            <a:lvl1pPr marL="0" indent="0" algn="ctr">
              <a:buNone/>
              <a:defRPr sz="1600">
                <a:latin typeface="Lato Black" panose="020F0A02020204030203" pitchFamily="34" charset="0"/>
              </a:defRPr>
            </a:lvl1pPr>
          </a:lstStyle>
          <a:p>
            <a:pPr lvl="0"/>
            <a:r>
              <a:rPr lang="id-ID" dirty="0"/>
              <a:t>1999</a:t>
            </a:r>
          </a:p>
        </p:txBody>
      </p:sp>
      <p:sp>
        <p:nvSpPr>
          <p:cNvPr id="24" name="Text Placeholder 11"/>
          <p:cNvSpPr>
            <a:spLocks noGrp="1"/>
          </p:cNvSpPr>
          <p:nvPr>
            <p:ph type="body" sz="quarter" idx="18" hasCustomPrompt="1"/>
          </p:nvPr>
        </p:nvSpPr>
        <p:spPr>
          <a:xfrm>
            <a:off x="6027061" y="5634419"/>
            <a:ext cx="732971" cy="288470"/>
          </a:xfrm>
        </p:spPr>
        <p:txBody>
          <a:bodyPr>
            <a:normAutofit/>
          </a:bodyPr>
          <a:lstStyle>
            <a:lvl1pPr marL="0" indent="0" algn="ctr">
              <a:buNone/>
              <a:defRPr sz="1600">
                <a:latin typeface="Lato Black" panose="020F0A02020204030203" pitchFamily="34" charset="0"/>
              </a:defRPr>
            </a:lvl1pPr>
          </a:lstStyle>
          <a:p>
            <a:pPr lvl="0"/>
            <a:r>
              <a:rPr lang="id-ID" dirty="0"/>
              <a:t>2000</a:t>
            </a:r>
          </a:p>
        </p:txBody>
      </p:sp>
      <p:sp>
        <p:nvSpPr>
          <p:cNvPr id="25" name="Text Placeholder 11"/>
          <p:cNvSpPr>
            <a:spLocks noGrp="1"/>
          </p:cNvSpPr>
          <p:nvPr>
            <p:ph type="body" sz="quarter" idx="19" hasCustomPrompt="1"/>
          </p:nvPr>
        </p:nvSpPr>
        <p:spPr>
          <a:xfrm>
            <a:off x="8111677" y="5634419"/>
            <a:ext cx="732971" cy="288470"/>
          </a:xfrm>
        </p:spPr>
        <p:txBody>
          <a:bodyPr>
            <a:normAutofit/>
          </a:bodyPr>
          <a:lstStyle>
            <a:lvl1pPr marL="0" indent="0" algn="ctr">
              <a:buNone/>
              <a:defRPr sz="1600">
                <a:latin typeface="Lato Black" panose="020F0A02020204030203" pitchFamily="34" charset="0"/>
              </a:defRPr>
            </a:lvl1pPr>
          </a:lstStyle>
          <a:p>
            <a:pPr lvl="0"/>
            <a:r>
              <a:rPr lang="id-ID" dirty="0"/>
              <a:t>2001</a:t>
            </a:r>
          </a:p>
        </p:txBody>
      </p:sp>
      <p:sp>
        <p:nvSpPr>
          <p:cNvPr id="26" name="Text Placeholder 11"/>
          <p:cNvSpPr>
            <a:spLocks noGrp="1"/>
          </p:cNvSpPr>
          <p:nvPr>
            <p:ph type="body" sz="quarter" idx="20" hasCustomPrompt="1"/>
          </p:nvPr>
        </p:nvSpPr>
        <p:spPr>
          <a:xfrm>
            <a:off x="10196289" y="5634419"/>
            <a:ext cx="732971" cy="288470"/>
          </a:xfrm>
        </p:spPr>
        <p:txBody>
          <a:bodyPr>
            <a:normAutofit/>
          </a:bodyPr>
          <a:lstStyle>
            <a:lvl1pPr marL="0" indent="0" algn="ctr">
              <a:buNone/>
              <a:defRPr sz="1600">
                <a:latin typeface="Lato Black" panose="020F0A02020204030203" pitchFamily="34" charset="0"/>
              </a:defRPr>
            </a:lvl1pPr>
          </a:lstStyle>
          <a:p>
            <a:pPr lvl="0"/>
            <a:r>
              <a:rPr lang="id-ID" dirty="0"/>
              <a:t>2002</a:t>
            </a:r>
          </a:p>
        </p:txBody>
      </p:sp>
      <p:sp>
        <p:nvSpPr>
          <p:cNvPr id="47" name="Text Placeholder 11"/>
          <p:cNvSpPr>
            <a:spLocks noGrp="1"/>
          </p:cNvSpPr>
          <p:nvPr>
            <p:ph type="body" sz="quarter" idx="21" hasCustomPrompt="1"/>
          </p:nvPr>
        </p:nvSpPr>
        <p:spPr>
          <a:xfrm>
            <a:off x="1978121" y="2903296"/>
            <a:ext cx="492387" cy="236341"/>
          </a:xfrm>
        </p:spPr>
        <p:txBody>
          <a:bodyPr>
            <a:noAutofit/>
          </a:bodyPr>
          <a:lstStyle>
            <a:lvl1pPr marL="0" indent="0" algn="l">
              <a:buNone/>
              <a:defRPr sz="1200">
                <a:latin typeface="Lato Black" panose="020F0A02020204030203" pitchFamily="34" charset="0"/>
              </a:defRPr>
            </a:lvl1pPr>
          </a:lstStyle>
          <a:p>
            <a:pPr lvl="0"/>
            <a:r>
              <a:rPr lang="id-ID" dirty="0"/>
              <a:t>10%</a:t>
            </a:r>
          </a:p>
        </p:txBody>
      </p:sp>
      <p:sp>
        <p:nvSpPr>
          <p:cNvPr id="6" name="Text Placeholder 5"/>
          <p:cNvSpPr>
            <a:spLocks noGrp="1"/>
          </p:cNvSpPr>
          <p:nvPr>
            <p:ph type="body" sz="quarter" idx="42"/>
          </p:nvPr>
        </p:nvSpPr>
        <p:spPr>
          <a:xfrm>
            <a:off x="295997" y="3366409"/>
            <a:ext cx="3925051" cy="2003644"/>
          </a:xfrm>
          <a:custGeom>
            <a:avLst/>
            <a:gdLst>
              <a:gd name="connsiteX0" fmla="*/ 0 w 4387078"/>
              <a:gd name="connsiteY0" fmla="*/ 0 h 2751137"/>
              <a:gd name="connsiteX1" fmla="*/ 4387078 w 4387078"/>
              <a:gd name="connsiteY1" fmla="*/ 0 h 2751137"/>
              <a:gd name="connsiteX2" fmla="*/ 4387078 w 4387078"/>
              <a:gd name="connsiteY2" fmla="*/ 2751137 h 2751137"/>
              <a:gd name="connsiteX3" fmla="*/ 0 w 4387078"/>
              <a:gd name="connsiteY3" fmla="*/ 2751137 h 2751137"/>
              <a:gd name="connsiteX4" fmla="*/ 0 w 4387078"/>
              <a:gd name="connsiteY4" fmla="*/ 0 h 2751137"/>
              <a:gd name="connsiteX0" fmla="*/ 1181687 w 4387078"/>
              <a:gd name="connsiteY0" fmla="*/ 14068 h 2751137"/>
              <a:gd name="connsiteX1" fmla="*/ 4387078 w 4387078"/>
              <a:gd name="connsiteY1" fmla="*/ 0 h 2751137"/>
              <a:gd name="connsiteX2" fmla="*/ 4387078 w 4387078"/>
              <a:gd name="connsiteY2" fmla="*/ 2751137 h 2751137"/>
              <a:gd name="connsiteX3" fmla="*/ 0 w 4387078"/>
              <a:gd name="connsiteY3" fmla="*/ 2751137 h 2751137"/>
              <a:gd name="connsiteX4" fmla="*/ 1181687 w 4387078"/>
              <a:gd name="connsiteY4" fmla="*/ 14068 h 2751137"/>
              <a:gd name="connsiteX0" fmla="*/ 1181687 w 4387078"/>
              <a:gd name="connsiteY0" fmla="*/ 0 h 2737069"/>
              <a:gd name="connsiteX1" fmla="*/ 2417601 w 4387078"/>
              <a:gd name="connsiteY1" fmla="*/ 0 h 2737069"/>
              <a:gd name="connsiteX2" fmla="*/ 4387078 w 4387078"/>
              <a:gd name="connsiteY2" fmla="*/ 2737069 h 2737069"/>
              <a:gd name="connsiteX3" fmla="*/ 0 w 4387078"/>
              <a:gd name="connsiteY3" fmla="*/ 2737069 h 2737069"/>
              <a:gd name="connsiteX4" fmla="*/ 1181687 w 4387078"/>
              <a:gd name="connsiteY4" fmla="*/ 0 h 2737069"/>
              <a:gd name="connsiteX0" fmla="*/ 1181687 w 4387078"/>
              <a:gd name="connsiteY0" fmla="*/ 0 h 2737069"/>
              <a:gd name="connsiteX1" fmla="*/ 4387078 w 4387078"/>
              <a:gd name="connsiteY1" fmla="*/ 2737069 h 2737069"/>
              <a:gd name="connsiteX2" fmla="*/ 0 w 4387078"/>
              <a:gd name="connsiteY2" fmla="*/ 2737069 h 2737069"/>
              <a:gd name="connsiteX3" fmla="*/ 1181687 w 4387078"/>
              <a:gd name="connsiteY3" fmla="*/ 0 h 2737069"/>
              <a:gd name="connsiteX0" fmla="*/ 1181687 w 4387078"/>
              <a:gd name="connsiteY0" fmla="*/ 1 h 2737070"/>
              <a:gd name="connsiteX1" fmla="*/ 4387078 w 4387078"/>
              <a:gd name="connsiteY1" fmla="*/ 2737070 h 2737070"/>
              <a:gd name="connsiteX2" fmla="*/ 0 w 4387078"/>
              <a:gd name="connsiteY2" fmla="*/ 2737070 h 2737070"/>
              <a:gd name="connsiteX3" fmla="*/ 1181687 w 4387078"/>
              <a:gd name="connsiteY3" fmla="*/ 1 h 2737070"/>
              <a:gd name="connsiteX0" fmla="*/ 1534112 w 4387078"/>
              <a:gd name="connsiteY0" fmla="*/ 2 h 2727546"/>
              <a:gd name="connsiteX1" fmla="*/ 4387078 w 4387078"/>
              <a:gd name="connsiteY1" fmla="*/ 2727546 h 2727546"/>
              <a:gd name="connsiteX2" fmla="*/ 0 w 4387078"/>
              <a:gd name="connsiteY2" fmla="*/ 2727546 h 2727546"/>
              <a:gd name="connsiteX3" fmla="*/ 1534112 w 4387078"/>
              <a:gd name="connsiteY3" fmla="*/ 2 h 2727546"/>
              <a:gd name="connsiteX0" fmla="*/ 1534112 w 4387078"/>
              <a:gd name="connsiteY0" fmla="*/ 2 h 2727546"/>
              <a:gd name="connsiteX1" fmla="*/ 4387078 w 4387078"/>
              <a:gd name="connsiteY1" fmla="*/ 2727546 h 2727546"/>
              <a:gd name="connsiteX2" fmla="*/ 0 w 4387078"/>
              <a:gd name="connsiteY2" fmla="*/ 2727546 h 2727546"/>
              <a:gd name="connsiteX3" fmla="*/ 1534112 w 4387078"/>
              <a:gd name="connsiteY3" fmla="*/ 2 h 2727546"/>
              <a:gd name="connsiteX0" fmla="*/ 1534112 w 2386828"/>
              <a:gd name="connsiteY0" fmla="*/ 0 h 2727544"/>
              <a:gd name="connsiteX1" fmla="*/ 2386828 w 2386828"/>
              <a:gd name="connsiteY1" fmla="*/ 2727544 h 2727544"/>
              <a:gd name="connsiteX2" fmla="*/ 0 w 2386828"/>
              <a:gd name="connsiteY2" fmla="*/ 2727544 h 2727544"/>
              <a:gd name="connsiteX3" fmla="*/ 1534112 w 2386828"/>
              <a:gd name="connsiteY3" fmla="*/ 0 h 2727544"/>
              <a:gd name="connsiteX0" fmla="*/ 1124537 w 2386828"/>
              <a:gd name="connsiteY0" fmla="*/ 0 h 2032219"/>
              <a:gd name="connsiteX1" fmla="*/ 2386828 w 2386828"/>
              <a:gd name="connsiteY1" fmla="*/ 2032219 h 2032219"/>
              <a:gd name="connsiteX2" fmla="*/ 0 w 2386828"/>
              <a:gd name="connsiteY2" fmla="*/ 2032219 h 2032219"/>
              <a:gd name="connsiteX3" fmla="*/ 1124537 w 2386828"/>
              <a:gd name="connsiteY3" fmla="*/ 0 h 2032219"/>
              <a:gd name="connsiteX0" fmla="*/ 1124537 w 2386828"/>
              <a:gd name="connsiteY0" fmla="*/ 0 h 2032219"/>
              <a:gd name="connsiteX1" fmla="*/ 2386828 w 2386828"/>
              <a:gd name="connsiteY1" fmla="*/ 2032219 h 2032219"/>
              <a:gd name="connsiteX2" fmla="*/ 0 w 2386828"/>
              <a:gd name="connsiteY2" fmla="*/ 2032219 h 2032219"/>
              <a:gd name="connsiteX3" fmla="*/ 1124537 w 2386828"/>
              <a:gd name="connsiteY3" fmla="*/ 0 h 2032219"/>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1920103"/>
              <a:gd name="connsiteY0" fmla="*/ 0 h 2041744"/>
              <a:gd name="connsiteX1" fmla="*/ 1920103 w 1920103"/>
              <a:gd name="connsiteY1" fmla="*/ 2041744 h 2041744"/>
              <a:gd name="connsiteX2" fmla="*/ 0 w 1920103"/>
              <a:gd name="connsiteY2" fmla="*/ 2041744 h 2041744"/>
              <a:gd name="connsiteX3" fmla="*/ 1267412 w 1920103"/>
              <a:gd name="connsiteY3" fmla="*/ 0 h 20417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Lst>
            <a:ahLst/>
            <a:cxnLst>
              <a:cxn ang="0">
                <a:pos x="connsiteX0" y="connsiteY0"/>
              </a:cxn>
              <a:cxn ang="0">
                <a:pos x="connsiteX1" y="connsiteY1"/>
              </a:cxn>
              <a:cxn ang="0">
                <a:pos x="connsiteX2" y="connsiteY2"/>
              </a:cxn>
              <a:cxn ang="0">
                <a:pos x="connsiteX3" y="connsiteY3"/>
              </a:cxn>
            </a:cxnLst>
            <a:rect l="l" t="t" r="r" b="b"/>
            <a:pathLst>
              <a:path w="1920103" h="2003644">
                <a:moveTo>
                  <a:pt x="953087" y="0"/>
                </a:moveTo>
                <a:cubicBezTo>
                  <a:pt x="1473129" y="0"/>
                  <a:pt x="1461239" y="1758038"/>
                  <a:pt x="1920103" y="2003644"/>
                </a:cubicBezTo>
                <a:lnTo>
                  <a:pt x="0" y="2003644"/>
                </a:lnTo>
                <a:cubicBezTo>
                  <a:pt x="470096" y="1824713"/>
                  <a:pt x="433045" y="0"/>
                  <a:pt x="953087" y="0"/>
                </a:cubicBezTo>
                <a:close/>
              </a:path>
            </a:pathLst>
          </a:custGeom>
          <a:gradFill flip="none" rotWithShape="1">
            <a:gsLst>
              <a:gs pos="96000">
                <a:srgbClr val="B5216F"/>
              </a:gs>
              <a:gs pos="0">
                <a:srgbClr val="7030A0">
                  <a:alpha val="0"/>
                </a:srgbClr>
              </a:gs>
            </a:gsLst>
            <a:lin ang="16200000" scaled="1"/>
            <a:tileRect/>
          </a:gradFill>
        </p:spPr>
        <p:txBody>
          <a:bodyPr/>
          <a:lstStyle>
            <a:lvl1pPr marL="0" indent="0">
              <a:buNone/>
              <a:defRPr>
                <a:noFill/>
              </a:defRPr>
            </a:lvl1pPr>
          </a:lstStyle>
          <a:p>
            <a:pPr lvl="0"/>
            <a:endParaRPr lang="id-ID" dirty="0"/>
          </a:p>
        </p:txBody>
      </p:sp>
      <p:sp>
        <p:nvSpPr>
          <p:cNvPr id="53" name="Text Placeholder 11"/>
          <p:cNvSpPr>
            <a:spLocks noGrp="1"/>
          </p:cNvSpPr>
          <p:nvPr>
            <p:ph type="body" sz="quarter" idx="26" hasCustomPrompt="1"/>
          </p:nvPr>
        </p:nvSpPr>
        <p:spPr>
          <a:xfrm>
            <a:off x="2714625" y="6359549"/>
            <a:ext cx="1025525" cy="230405"/>
          </a:xfrm>
        </p:spPr>
        <p:txBody>
          <a:bodyPr>
            <a:noAutofit/>
          </a:bodyPr>
          <a:lstStyle>
            <a:lvl1pPr marL="0" indent="0" algn="l">
              <a:buNone/>
              <a:defRPr sz="1050">
                <a:solidFill>
                  <a:schemeClr val="tx2">
                    <a:lumMod val="40000"/>
                    <a:lumOff val="60000"/>
                  </a:schemeClr>
                </a:solidFill>
                <a:latin typeface="Lato" panose="020F0502020204030203" pitchFamily="34" charset="0"/>
              </a:defRPr>
            </a:lvl1pPr>
          </a:lstStyle>
          <a:p>
            <a:pPr lvl="0"/>
            <a:r>
              <a:rPr lang="id-ID" dirty="0"/>
              <a:t>Dark Purple </a:t>
            </a:r>
          </a:p>
        </p:txBody>
      </p:sp>
      <p:sp>
        <p:nvSpPr>
          <p:cNvPr id="57" name="Text Placeholder 11"/>
          <p:cNvSpPr>
            <a:spLocks noGrp="1"/>
          </p:cNvSpPr>
          <p:nvPr>
            <p:ph type="body" sz="quarter" idx="27" hasCustomPrompt="1"/>
          </p:nvPr>
        </p:nvSpPr>
        <p:spPr>
          <a:xfrm>
            <a:off x="5001536" y="6359549"/>
            <a:ext cx="1025525" cy="230405"/>
          </a:xfrm>
        </p:spPr>
        <p:txBody>
          <a:bodyPr>
            <a:noAutofit/>
          </a:bodyPr>
          <a:lstStyle>
            <a:lvl1pPr marL="0" indent="0" algn="l">
              <a:buNone/>
              <a:defRPr sz="1050">
                <a:solidFill>
                  <a:schemeClr val="tx2">
                    <a:lumMod val="40000"/>
                    <a:lumOff val="60000"/>
                  </a:schemeClr>
                </a:solidFill>
                <a:latin typeface="Lato" panose="020F0502020204030203" pitchFamily="34" charset="0"/>
              </a:defRPr>
            </a:lvl1pPr>
          </a:lstStyle>
          <a:p>
            <a:pPr lvl="0"/>
            <a:r>
              <a:rPr lang="id-ID" dirty="0"/>
              <a:t>Light BLue</a:t>
            </a:r>
          </a:p>
        </p:txBody>
      </p:sp>
      <p:sp>
        <p:nvSpPr>
          <p:cNvPr id="77" name="Text Placeholder 69"/>
          <p:cNvSpPr>
            <a:spLocks noGrp="1"/>
          </p:cNvSpPr>
          <p:nvPr>
            <p:ph type="body" sz="quarter" idx="31"/>
          </p:nvPr>
        </p:nvSpPr>
        <p:spPr>
          <a:xfrm>
            <a:off x="2138818" y="3289131"/>
            <a:ext cx="213801" cy="213801"/>
          </a:xfrm>
          <a:prstGeom prst="ellipse">
            <a:avLst/>
          </a:prstGeom>
          <a:solidFill>
            <a:schemeClr val="bg1">
              <a:alpha val="25000"/>
            </a:schemeClr>
          </a:solidFill>
        </p:spPr>
        <p:txBody>
          <a:bodyPr>
            <a:noAutofit/>
          </a:bodyPr>
          <a:lstStyle>
            <a:lvl1pPr marL="0" indent="0">
              <a:buNone/>
              <a:defRPr sz="400">
                <a:noFill/>
              </a:defRPr>
            </a:lvl1pPr>
            <a:lvl2pPr>
              <a:defRPr>
                <a:noFill/>
              </a:defRPr>
            </a:lvl2pPr>
            <a:lvl3pPr>
              <a:defRPr>
                <a:noFill/>
              </a:defRPr>
            </a:lvl3pPr>
            <a:lvl4pPr>
              <a:defRPr>
                <a:noFill/>
              </a:defRPr>
            </a:lvl4pPr>
            <a:lvl5pPr>
              <a:defRPr>
                <a:noFill/>
              </a:defRPr>
            </a:lvl5pPr>
          </a:lstStyle>
          <a:p>
            <a:pPr lvl="0"/>
            <a:endParaRPr lang="id-ID" dirty="0"/>
          </a:p>
        </p:txBody>
      </p:sp>
      <p:sp>
        <p:nvSpPr>
          <p:cNvPr id="70" name="Text Placeholder 69"/>
          <p:cNvSpPr>
            <a:spLocks noGrp="1"/>
          </p:cNvSpPr>
          <p:nvPr>
            <p:ph type="body" sz="quarter" idx="30"/>
          </p:nvPr>
        </p:nvSpPr>
        <p:spPr>
          <a:xfrm>
            <a:off x="2192225" y="3342494"/>
            <a:ext cx="106811" cy="106810"/>
          </a:xfrm>
          <a:prstGeom prst="ellipse">
            <a:avLst/>
          </a:prstGeom>
          <a:solidFill>
            <a:schemeClr val="bg1"/>
          </a:solidFill>
        </p:spPr>
        <p:txBody>
          <a:bodyPr>
            <a:noAutofit/>
          </a:bodyPr>
          <a:lstStyle>
            <a:lvl1pPr marL="0" indent="0">
              <a:buNone/>
              <a:defRPr sz="400">
                <a:noFill/>
              </a:defRPr>
            </a:lvl1pPr>
            <a:lvl2pPr>
              <a:defRPr>
                <a:noFill/>
              </a:defRPr>
            </a:lvl2pPr>
            <a:lvl3pPr>
              <a:defRPr>
                <a:noFill/>
              </a:defRPr>
            </a:lvl3pPr>
            <a:lvl4pPr>
              <a:defRPr>
                <a:noFill/>
              </a:defRPr>
            </a:lvl4pPr>
            <a:lvl5pPr>
              <a:defRPr>
                <a:noFill/>
              </a:defRPr>
            </a:lvl5pPr>
          </a:lstStyle>
          <a:p>
            <a:pPr lvl="0"/>
            <a:endParaRPr lang="id-ID" dirty="0"/>
          </a:p>
        </p:txBody>
      </p:sp>
      <p:sp>
        <p:nvSpPr>
          <p:cNvPr id="86" name="Text Placeholder 69"/>
          <p:cNvSpPr>
            <a:spLocks noGrp="1"/>
          </p:cNvSpPr>
          <p:nvPr>
            <p:ph type="body" sz="quarter" idx="40"/>
          </p:nvPr>
        </p:nvSpPr>
        <p:spPr>
          <a:xfrm>
            <a:off x="2427995" y="6412159"/>
            <a:ext cx="138996" cy="138996"/>
          </a:xfrm>
          <a:prstGeom prst="ellipse">
            <a:avLst/>
          </a:prstGeom>
          <a:solidFill>
            <a:srgbClr val="B5216F"/>
          </a:solidFill>
        </p:spPr>
        <p:txBody>
          <a:bodyPr>
            <a:noAutofit/>
          </a:bodyPr>
          <a:lstStyle>
            <a:lvl1pPr marL="0" indent="0">
              <a:buNone/>
              <a:defRPr sz="400">
                <a:noFill/>
              </a:defRPr>
            </a:lvl1pPr>
            <a:lvl2pPr>
              <a:defRPr>
                <a:noFill/>
              </a:defRPr>
            </a:lvl2pPr>
            <a:lvl3pPr>
              <a:defRPr>
                <a:noFill/>
              </a:defRPr>
            </a:lvl3pPr>
            <a:lvl4pPr>
              <a:defRPr>
                <a:noFill/>
              </a:defRPr>
            </a:lvl4pPr>
            <a:lvl5pPr>
              <a:defRPr>
                <a:noFill/>
              </a:defRPr>
            </a:lvl5pPr>
          </a:lstStyle>
          <a:p>
            <a:pPr lvl="0"/>
            <a:endParaRPr lang="id-ID" dirty="0"/>
          </a:p>
        </p:txBody>
      </p:sp>
      <p:sp>
        <p:nvSpPr>
          <p:cNvPr id="87" name="Text Placeholder 69"/>
          <p:cNvSpPr>
            <a:spLocks noGrp="1"/>
          </p:cNvSpPr>
          <p:nvPr>
            <p:ph type="body" sz="quarter" idx="41"/>
          </p:nvPr>
        </p:nvSpPr>
        <p:spPr>
          <a:xfrm>
            <a:off x="4729235" y="6412159"/>
            <a:ext cx="138996" cy="138996"/>
          </a:xfrm>
          <a:prstGeom prst="ellipse">
            <a:avLst/>
          </a:prstGeom>
          <a:solidFill>
            <a:srgbClr val="00FFFF"/>
          </a:solidFill>
        </p:spPr>
        <p:txBody>
          <a:bodyPr>
            <a:noAutofit/>
          </a:bodyPr>
          <a:lstStyle>
            <a:lvl1pPr marL="0" indent="0">
              <a:buNone/>
              <a:defRPr sz="400">
                <a:noFill/>
              </a:defRPr>
            </a:lvl1pPr>
            <a:lvl2pPr>
              <a:defRPr>
                <a:noFill/>
              </a:defRPr>
            </a:lvl2pPr>
            <a:lvl3pPr>
              <a:defRPr>
                <a:noFill/>
              </a:defRPr>
            </a:lvl3pPr>
            <a:lvl4pPr>
              <a:defRPr>
                <a:noFill/>
              </a:defRPr>
            </a:lvl4pPr>
            <a:lvl5pPr>
              <a:defRPr>
                <a:noFill/>
              </a:defRPr>
            </a:lvl5pPr>
          </a:lstStyle>
          <a:p>
            <a:pPr lvl="0"/>
            <a:endParaRPr lang="id-ID" dirty="0"/>
          </a:p>
        </p:txBody>
      </p:sp>
      <p:sp>
        <p:nvSpPr>
          <p:cNvPr id="58" name="Text Placeholder 5"/>
          <p:cNvSpPr>
            <a:spLocks noGrp="1"/>
          </p:cNvSpPr>
          <p:nvPr>
            <p:ph type="body" sz="quarter" idx="47"/>
          </p:nvPr>
        </p:nvSpPr>
        <p:spPr>
          <a:xfrm>
            <a:off x="241244" y="4242367"/>
            <a:ext cx="4096024" cy="1127817"/>
          </a:xfrm>
          <a:custGeom>
            <a:avLst/>
            <a:gdLst>
              <a:gd name="connsiteX0" fmla="*/ 0 w 4387078"/>
              <a:gd name="connsiteY0" fmla="*/ 0 h 2751137"/>
              <a:gd name="connsiteX1" fmla="*/ 4387078 w 4387078"/>
              <a:gd name="connsiteY1" fmla="*/ 0 h 2751137"/>
              <a:gd name="connsiteX2" fmla="*/ 4387078 w 4387078"/>
              <a:gd name="connsiteY2" fmla="*/ 2751137 h 2751137"/>
              <a:gd name="connsiteX3" fmla="*/ 0 w 4387078"/>
              <a:gd name="connsiteY3" fmla="*/ 2751137 h 2751137"/>
              <a:gd name="connsiteX4" fmla="*/ 0 w 4387078"/>
              <a:gd name="connsiteY4" fmla="*/ 0 h 2751137"/>
              <a:gd name="connsiteX0" fmla="*/ 1181687 w 4387078"/>
              <a:gd name="connsiteY0" fmla="*/ 14068 h 2751137"/>
              <a:gd name="connsiteX1" fmla="*/ 4387078 w 4387078"/>
              <a:gd name="connsiteY1" fmla="*/ 0 h 2751137"/>
              <a:gd name="connsiteX2" fmla="*/ 4387078 w 4387078"/>
              <a:gd name="connsiteY2" fmla="*/ 2751137 h 2751137"/>
              <a:gd name="connsiteX3" fmla="*/ 0 w 4387078"/>
              <a:gd name="connsiteY3" fmla="*/ 2751137 h 2751137"/>
              <a:gd name="connsiteX4" fmla="*/ 1181687 w 4387078"/>
              <a:gd name="connsiteY4" fmla="*/ 14068 h 2751137"/>
              <a:gd name="connsiteX0" fmla="*/ 1181687 w 4387078"/>
              <a:gd name="connsiteY0" fmla="*/ 0 h 2737069"/>
              <a:gd name="connsiteX1" fmla="*/ 2417601 w 4387078"/>
              <a:gd name="connsiteY1" fmla="*/ 0 h 2737069"/>
              <a:gd name="connsiteX2" fmla="*/ 4387078 w 4387078"/>
              <a:gd name="connsiteY2" fmla="*/ 2737069 h 2737069"/>
              <a:gd name="connsiteX3" fmla="*/ 0 w 4387078"/>
              <a:gd name="connsiteY3" fmla="*/ 2737069 h 2737069"/>
              <a:gd name="connsiteX4" fmla="*/ 1181687 w 4387078"/>
              <a:gd name="connsiteY4" fmla="*/ 0 h 2737069"/>
              <a:gd name="connsiteX0" fmla="*/ 1181687 w 4387078"/>
              <a:gd name="connsiteY0" fmla="*/ 0 h 2737069"/>
              <a:gd name="connsiteX1" fmla="*/ 4387078 w 4387078"/>
              <a:gd name="connsiteY1" fmla="*/ 2737069 h 2737069"/>
              <a:gd name="connsiteX2" fmla="*/ 0 w 4387078"/>
              <a:gd name="connsiteY2" fmla="*/ 2737069 h 2737069"/>
              <a:gd name="connsiteX3" fmla="*/ 1181687 w 4387078"/>
              <a:gd name="connsiteY3" fmla="*/ 0 h 2737069"/>
              <a:gd name="connsiteX0" fmla="*/ 1181687 w 4387078"/>
              <a:gd name="connsiteY0" fmla="*/ 1 h 2737070"/>
              <a:gd name="connsiteX1" fmla="*/ 4387078 w 4387078"/>
              <a:gd name="connsiteY1" fmla="*/ 2737070 h 2737070"/>
              <a:gd name="connsiteX2" fmla="*/ 0 w 4387078"/>
              <a:gd name="connsiteY2" fmla="*/ 2737070 h 2737070"/>
              <a:gd name="connsiteX3" fmla="*/ 1181687 w 4387078"/>
              <a:gd name="connsiteY3" fmla="*/ 1 h 2737070"/>
              <a:gd name="connsiteX0" fmla="*/ 1534112 w 4387078"/>
              <a:gd name="connsiteY0" fmla="*/ 2 h 2727546"/>
              <a:gd name="connsiteX1" fmla="*/ 4387078 w 4387078"/>
              <a:gd name="connsiteY1" fmla="*/ 2727546 h 2727546"/>
              <a:gd name="connsiteX2" fmla="*/ 0 w 4387078"/>
              <a:gd name="connsiteY2" fmla="*/ 2727546 h 2727546"/>
              <a:gd name="connsiteX3" fmla="*/ 1534112 w 4387078"/>
              <a:gd name="connsiteY3" fmla="*/ 2 h 2727546"/>
              <a:gd name="connsiteX0" fmla="*/ 1534112 w 4387078"/>
              <a:gd name="connsiteY0" fmla="*/ 2 h 2727546"/>
              <a:gd name="connsiteX1" fmla="*/ 4387078 w 4387078"/>
              <a:gd name="connsiteY1" fmla="*/ 2727546 h 2727546"/>
              <a:gd name="connsiteX2" fmla="*/ 0 w 4387078"/>
              <a:gd name="connsiteY2" fmla="*/ 2727546 h 2727546"/>
              <a:gd name="connsiteX3" fmla="*/ 1534112 w 4387078"/>
              <a:gd name="connsiteY3" fmla="*/ 2 h 2727546"/>
              <a:gd name="connsiteX0" fmla="*/ 1534112 w 2386828"/>
              <a:gd name="connsiteY0" fmla="*/ 0 h 2727544"/>
              <a:gd name="connsiteX1" fmla="*/ 2386828 w 2386828"/>
              <a:gd name="connsiteY1" fmla="*/ 2727544 h 2727544"/>
              <a:gd name="connsiteX2" fmla="*/ 0 w 2386828"/>
              <a:gd name="connsiteY2" fmla="*/ 2727544 h 2727544"/>
              <a:gd name="connsiteX3" fmla="*/ 1534112 w 2386828"/>
              <a:gd name="connsiteY3" fmla="*/ 0 h 2727544"/>
              <a:gd name="connsiteX0" fmla="*/ 1124537 w 2386828"/>
              <a:gd name="connsiteY0" fmla="*/ 0 h 2032219"/>
              <a:gd name="connsiteX1" fmla="*/ 2386828 w 2386828"/>
              <a:gd name="connsiteY1" fmla="*/ 2032219 h 2032219"/>
              <a:gd name="connsiteX2" fmla="*/ 0 w 2386828"/>
              <a:gd name="connsiteY2" fmla="*/ 2032219 h 2032219"/>
              <a:gd name="connsiteX3" fmla="*/ 1124537 w 2386828"/>
              <a:gd name="connsiteY3" fmla="*/ 0 h 2032219"/>
              <a:gd name="connsiteX0" fmla="*/ 1124537 w 2386828"/>
              <a:gd name="connsiteY0" fmla="*/ 0 h 2032219"/>
              <a:gd name="connsiteX1" fmla="*/ 2386828 w 2386828"/>
              <a:gd name="connsiteY1" fmla="*/ 2032219 h 2032219"/>
              <a:gd name="connsiteX2" fmla="*/ 0 w 2386828"/>
              <a:gd name="connsiteY2" fmla="*/ 2032219 h 2032219"/>
              <a:gd name="connsiteX3" fmla="*/ 1124537 w 2386828"/>
              <a:gd name="connsiteY3" fmla="*/ 0 h 2032219"/>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1920103"/>
              <a:gd name="connsiteY0" fmla="*/ 0 h 2041744"/>
              <a:gd name="connsiteX1" fmla="*/ 1920103 w 1920103"/>
              <a:gd name="connsiteY1" fmla="*/ 2041744 h 2041744"/>
              <a:gd name="connsiteX2" fmla="*/ 0 w 1920103"/>
              <a:gd name="connsiteY2" fmla="*/ 2041744 h 2041744"/>
              <a:gd name="connsiteX3" fmla="*/ 1267412 w 1920103"/>
              <a:gd name="connsiteY3" fmla="*/ 0 h 20417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Lst>
            <a:ahLst/>
            <a:cxnLst>
              <a:cxn ang="0">
                <a:pos x="connsiteX0" y="connsiteY0"/>
              </a:cxn>
              <a:cxn ang="0">
                <a:pos x="connsiteX1" y="connsiteY1"/>
              </a:cxn>
              <a:cxn ang="0">
                <a:pos x="connsiteX2" y="connsiteY2"/>
              </a:cxn>
              <a:cxn ang="0">
                <a:pos x="connsiteX3" y="connsiteY3"/>
              </a:cxn>
            </a:cxnLst>
            <a:rect l="l" t="t" r="r" b="b"/>
            <a:pathLst>
              <a:path w="1920103" h="2003644">
                <a:moveTo>
                  <a:pt x="953087" y="0"/>
                </a:moveTo>
                <a:cubicBezTo>
                  <a:pt x="1473129" y="0"/>
                  <a:pt x="1461239" y="1758038"/>
                  <a:pt x="1920103" y="2003644"/>
                </a:cubicBezTo>
                <a:lnTo>
                  <a:pt x="0" y="2003644"/>
                </a:lnTo>
                <a:cubicBezTo>
                  <a:pt x="470096" y="1824713"/>
                  <a:pt x="433045" y="0"/>
                  <a:pt x="953087" y="0"/>
                </a:cubicBezTo>
                <a:close/>
              </a:path>
            </a:pathLst>
          </a:custGeom>
          <a:gradFill flip="none" rotWithShape="1">
            <a:gsLst>
              <a:gs pos="96000">
                <a:srgbClr val="00FFFF">
                  <a:alpha val="76000"/>
                </a:srgbClr>
              </a:gs>
              <a:gs pos="0">
                <a:srgbClr val="7030A0">
                  <a:alpha val="0"/>
                </a:srgbClr>
              </a:gs>
            </a:gsLst>
            <a:lin ang="16200000" scaled="1"/>
            <a:tileRect/>
          </a:gradFill>
        </p:spPr>
        <p:txBody>
          <a:bodyPr/>
          <a:lstStyle>
            <a:lvl1pPr marL="0" indent="0">
              <a:buNone/>
              <a:defRPr>
                <a:noFill/>
              </a:defRPr>
            </a:lvl1pPr>
          </a:lstStyle>
          <a:p>
            <a:pPr lvl="0"/>
            <a:endParaRPr lang="id-ID" dirty="0"/>
          </a:p>
        </p:txBody>
      </p:sp>
      <p:sp>
        <p:nvSpPr>
          <p:cNvPr id="59" name="Text Placeholder 11"/>
          <p:cNvSpPr>
            <a:spLocks noGrp="1"/>
          </p:cNvSpPr>
          <p:nvPr>
            <p:ph type="body" sz="quarter" idx="48" hasCustomPrompt="1"/>
          </p:nvPr>
        </p:nvSpPr>
        <p:spPr>
          <a:xfrm>
            <a:off x="4110117" y="2155584"/>
            <a:ext cx="492387" cy="236341"/>
          </a:xfrm>
        </p:spPr>
        <p:txBody>
          <a:bodyPr>
            <a:noAutofit/>
          </a:bodyPr>
          <a:lstStyle>
            <a:lvl1pPr marL="0" indent="0" algn="l">
              <a:buNone/>
              <a:defRPr sz="1200">
                <a:latin typeface="Lato Black" panose="020F0A02020204030203" pitchFamily="34" charset="0"/>
              </a:defRPr>
            </a:lvl1pPr>
          </a:lstStyle>
          <a:p>
            <a:pPr lvl="0"/>
            <a:r>
              <a:rPr lang="id-ID" dirty="0"/>
              <a:t>10%</a:t>
            </a:r>
          </a:p>
        </p:txBody>
      </p:sp>
      <p:sp>
        <p:nvSpPr>
          <p:cNvPr id="60" name="Text Placeholder 5"/>
          <p:cNvSpPr>
            <a:spLocks noGrp="1"/>
          </p:cNvSpPr>
          <p:nvPr>
            <p:ph type="body" sz="quarter" idx="49"/>
          </p:nvPr>
        </p:nvSpPr>
        <p:spPr>
          <a:xfrm>
            <a:off x="2427993" y="2641411"/>
            <a:ext cx="3925051" cy="2728642"/>
          </a:xfrm>
          <a:custGeom>
            <a:avLst/>
            <a:gdLst>
              <a:gd name="connsiteX0" fmla="*/ 0 w 4387078"/>
              <a:gd name="connsiteY0" fmla="*/ 0 h 2751137"/>
              <a:gd name="connsiteX1" fmla="*/ 4387078 w 4387078"/>
              <a:gd name="connsiteY1" fmla="*/ 0 h 2751137"/>
              <a:gd name="connsiteX2" fmla="*/ 4387078 w 4387078"/>
              <a:gd name="connsiteY2" fmla="*/ 2751137 h 2751137"/>
              <a:gd name="connsiteX3" fmla="*/ 0 w 4387078"/>
              <a:gd name="connsiteY3" fmla="*/ 2751137 h 2751137"/>
              <a:gd name="connsiteX4" fmla="*/ 0 w 4387078"/>
              <a:gd name="connsiteY4" fmla="*/ 0 h 2751137"/>
              <a:gd name="connsiteX0" fmla="*/ 1181687 w 4387078"/>
              <a:gd name="connsiteY0" fmla="*/ 14068 h 2751137"/>
              <a:gd name="connsiteX1" fmla="*/ 4387078 w 4387078"/>
              <a:gd name="connsiteY1" fmla="*/ 0 h 2751137"/>
              <a:gd name="connsiteX2" fmla="*/ 4387078 w 4387078"/>
              <a:gd name="connsiteY2" fmla="*/ 2751137 h 2751137"/>
              <a:gd name="connsiteX3" fmla="*/ 0 w 4387078"/>
              <a:gd name="connsiteY3" fmla="*/ 2751137 h 2751137"/>
              <a:gd name="connsiteX4" fmla="*/ 1181687 w 4387078"/>
              <a:gd name="connsiteY4" fmla="*/ 14068 h 2751137"/>
              <a:gd name="connsiteX0" fmla="*/ 1181687 w 4387078"/>
              <a:gd name="connsiteY0" fmla="*/ 0 h 2737069"/>
              <a:gd name="connsiteX1" fmla="*/ 2417601 w 4387078"/>
              <a:gd name="connsiteY1" fmla="*/ 0 h 2737069"/>
              <a:gd name="connsiteX2" fmla="*/ 4387078 w 4387078"/>
              <a:gd name="connsiteY2" fmla="*/ 2737069 h 2737069"/>
              <a:gd name="connsiteX3" fmla="*/ 0 w 4387078"/>
              <a:gd name="connsiteY3" fmla="*/ 2737069 h 2737069"/>
              <a:gd name="connsiteX4" fmla="*/ 1181687 w 4387078"/>
              <a:gd name="connsiteY4" fmla="*/ 0 h 2737069"/>
              <a:gd name="connsiteX0" fmla="*/ 1181687 w 4387078"/>
              <a:gd name="connsiteY0" fmla="*/ 0 h 2737069"/>
              <a:gd name="connsiteX1" fmla="*/ 4387078 w 4387078"/>
              <a:gd name="connsiteY1" fmla="*/ 2737069 h 2737069"/>
              <a:gd name="connsiteX2" fmla="*/ 0 w 4387078"/>
              <a:gd name="connsiteY2" fmla="*/ 2737069 h 2737069"/>
              <a:gd name="connsiteX3" fmla="*/ 1181687 w 4387078"/>
              <a:gd name="connsiteY3" fmla="*/ 0 h 2737069"/>
              <a:gd name="connsiteX0" fmla="*/ 1181687 w 4387078"/>
              <a:gd name="connsiteY0" fmla="*/ 1 h 2737070"/>
              <a:gd name="connsiteX1" fmla="*/ 4387078 w 4387078"/>
              <a:gd name="connsiteY1" fmla="*/ 2737070 h 2737070"/>
              <a:gd name="connsiteX2" fmla="*/ 0 w 4387078"/>
              <a:gd name="connsiteY2" fmla="*/ 2737070 h 2737070"/>
              <a:gd name="connsiteX3" fmla="*/ 1181687 w 4387078"/>
              <a:gd name="connsiteY3" fmla="*/ 1 h 2737070"/>
              <a:gd name="connsiteX0" fmla="*/ 1534112 w 4387078"/>
              <a:gd name="connsiteY0" fmla="*/ 2 h 2727546"/>
              <a:gd name="connsiteX1" fmla="*/ 4387078 w 4387078"/>
              <a:gd name="connsiteY1" fmla="*/ 2727546 h 2727546"/>
              <a:gd name="connsiteX2" fmla="*/ 0 w 4387078"/>
              <a:gd name="connsiteY2" fmla="*/ 2727546 h 2727546"/>
              <a:gd name="connsiteX3" fmla="*/ 1534112 w 4387078"/>
              <a:gd name="connsiteY3" fmla="*/ 2 h 2727546"/>
              <a:gd name="connsiteX0" fmla="*/ 1534112 w 4387078"/>
              <a:gd name="connsiteY0" fmla="*/ 2 h 2727546"/>
              <a:gd name="connsiteX1" fmla="*/ 4387078 w 4387078"/>
              <a:gd name="connsiteY1" fmla="*/ 2727546 h 2727546"/>
              <a:gd name="connsiteX2" fmla="*/ 0 w 4387078"/>
              <a:gd name="connsiteY2" fmla="*/ 2727546 h 2727546"/>
              <a:gd name="connsiteX3" fmla="*/ 1534112 w 4387078"/>
              <a:gd name="connsiteY3" fmla="*/ 2 h 2727546"/>
              <a:gd name="connsiteX0" fmla="*/ 1534112 w 2386828"/>
              <a:gd name="connsiteY0" fmla="*/ 0 h 2727544"/>
              <a:gd name="connsiteX1" fmla="*/ 2386828 w 2386828"/>
              <a:gd name="connsiteY1" fmla="*/ 2727544 h 2727544"/>
              <a:gd name="connsiteX2" fmla="*/ 0 w 2386828"/>
              <a:gd name="connsiteY2" fmla="*/ 2727544 h 2727544"/>
              <a:gd name="connsiteX3" fmla="*/ 1534112 w 2386828"/>
              <a:gd name="connsiteY3" fmla="*/ 0 h 2727544"/>
              <a:gd name="connsiteX0" fmla="*/ 1124537 w 2386828"/>
              <a:gd name="connsiteY0" fmla="*/ 0 h 2032219"/>
              <a:gd name="connsiteX1" fmla="*/ 2386828 w 2386828"/>
              <a:gd name="connsiteY1" fmla="*/ 2032219 h 2032219"/>
              <a:gd name="connsiteX2" fmla="*/ 0 w 2386828"/>
              <a:gd name="connsiteY2" fmla="*/ 2032219 h 2032219"/>
              <a:gd name="connsiteX3" fmla="*/ 1124537 w 2386828"/>
              <a:gd name="connsiteY3" fmla="*/ 0 h 2032219"/>
              <a:gd name="connsiteX0" fmla="*/ 1124537 w 2386828"/>
              <a:gd name="connsiteY0" fmla="*/ 0 h 2032219"/>
              <a:gd name="connsiteX1" fmla="*/ 2386828 w 2386828"/>
              <a:gd name="connsiteY1" fmla="*/ 2032219 h 2032219"/>
              <a:gd name="connsiteX2" fmla="*/ 0 w 2386828"/>
              <a:gd name="connsiteY2" fmla="*/ 2032219 h 2032219"/>
              <a:gd name="connsiteX3" fmla="*/ 1124537 w 2386828"/>
              <a:gd name="connsiteY3" fmla="*/ 0 h 2032219"/>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1920103"/>
              <a:gd name="connsiteY0" fmla="*/ 0 h 2041744"/>
              <a:gd name="connsiteX1" fmla="*/ 1920103 w 1920103"/>
              <a:gd name="connsiteY1" fmla="*/ 2041744 h 2041744"/>
              <a:gd name="connsiteX2" fmla="*/ 0 w 1920103"/>
              <a:gd name="connsiteY2" fmla="*/ 2041744 h 2041744"/>
              <a:gd name="connsiteX3" fmla="*/ 1267412 w 1920103"/>
              <a:gd name="connsiteY3" fmla="*/ 0 h 20417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Lst>
            <a:ahLst/>
            <a:cxnLst>
              <a:cxn ang="0">
                <a:pos x="connsiteX0" y="connsiteY0"/>
              </a:cxn>
              <a:cxn ang="0">
                <a:pos x="connsiteX1" y="connsiteY1"/>
              </a:cxn>
              <a:cxn ang="0">
                <a:pos x="connsiteX2" y="connsiteY2"/>
              </a:cxn>
              <a:cxn ang="0">
                <a:pos x="connsiteX3" y="connsiteY3"/>
              </a:cxn>
            </a:cxnLst>
            <a:rect l="l" t="t" r="r" b="b"/>
            <a:pathLst>
              <a:path w="1920103" h="2003644">
                <a:moveTo>
                  <a:pt x="953087" y="0"/>
                </a:moveTo>
                <a:cubicBezTo>
                  <a:pt x="1473129" y="0"/>
                  <a:pt x="1461239" y="1758038"/>
                  <a:pt x="1920103" y="2003644"/>
                </a:cubicBezTo>
                <a:lnTo>
                  <a:pt x="0" y="2003644"/>
                </a:lnTo>
                <a:cubicBezTo>
                  <a:pt x="470096" y="1824713"/>
                  <a:pt x="433045" y="0"/>
                  <a:pt x="953087" y="0"/>
                </a:cubicBezTo>
                <a:close/>
              </a:path>
            </a:pathLst>
          </a:custGeom>
          <a:gradFill flip="none" rotWithShape="1">
            <a:gsLst>
              <a:gs pos="96000">
                <a:srgbClr val="B5216F"/>
              </a:gs>
              <a:gs pos="0">
                <a:srgbClr val="7030A0">
                  <a:alpha val="0"/>
                </a:srgbClr>
              </a:gs>
            </a:gsLst>
            <a:lin ang="16200000" scaled="1"/>
            <a:tileRect/>
          </a:gradFill>
        </p:spPr>
        <p:txBody>
          <a:bodyPr/>
          <a:lstStyle>
            <a:lvl1pPr marL="0" indent="0">
              <a:buNone/>
              <a:defRPr>
                <a:noFill/>
              </a:defRPr>
            </a:lvl1pPr>
          </a:lstStyle>
          <a:p>
            <a:pPr lvl="0"/>
            <a:endParaRPr lang="id-ID" dirty="0"/>
          </a:p>
        </p:txBody>
      </p:sp>
      <p:sp>
        <p:nvSpPr>
          <p:cNvPr id="65" name="Text Placeholder 69"/>
          <p:cNvSpPr>
            <a:spLocks noGrp="1"/>
          </p:cNvSpPr>
          <p:nvPr>
            <p:ph type="body" sz="quarter" idx="50"/>
          </p:nvPr>
        </p:nvSpPr>
        <p:spPr>
          <a:xfrm>
            <a:off x="4270814" y="2541419"/>
            <a:ext cx="213801" cy="213801"/>
          </a:xfrm>
          <a:prstGeom prst="ellipse">
            <a:avLst/>
          </a:prstGeom>
          <a:solidFill>
            <a:schemeClr val="bg1">
              <a:alpha val="25000"/>
            </a:schemeClr>
          </a:solidFill>
        </p:spPr>
        <p:txBody>
          <a:bodyPr>
            <a:noAutofit/>
          </a:bodyPr>
          <a:lstStyle>
            <a:lvl1pPr marL="0" indent="0">
              <a:buNone/>
              <a:defRPr sz="400">
                <a:noFill/>
              </a:defRPr>
            </a:lvl1pPr>
            <a:lvl2pPr>
              <a:defRPr>
                <a:noFill/>
              </a:defRPr>
            </a:lvl2pPr>
            <a:lvl3pPr>
              <a:defRPr>
                <a:noFill/>
              </a:defRPr>
            </a:lvl3pPr>
            <a:lvl4pPr>
              <a:defRPr>
                <a:noFill/>
              </a:defRPr>
            </a:lvl4pPr>
            <a:lvl5pPr>
              <a:defRPr>
                <a:noFill/>
              </a:defRPr>
            </a:lvl5pPr>
          </a:lstStyle>
          <a:p>
            <a:pPr lvl="0"/>
            <a:endParaRPr lang="id-ID" dirty="0"/>
          </a:p>
        </p:txBody>
      </p:sp>
      <p:sp>
        <p:nvSpPr>
          <p:cNvPr id="66" name="Text Placeholder 69"/>
          <p:cNvSpPr>
            <a:spLocks noGrp="1"/>
          </p:cNvSpPr>
          <p:nvPr>
            <p:ph type="body" sz="quarter" idx="51"/>
          </p:nvPr>
        </p:nvSpPr>
        <p:spPr>
          <a:xfrm>
            <a:off x="4324221" y="2594782"/>
            <a:ext cx="106811" cy="106810"/>
          </a:xfrm>
          <a:prstGeom prst="ellipse">
            <a:avLst/>
          </a:prstGeom>
          <a:solidFill>
            <a:schemeClr val="bg1"/>
          </a:solidFill>
        </p:spPr>
        <p:txBody>
          <a:bodyPr>
            <a:noAutofit/>
          </a:bodyPr>
          <a:lstStyle>
            <a:lvl1pPr marL="0" indent="0">
              <a:buNone/>
              <a:defRPr sz="400">
                <a:noFill/>
              </a:defRPr>
            </a:lvl1pPr>
            <a:lvl2pPr>
              <a:defRPr>
                <a:noFill/>
              </a:defRPr>
            </a:lvl2pPr>
            <a:lvl3pPr>
              <a:defRPr>
                <a:noFill/>
              </a:defRPr>
            </a:lvl3pPr>
            <a:lvl4pPr>
              <a:defRPr>
                <a:noFill/>
              </a:defRPr>
            </a:lvl4pPr>
            <a:lvl5pPr>
              <a:defRPr>
                <a:noFill/>
              </a:defRPr>
            </a:lvl5pPr>
          </a:lstStyle>
          <a:p>
            <a:pPr lvl="0"/>
            <a:endParaRPr lang="id-ID" dirty="0"/>
          </a:p>
        </p:txBody>
      </p:sp>
      <p:sp>
        <p:nvSpPr>
          <p:cNvPr id="67" name="Text Placeholder 5"/>
          <p:cNvSpPr>
            <a:spLocks noGrp="1"/>
          </p:cNvSpPr>
          <p:nvPr>
            <p:ph type="body" sz="quarter" idx="52"/>
          </p:nvPr>
        </p:nvSpPr>
        <p:spPr>
          <a:xfrm>
            <a:off x="2373240" y="3607733"/>
            <a:ext cx="4096024" cy="1762451"/>
          </a:xfrm>
          <a:custGeom>
            <a:avLst/>
            <a:gdLst>
              <a:gd name="connsiteX0" fmla="*/ 0 w 4387078"/>
              <a:gd name="connsiteY0" fmla="*/ 0 h 2751137"/>
              <a:gd name="connsiteX1" fmla="*/ 4387078 w 4387078"/>
              <a:gd name="connsiteY1" fmla="*/ 0 h 2751137"/>
              <a:gd name="connsiteX2" fmla="*/ 4387078 w 4387078"/>
              <a:gd name="connsiteY2" fmla="*/ 2751137 h 2751137"/>
              <a:gd name="connsiteX3" fmla="*/ 0 w 4387078"/>
              <a:gd name="connsiteY3" fmla="*/ 2751137 h 2751137"/>
              <a:gd name="connsiteX4" fmla="*/ 0 w 4387078"/>
              <a:gd name="connsiteY4" fmla="*/ 0 h 2751137"/>
              <a:gd name="connsiteX0" fmla="*/ 1181687 w 4387078"/>
              <a:gd name="connsiteY0" fmla="*/ 14068 h 2751137"/>
              <a:gd name="connsiteX1" fmla="*/ 4387078 w 4387078"/>
              <a:gd name="connsiteY1" fmla="*/ 0 h 2751137"/>
              <a:gd name="connsiteX2" fmla="*/ 4387078 w 4387078"/>
              <a:gd name="connsiteY2" fmla="*/ 2751137 h 2751137"/>
              <a:gd name="connsiteX3" fmla="*/ 0 w 4387078"/>
              <a:gd name="connsiteY3" fmla="*/ 2751137 h 2751137"/>
              <a:gd name="connsiteX4" fmla="*/ 1181687 w 4387078"/>
              <a:gd name="connsiteY4" fmla="*/ 14068 h 2751137"/>
              <a:gd name="connsiteX0" fmla="*/ 1181687 w 4387078"/>
              <a:gd name="connsiteY0" fmla="*/ 0 h 2737069"/>
              <a:gd name="connsiteX1" fmla="*/ 2417601 w 4387078"/>
              <a:gd name="connsiteY1" fmla="*/ 0 h 2737069"/>
              <a:gd name="connsiteX2" fmla="*/ 4387078 w 4387078"/>
              <a:gd name="connsiteY2" fmla="*/ 2737069 h 2737069"/>
              <a:gd name="connsiteX3" fmla="*/ 0 w 4387078"/>
              <a:gd name="connsiteY3" fmla="*/ 2737069 h 2737069"/>
              <a:gd name="connsiteX4" fmla="*/ 1181687 w 4387078"/>
              <a:gd name="connsiteY4" fmla="*/ 0 h 2737069"/>
              <a:gd name="connsiteX0" fmla="*/ 1181687 w 4387078"/>
              <a:gd name="connsiteY0" fmla="*/ 0 h 2737069"/>
              <a:gd name="connsiteX1" fmla="*/ 4387078 w 4387078"/>
              <a:gd name="connsiteY1" fmla="*/ 2737069 h 2737069"/>
              <a:gd name="connsiteX2" fmla="*/ 0 w 4387078"/>
              <a:gd name="connsiteY2" fmla="*/ 2737069 h 2737069"/>
              <a:gd name="connsiteX3" fmla="*/ 1181687 w 4387078"/>
              <a:gd name="connsiteY3" fmla="*/ 0 h 2737069"/>
              <a:gd name="connsiteX0" fmla="*/ 1181687 w 4387078"/>
              <a:gd name="connsiteY0" fmla="*/ 1 h 2737070"/>
              <a:gd name="connsiteX1" fmla="*/ 4387078 w 4387078"/>
              <a:gd name="connsiteY1" fmla="*/ 2737070 h 2737070"/>
              <a:gd name="connsiteX2" fmla="*/ 0 w 4387078"/>
              <a:gd name="connsiteY2" fmla="*/ 2737070 h 2737070"/>
              <a:gd name="connsiteX3" fmla="*/ 1181687 w 4387078"/>
              <a:gd name="connsiteY3" fmla="*/ 1 h 2737070"/>
              <a:gd name="connsiteX0" fmla="*/ 1534112 w 4387078"/>
              <a:gd name="connsiteY0" fmla="*/ 2 h 2727546"/>
              <a:gd name="connsiteX1" fmla="*/ 4387078 w 4387078"/>
              <a:gd name="connsiteY1" fmla="*/ 2727546 h 2727546"/>
              <a:gd name="connsiteX2" fmla="*/ 0 w 4387078"/>
              <a:gd name="connsiteY2" fmla="*/ 2727546 h 2727546"/>
              <a:gd name="connsiteX3" fmla="*/ 1534112 w 4387078"/>
              <a:gd name="connsiteY3" fmla="*/ 2 h 2727546"/>
              <a:gd name="connsiteX0" fmla="*/ 1534112 w 4387078"/>
              <a:gd name="connsiteY0" fmla="*/ 2 h 2727546"/>
              <a:gd name="connsiteX1" fmla="*/ 4387078 w 4387078"/>
              <a:gd name="connsiteY1" fmla="*/ 2727546 h 2727546"/>
              <a:gd name="connsiteX2" fmla="*/ 0 w 4387078"/>
              <a:gd name="connsiteY2" fmla="*/ 2727546 h 2727546"/>
              <a:gd name="connsiteX3" fmla="*/ 1534112 w 4387078"/>
              <a:gd name="connsiteY3" fmla="*/ 2 h 2727546"/>
              <a:gd name="connsiteX0" fmla="*/ 1534112 w 2386828"/>
              <a:gd name="connsiteY0" fmla="*/ 0 h 2727544"/>
              <a:gd name="connsiteX1" fmla="*/ 2386828 w 2386828"/>
              <a:gd name="connsiteY1" fmla="*/ 2727544 h 2727544"/>
              <a:gd name="connsiteX2" fmla="*/ 0 w 2386828"/>
              <a:gd name="connsiteY2" fmla="*/ 2727544 h 2727544"/>
              <a:gd name="connsiteX3" fmla="*/ 1534112 w 2386828"/>
              <a:gd name="connsiteY3" fmla="*/ 0 h 2727544"/>
              <a:gd name="connsiteX0" fmla="*/ 1124537 w 2386828"/>
              <a:gd name="connsiteY0" fmla="*/ 0 h 2032219"/>
              <a:gd name="connsiteX1" fmla="*/ 2386828 w 2386828"/>
              <a:gd name="connsiteY1" fmla="*/ 2032219 h 2032219"/>
              <a:gd name="connsiteX2" fmla="*/ 0 w 2386828"/>
              <a:gd name="connsiteY2" fmla="*/ 2032219 h 2032219"/>
              <a:gd name="connsiteX3" fmla="*/ 1124537 w 2386828"/>
              <a:gd name="connsiteY3" fmla="*/ 0 h 2032219"/>
              <a:gd name="connsiteX0" fmla="*/ 1124537 w 2386828"/>
              <a:gd name="connsiteY0" fmla="*/ 0 h 2032219"/>
              <a:gd name="connsiteX1" fmla="*/ 2386828 w 2386828"/>
              <a:gd name="connsiteY1" fmla="*/ 2032219 h 2032219"/>
              <a:gd name="connsiteX2" fmla="*/ 0 w 2386828"/>
              <a:gd name="connsiteY2" fmla="*/ 2032219 h 2032219"/>
              <a:gd name="connsiteX3" fmla="*/ 1124537 w 2386828"/>
              <a:gd name="connsiteY3" fmla="*/ 0 h 2032219"/>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1920103"/>
              <a:gd name="connsiteY0" fmla="*/ 0 h 2041744"/>
              <a:gd name="connsiteX1" fmla="*/ 1920103 w 1920103"/>
              <a:gd name="connsiteY1" fmla="*/ 2041744 h 2041744"/>
              <a:gd name="connsiteX2" fmla="*/ 0 w 1920103"/>
              <a:gd name="connsiteY2" fmla="*/ 2041744 h 2041744"/>
              <a:gd name="connsiteX3" fmla="*/ 1267412 w 1920103"/>
              <a:gd name="connsiteY3" fmla="*/ 0 h 20417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Lst>
            <a:ahLst/>
            <a:cxnLst>
              <a:cxn ang="0">
                <a:pos x="connsiteX0" y="connsiteY0"/>
              </a:cxn>
              <a:cxn ang="0">
                <a:pos x="connsiteX1" y="connsiteY1"/>
              </a:cxn>
              <a:cxn ang="0">
                <a:pos x="connsiteX2" y="connsiteY2"/>
              </a:cxn>
              <a:cxn ang="0">
                <a:pos x="connsiteX3" y="connsiteY3"/>
              </a:cxn>
            </a:cxnLst>
            <a:rect l="l" t="t" r="r" b="b"/>
            <a:pathLst>
              <a:path w="1920103" h="2003644">
                <a:moveTo>
                  <a:pt x="953087" y="0"/>
                </a:moveTo>
                <a:cubicBezTo>
                  <a:pt x="1473129" y="0"/>
                  <a:pt x="1461239" y="1758038"/>
                  <a:pt x="1920103" y="2003644"/>
                </a:cubicBezTo>
                <a:lnTo>
                  <a:pt x="0" y="2003644"/>
                </a:lnTo>
                <a:cubicBezTo>
                  <a:pt x="470096" y="1824713"/>
                  <a:pt x="433045" y="0"/>
                  <a:pt x="953087" y="0"/>
                </a:cubicBezTo>
                <a:close/>
              </a:path>
            </a:pathLst>
          </a:custGeom>
          <a:gradFill flip="none" rotWithShape="1">
            <a:gsLst>
              <a:gs pos="96000">
                <a:srgbClr val="00FFFF">
                  <a:alpha val="76000"/>
                </a:srgbClr>
              </a:gs>
              <a:gs pos="0">
                <a:srgbClr val="7030A0">
                  <a:alpha val="0"/>
                </a:srgbClr>
              </a:gs>
            </a:gsLst>
            <a:lin ang="16200000" scaled="1"/>
            <a:tileRect/>
          </a:gradFill>
        </p:spPr>
        <p:txBody>
          <a:bodyPr/>
          <a:lstStyle>
            <a:lvl1pPr marL="0" indent="0">
              <a:buNone/>
              <a:defRPr>
                <a:noFill/>
              </a:defRPr>
            </a:lvl1pPr>
          </a:lstStyle>
          <a:p>
            <a:pPr lvl="0"/>
            <a:endParaRPr lang="id-ID" dirty="0"/>
          </a:p>
        </p:txBody>
      </p:sp>
      <p:sp>
        <p:nvSpPr>
          <p:cNvPr id="68" name="Text Placeholder 11"/>
          <p:cNvSpPr>
            <a:spLocks noGrp="1"/>
          </p:cNvSpPr>
          <p:nvPr>
            <p:ph type="body" sz="quarter" idx="53" hasCustomPrompt="1"/>
          </p:nvPr>
        </p:nvSpPr>
        <p:spPr>
          <a:xfrm>
            <a:off x="6074145" y="1658369"/>
            <a:ext cx="492387" cy="236341"/>
          </a:xfrm>
        </p:spPr>
        <p:txBody>
          <a:bodyPr>
            <a:noAutofit/>
          </a:bodyPr>
          <a:lstStyle>
            <a:lvl1pPr marL="0" indent="0" algn="l">
              <a:buNone/>
              <a:defRPr sz="1200">
                <a:latin typeface="Lato Black" panose="020F0A02020204030203" pitchFamily="34" charset="0"/>
              </a:defRPr>
            </a:lvl1pPr>
          </a:lstStyle>
          <a:p>
            <a:pPr lvl="0"/>
            <a:r>
              <a:rPr lang="id-ID" dirty="0"/>
              <a:t>10%</a:t>
            </a:r>
          </a:p>
        </p:txBody>
      </p:sp>
      <p:sp>
        <p:nvSpPr>
          <p:cNvPr id="69" name="Text Placeholder 5"/>
          <p:cNvSpPr>
            <a:spLocks noGrp="1"/>
          </p:cNvSpPr>
          <p:nvPr>
            <p:ph type="body" sz="quarter" idx="54"/>
          </p:nvPr>
        </p:nvSpPr>
        <p:spPr>
          <a:xfrm>
            <a:off x="4392021" y="2155456"/>
            <a:ext cx="3925051" cy="3214601"/>
          </a:xfrm>
          <a:custGeom>
            <a:avLst/>
            <a:gdLst>
              <a:gd name="connsiteX0" fmla="*/ 0 w 4387078"/>
              <a:gd name="connsiteY0" fmla="*/ 0 h 2751137"/>
              <a:gd name="connsiteX1" fmla="*/ 4387078 w 4387078"/>
              <a:gd name="connsiteY1" fmla="*/ 0 h 2751137"/>
              <a:gd name="connsiteX2" fmla="*/ 4387078 w 4387078"/>
              <a:gd name="connsiteY2" fmla="*/ 2751137 h 2751137"/>
              <a:gd name="connsiteX3" fmla="*/ 0 w 4387078"/>
              <a:gd name="connsiteY3" fmla="*/ 2751137 h 2751137"/>
              <a:gd name="connsiteX4" fmla="*/ 0 w 4387078"/>
              <a:gd name="connsiteY4" fmla="*/ 0 h 2751137"/>
              <a:gd name="connsiteX0" fmla="*/ 1181687 w 4387078"/>
              <a:gd name="connsiteY0" fmla="*/ 14068 h 2751137"/>
              <a:gd name="connsiteX1" fmla="*/ 4387078 w 4387078"/>
              <a:gd name="connsiteY1" fmla="*/ 0 h 2751137"/>
              <a:gd name="connsiteX2" fmla="*/ 4387078 w 4387078"/>
              <a:gd name="connsiteY2" fmla="*/ 2751137 h 2751137"/>
              <a:gd name="connsiteX3" fmla="*/ 0 w 4387078"/>
              <a:gd name="connsiteY3" fmla="*/ 2751137 h 2751137"/>
              <a:gd name="connsiteX4" fmla="*/ 1181687 w 4387078"/>
              <a:gd name="connsiteY4" fmla="*/ 14068 h 2751137"/>
              <a:gd name="connsiteX0" fmla="*/ 1181687 w 4387078"/>
              <a:gd name="connsiteY0" fmla="*/ 0 h 2737069"/>
              <a:gd name="connsiteX1" fmla="*/ 2417601 w 4387078"/>
              <a:gd name="connsiteY1" fmla="*/ 0 h 2737069"/>
              <a:gd name="connsiteX2" fmla="*/ 4387078 w 4387078"/>
              <a:gd name="connsiteY2" fmla="*/ 2737069 h 2737069"/>
              <a:gd name="connsiteX3" fmla="*/ 0 w 4387078"/>
              <a:gd name="connsiteY3" fmla="*/ 2737069 h 2737069"/>
              <a:gd name="connsiteX4" fmla="*/ 1181687 w 4387078"/>
              <a:gd name="connsiteY4" fmla="*/ 0 h 2737069"/>
              <a:gd name="connsiteX0" fmla="*/ 1181687 w 4387078"/>
              <a:gd name="connsiteY0" fmla="*/ 0 h 2737069"/>
              <a:gd name="connsiteX1" fmla="*/ 4387078 w 4387078"/>
              <a:gd name="connsiteY1" fmla="*/ 2737069 h 2737069"/>
              <a:gd name="connsiteX2" fmla="*/ 0 w 4387078"/>
              <a:gd name="connsiteY2" fmla="*/ 2737069 h 2737069"/>
              <a:gd name="connsiteX3" fmla="*/ 1181687 w 4387078"/>
              <a:gd name="connsiteY3" fmla="*/ 0 h 2737069"/>
              <a:gd name="connsiteX0" fmla="*/ 1181687 w 4387078"/>
              <a:gd name="connsiteY0" fmla="*/ 1 h 2737070"/>
              <a:gd name="connsiteX1" fmla="*/ 4387078 w 4387078"/>
              <a:gd name="connsiteY1" fmla="*/ 2737070 h 2737070"/>
              <a:gd name="connsiteX2" fmla="*/ 0 w 4387078"/>
              <a:gd name="connsiteY2" fmla="*/ 2737070 h 2737070"/>
              <a:gd name="connsiteX3" fmla="*/ 1181687 w 4387078"/>
              <a:gd name="connsiteY3" fmla="*/ 1 h 2737070"/>
              <a:gd name="connsiteX0" fmla="*/ 1534112 w 4387078"/>
              <a:gd name="connsiteY0" fmla="*/ 2 h 2727546"/>
              <a:gd name="connsiteX1" fmla="*/ 4387078 w 4387078"/>
              <a:gd name="connsiteY1" fmla="*/ 2727546 h 2727546"/>
              <a:gd name="connsiteX2" fmla="*/ 0 w 4387078"/>
              <a:gd name="connsiteY2" fmla="*/ 2727546 h 2727546"/>
              <a:gd name="connsiteX3" fmla="*/ 1534112 w 4387078"/>
              <a:gd name="connsiteY3" fmla="*/ 2 h 2727546"/>
              <a:gd name="connsiteX0" fmla="*/ 1534112 w 4387078"/>
              <a:gd name="connsiteY0" fmla="*/ 2 h 2727546"/>
              <a:gd name="connsiteX1" fmla="*/ 4387078 w 4387078"/>
              <a:gd name="connsiteY1" fmla="*/ 2727546 h 2727546"/>
              <a:gd name="connsiteX2" fmla="*/ 0 w 4387078"/>
              <a:gd name="connsiteY2" fmla="*/ 2727546 h 2727546"/>
              <a:gd name="connsiteX3" fmla="*/ 1534112 w 4387078"/>
              <a:gd name="connsiteY3" fmla="*/ 2 h 2727546"/>
              <a:gd name="connsiteX0" fmla="*/ 1534112 w 2386828"/>
              <a:gd name="connsiteY0" fmla="*/ 0 h 2727544"/>
              <a:gd name="connsiteX1" fmla="*/ 2386828 w 2386828"/>
              <a:gd name="connsiteY1" fmla="*/ 2727544 h 2727544"/>
              <a:gd name="connsiteX2" fmla="*/ 0 w 2386828"/>
              <a:gd name="connsiteY2" fmla="*/ 2727544 h 2727544"/>
              <a:gd name="connsiteX3" fmla="*/ 1534112 w 2386828"/>
              <a:gd name="connsiteY3" fmla="*/ 0 h 2727544"/>
              <a:gd name="connsiteX0" fmla="*/ 1124537 w 2386828"/>
              <a:gd name="connsiteY0" fmla="*/ 0 h 2032219"/>
              <a:gd name="connsiteX1" fmla="*/ 2386828 w 2386828"/>
              <a:gd name="connsiteY1" fmla="*/ 2032219 h 2032219"/>
              <a:gd name="connsiteX2" fmla="*/ 0 w 2386828"/>
              <a:gd name="connsiteY2" fmla="*/ 2032219 h 2032219"/>
              <a:gd name="connsiteX3" fmla="*/ 1124537 w 2386828"/>
              <a:gd name="connsiteY3" fmla="*/ 0 h 2032219"/>
              <a:gd name="connsiteX0" fmla="*/ 1124537 w 2386828"/>
              <a:gd name="connsiteY0" fmla="*/ 0 h 2032219"/>
              <a:gd name="connsiteX1" fmla="*/ 2386828 w 2386828"/>
              <a:gd name="connsiteY1" fmla="*/ 2032219 h 2032219"/>
              <a:gd name="connsiteX2" fmla="*/ 0 w 2386828"/>
              <a:gd name="connsiteY2" fmla="*/ 2032219 h 2032219"/>
              <a:gd name="connsiteX3" fmla="*/ 1124537 w 2386828"/>
              <a:gd name="connsiteY3" fmla="*/ 0 h 2032219"/>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1920103"/>
              <a:gd name="connsiteY0" fmla="*/ 0 h 2041744"/>
              <a:gd name="connsiteX1" fmla="*/ 1920103 w 1920103"/>
              <a:gd name="connsiteY1" fmla="*/ 2041744 h 2041744"/>
              <a:gd name="connsiteX2" fmla="*/ 0 w 1920103"/>
              <a:gd name="connsiteY2" fmla="*/ 2041744 h 2041744"/>
              <a:gd name="connsiteX3" fmla="*/ 1267412 w 1920103"/>
              <a:gd name="connsiteY3" fmla="*/ 0 h 20417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Lst>
            <a:ahLst/>
            <a:cxnLst>
              <a:cxn ang="0">
                <a:pos x="connsiteX0" y="connsiteY0"/>
              </a:cxn>
              <a:cxn ang="0">
                <a:pos x="connsiteX1" y="connsiteY1"/>
              </a:cxn>
              <a:cxn ang="0">
                <a:pos x="connsiteX2" y="connsiteY2"/>
              </a:cxn>
              <a:cxn ang="0">
                <a:pos x="connsiteX3" y="connsiteY3"/>
              </a:cxn>
            </a:cxnLst>
            <a:rect l="l" t="t" r="r" b="b"/>
            <a:pathLst>
              <a:path w="1920103" h="2003644">
                <a:moveTo>
                  <a:pt x="953087" y="0"/>
                </a:moveTo>
                <a:cubicBezTo>
                  <a:pt x="1473129" y="0"/>
                  <a:pt x="1461239" y="1758038"/>
                  <a:pt x="1920103" y="2003644"/>
                </a:cubicBezTo>
                <a:lnTo>
                  <a:pt x="0" y="2003644"/>
                </a:lnTo>
                <a:cubicBezTo>
                  <a:pt x="470096" y="1824713"/>
                  <a:pt x="433045" y="0"/>
                  <a:pt x="953087" y="0"/>
                </a:cubicBezTo>
                <a:close/>
              </a:path>
            </a:pathLst>
          </a:custGeom>
          <a:gradFill flip="none" rotWithShape="1">
            <a:gsLst>
              <a:gs pos="96000">
                <a:srgbClr val="B5216F"/>
              </a:gs>
              <a:gs pos="0">
                <a:srgbClr val="7030A0">
                  <a:alpha val="0"/>
                </a:srgbClr>
              </a:gs>
            </a:gsLst>
            <a:lin ang="16200000" scaled="1"/>
            <a:tileRect/>
          </a:gradFill>
        </p:spPr>
        <p:txBody>
          <a:bodyPr/>
          <a:lstStyle>
            <a:lvl1pPr marL="0" indent="0">
              <a:buNone/>
              <a:defRPr>
                <a:noFill/>
              </a:defRPr>
            </a:lvl1pPr>
          </a:lstStyle>
          <a:p>
            <a:pPr lvl="0"/>
            <a:endParaRPr lang="id-ID" dirty="0"/>
          </a:p>
        </p:txBody>
      </p:sp>
      <p:sp>
        <p:nvSpPr>
          <p:cNvPr id="71" name="Text Placeholder 69"/>
          <p:cNvSpPr>
            <a:spLocks noGrp="1"/>
          </p:cNvSpPr>
          <p:nvPr>
            <p:ph type="body" sz="quarter" idx="55"/>
          </p:nvPr>
        </p:nvSpPr>
        <p:spPr>
          <a:xfrm>
            <a:off x="6234787" y="2044335"/>
            <a:ext cx="213801" cy="213801"/>
          </a:xfrm>
          <a:prstGeom prst="ellipse">
            <a:avLst/>
          </a:prstGeom>
          <a:solidFill>
            <a:schemeClr val="bg1">
              <a:alpha val="25000"/>
            </a:schemeClr>
          </a:solidFill>
        </p:spPr>
        <p:txBody>
          <a:bodyPr>
            <a:noAutofit/>
          </a:bodyPr>
          <a:lstStyle>
            <a:lvl1pPr marL="0" indent="0">
              <a:buNone/>
              <a:defRPr sz="400">
                <a:noFill/>
              </a:defRPr>
            </a:lvl1pPr>
            <a:lvl2pPr>
              <a:defRPr>
                <a:noFill/>
              </a:defRPr>
            </a:lvl2pPr>
            <a:lvl3pPr>
              <a:defRPr>
                <a:noFill/>
              </a:defRPr>
            </a:lvl3pPr>
            <a:lvl4pPr>
              <a:defRPr>
                <a:noFill/>
              </a:defRPr>
            </a:lvl4pPr>
            <a:lvl5pPr>
              <a:defRPr>
                <a:noFill/>
              </a:defRPr>
            </a:lvl5pPr>
          </a:lstStyle>
          <a:p>
            <a:pPr lvl="0"/>
            <a:endParaRPr lang="id-ID" dirty="0"/>
          </a:p>
        </p:txBody>
      </p:sp>
      <p:sp>
        <p:nvSpPr>
          <p:cNvPr id="72" name="Text Placeholder 69"/>
          <p:cNvSpPr>
            <a:spLocks noGrp="1"/>
          </p:cNvSpPr>
          <p:nvPr>
            <p:ph type="body" sz="quarter" idx="56"/>
          </p:nvPr>
        </p:nvSpPr>
        <p:spPr>
          <a:xfrm>
            <a:off x="6288249" y="2097698"/>
            <a:ext cx="106811" cy="106810"/>
          </a:xfrm>
          <a:prstGeom prst="ellipse">
            <a:avLst/>
          </a:prstGeom>
          <a:solidFill>
            <a:schemeClr val="bg1"/>
          </a:solidFill>
        </p:spPr>
        <p:txBody>
          <a:bodyPr>
            <a:noAutofit/>
          </a:bodyPr>
          <a:lstStyle>
            <a:lvl1pPr marL="0" indent="0">
              <a:buNone/>
              <a:defRPr sz="400">
                <a:noFill/>
              </a:defRPr>
            </a:lvl1pPr>
            <a:lvl2pPr>
              <a:defRPr>
                <a:noFill/>
              </a:defRPr>
            </a:lvl2pPr>
            <a:lvl3pPr>
              <a:defRPr>
                <a:noFill/>
              </a:defRPr>
            </a:lvl3pPr>
            <a:lvl4pPr>
              <a:defRPr>
                <a:noFill/>
              </a:defRPr>
            </a:lvl4pPr>
            <a:lvl5pPr>
              <a:defRPr>
                <a:noFill/>
              </a:defRPr>
            </a:lvl5pPr>
          </a:lstStyle>
          <a:p>
            <a:pPr lvl="0"/>
            <a:endParaRPr lang="id-ID" dirty="0"/>
          </a:p>
        </p:txBody>
      </p:sp>
      <p:sp>
        <p:nvSpPr>
          <p:cNvPr id="73" name="Text Placeholder 5"/>
          <p:cNvSpPr>
            <a:spLocks noGrp="1"/>
          </p:cNvSpPr>
          <p:nvPr>
            <p:ph type="body" sz="quarter" idx="57"/>
          </p:nvPr>
        </p:nvSpPr>
        <p:spPr>
          <a:xfrm>
            <a:off x="4337268" y="4443967"/>
            <a:ext cx="4096024" cy="926217"/>
          </a:xfrm>
          <a:custGeom>
            <a:avLst/>
            <a:gdLst>
              <a:gd name="connsiteX0" fmla="*/ 0 w 4387078"/>
              <a:gd name="connsiteY0" fmla="*/ 0 h 2751137"/>
              <a:gd name="connsiteX1" fmla="*/ 4387078 w 4387078"/>
              <a:gd name="connsiteY1" fmla="*/ 0 h 2751137"/>
              <a:gd name="connsiteX2" fmla="*/ 4387078 w 4387078"/>
              <a:gd name="connsiteY2" fmla="*/ 2751137 h 2751137"/>
              <a:gd name="connsiteX3" fmla="*/ 0 w 4387078"/>
              <a:gd name="connsiteY3" fmla="*/ 2751137 h 2751137"/>
              <a:gd name="connsiteX4" fmla="*/ 0 w 4387078"/>
              <a:gd name="connsiteY4" fmla="*/ 0 h 2751137"/>
              <a:gd name="connsiteX0" fmla="*/ 1181687 w 4387078"/>
              <a:gd name="connsiteY0" fmla="*/ 14068 h 2751137"/>
              <a:gd name="connsiteX1" fmla="*/ 4387078 w 4387078"/>
              <a:gd name="connsiteY1" fmla="*/ 0 h 2751137"/>
              <a:gd name="connsiteX2" fmla="*/ 4387078 w 4387078"/>
              <a:gd name="connsiteY2" fmla="*/ 2751137 h 2751137"/>
              <a:gd name="connsiteX3" fmla="*/ 0 w 4387078"/>
              <a:gd name="connsiteY3" fmla="*/ 2751137 h 2751137"/>
              <a:gd name="connsiteX4" fmla="*/ 1181687 w 4387078"/>
              <a:gd name="connsiteY4" fmla="*/ 14068 h 2751137"/>
              <a:gd name="connsiteX0" fmla="*/ 1181687 w 4387078"/>
              <a:gd name="connsiteY0" fmla="*/ 0 h 2737069"/>
              <a:gd name="connsiteX1" fmla="*/ 2417601 w 4387078"/>
              <a:gd name="connsiteY1" fmla="*/ 0 h 2737069"/>
              <a:gd name="connsiteX2" fmla="*/ 4387078 w 4387078"/>
              <a:gd name="connsiteY2" fmla="*/ 2737069 h 2737069"/>
              <a:gd name="connsiteX3" fmla="*/ 0 w 4387078"/>
              <a:gd name="connsiteY3" fmla="*/ 2737069 h 2737069"/>
              <a:gd name="connsiteX4" fmla="*/ 1181687 w 4387078"/>
              <a:gd name="connsiteY4" fmla="*/ 0 h 2737069"/>
              <a:gd name="connsiteX0" fmla="*/ 1181687 w 4387078"/>
              <a:gd name="connsiteY0" fmla="*/ 0 h 2737069"/>
              <a:gd name="connsiteX1" fmla="*/ 4387078 w 4387078"/>
              <a:gd name="connsiteY1" fmla="*/ 2737069 h 2737069"/>
              <a:gd name="connsiteX2" fmla="*/ 0 w 4387078"/>
              <a:gd name="connsiteY2" fmla="*/ 2737069 h 2737069"/>
              <a:gd name="connsiteX3" fmla="*/ 1181687 w 4387078"/>
              <a:gd name="connsiteY3" fmla="*/ 0 h 2737069"/>
              <a:gd name="connsiteX0" fmla="*/ 1181687 w 4387078"/>
              <a:gd name="connsiteY0" fmla="*/ 1 h 2737070"/>
              <a:gd name="connsiteX1" fmla="*/ 4387078 w 4387078"/>
              <a:gd name="connsiteY1" fmla="*/ 2737070 h 2737070"/>
              <a:gd name="connsiteX2" fmla="*/ 0 w 4387078"/>
              <a:gd name="connsiteY2" fmla="*/ 2737070 h 2737070"/>
              <a:gd name="connsiteX3" fmla="*/ 1181687 w 4387078"/>
              <a:gd name="connsiteY3" fmla="*/ 1 h 2737070"/>
              <a:gd name="connsiteX0" fmla="*/ 1534112 w 4387078"/>
              <a:gd name="connsiteY0" fmla="*/ 2 h 2727546"/>
              <a:gd name="connsiteX1" fmla="*/ 4387078 w 4387078"/>
              <a:gd name="connsiteY1" fmla="*/ 2727546 h 2727546"/>
              <a:gd name="connsiteX2" fmla="*/ 0 w 4387078"/>
              <a:gd name="connsiteY2" fmla="*/ 2727546 h 2727546"/>
              <a:gd name="connsiteX3" fmla="*/ 1534112 w 4387078"/>
              <a:gd name="connsiteY3" fmla="*/ 2 h 2727546"/>
              <a:gd name="connsiteX0" fmla="*/ 1534112 w 4387078"/>
              <a:gd name="connsiteY0" fmla="*/ 2 h 2727546"/>
              <a:gd name="connsiteX1" fmla="*/ 4387078 w 4387078"/>
              <a:gd name="connsiteY1" fmla="*/ 2727546 h 2727546"/>
              <a:gd name="connsiteX2" fmla="*/ 0 w 4387078"/>
              <a:gd name="connsiteY2" fmla="*/ 2727546 h 2727546"/>
              <a:gd name="connsiteX3" fmla="*/ 1534112 w 4387078"/>
              <a:gd name="connsiteY3" fmla="*/ 2 h 2727546"/>
              <a:gd name="connsiteX0" fmla="*/ 1534112 w 2386828"/>
              <a:gd name="connsiteY0" fmla="*/ 0 h 2727544"/>
              <a:gd name="connsiteX1" fmla="*/ 2386828 w 2386828"/>
              <a:gd name="connsiteY1" fmla="*/ 2727544 h 2727544"/>
              <a:gd name="connsiteX2" fmla="*/ 0 w 2386828"/>
              <a:gd name="connsiteY2" fmla="*/ 2727544 h 2727544"/>
              <a:gd name="connsiteX3" fmla="*/ 1534112 w 2386828"/>
              <a:gd name="connsiteY3" fmla="*/ 0 h 2727544"/>
              <a:gd name="connsiteX0" fmla="*/ 1124537 w 2386828"/>
              <a:gd name="connsiteY0" fmla="*/ 0 h 2032219"/>
              <a:gd name="connsiteX1" fmla="*/ 2386828 w 2386828"/>
              <a:gd name="connsiteY1" fmla="*/ 2032219 h 2032219"/>
              <a:gd name="connsiteX2" fmla="*/ 0 w 2386828"/>
              <a:gd name="connsiteY2" fmla="*/ 2032219 h 2032219"/>
              <a:gd name="connsiteX3" fmla="*/ 1124537 w 2386828"/>
              <a:gd name="connsiteY3" fmla="*/ 0 h 2032219"/>
              <a:gd name="connsiteX0" fmla="*/ 1124537 w 2386828"/>
              <a:gd name="connsiteY0" fmla="*/ 0 h 2032219"/>
              <a:gd name="connsiteX1" fmla="*/ 2386828 w 2386828"/>
              <a:gd name="connsiteY1" fmla="*/ 2032219 h 2032219"/>
              <a:gd name="connsiteX2" fmla="*/ 0 w 2386828"/>
              <a:gd name="connsiteY2" fmla="*/ 2032219 h 2032219"/>
              <a:gd name="connsiteX3" fmla="*/ 1124537 w 2386828"/>
              <a:gd name="connsiteY3" fmla="*/ 0 h 2032219"/>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1920103"/>
              <a:gd name="connsiteY0" fmla="*/ 0 h 2041744"/>
              <a:gd name="connsiteX1" fmla="*/ 1920103 w 1920103"/>
              <a:gd name="connsiteY1" fmla="*/ 2041744 h 2041744"/>
              <a:gd name="connsiteX2" fmla="*/ 0 w 1920103"/>
              <a:gd name="connsiteY2" fmla="*/ 2041744 h 2041744"/>
              <a:gd name="connsiteX3" fmla="*/ 1267412 w 1920103"/>
              <a:gd name="connsiteY3" fmla="*/ 0 h 20417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Lst>
            <a:ahLst/>
            <a:cxnLst>
              <a:cxn ang="0">
                <a:pos x="connsiteX0" y="connsiteY0"/>
              </a:cxn>
              <a:cxn ang="0">
                <a:pos x="connsiteX1" y="connsiteY1"/>
              </a:cxn>
              <a:cxn ang="0">
                <a:pos x="connsiteX2" y="connsiteY2"/>
              </a:cxn>
              <a:cxn ang="0">
                <a:pos x="connsiteX3" y="connsiteY3"/>
              </a:cxn>
            </a:cxnLst>
            <a:rect l="l" t="t" r="r" b="b"/>
            <a:pathLst>
              <a:path w="1920103" h="2003644">
                <a:moveTo>
                  <a:pt x="953087" y="0"/>
                </a:moveTo>
                <a:cubicBezTo>
                  <a:pt x="1473129" y="0"/>
                  <a:pt x="1461239" y="1758038"/>
                  <a:pt x="1920103" y="2003644"/>
                </a:cubicBezTo>
                <a:lnTo>
                  <a:pt x="0" y="2003644"/>
                </a:lnTo>
                <a:cubicBezTo>
                  <a:pt x="470096" y="1824713"/>
                  <a:pt x="433045" y="0"/>
                  <a:pt x="953087" y="0"/>
                </a:cubicBezTo>
                <a:close/>
              </a:path>
            </a:pathLst>
          </a:custGeom>
          <a:gradFill flip="none" rotWithShape="1">
            <a:gsLst>
              <a:gs pos="96000">
                <a:srgbClr val="00FFFF">
                  <a:alpha val="76000"/>
                </a:srgbClr>
              </a:gs>
              <a:gs pos="0">
                <a:srgbClr val="7030A0">
                  <a:alpha val="0"/>
                </a:srgbClr>
              </a:gs>
            </a:gsLst>
            <a:lin ang="16200000" scaled="1"/>
            <a:tileRect/>
          </a:gradFill>
        </p:spPr>
        <p:txBody>
          <a:bodyPr/>
          <a:lstStyle>
            <a:lvl1pPr marL="0" indent="0">
              <a:buNone/>
              <a:defRPr>
                <a:noFill/>
              </a:defRPr>
            </a:lvl1pPr>
          </a:lstStyle>
          <a:p>
            <a:pPr lvl="0"/>
            <a:endParaRPr lang="id-ID" dirty="0"/>
          </a:p>
        </p:txBody>
      </p:sp>
      <p:sp>
        <p:nvSpPr>
          <p:cNvPr id="74" name="Text Placeholder 11"/>
          <p:cNvSpPr>
            <a:spLocks noGrp="1"/>
          </p:cNvSpPr>
          <p:nvPr>
            <p:ph type="body" sz="quarter" idx="58" hasCustomPrompt="1"/>
          </p:nvPr>
        </p:nvSpPr>
        <p:spPr>
          <a:xfrm>
            <a:off x="8206141" y="2677117"/>
            <a:ext cx="492387" cy="236341"/>
          </a:xfrm>
        </p:spPr>
        <p:txBody>
          <a:bodyPr>
            <a:noAutofit/>
          </a:bodyPr>
          <a:lstStyle>
            <a:lvl1pPr marL="0" indent="0" algn="l">
              <a:buNone/>
              <a:defRPr sz="1200">
                <a:latin typeface="Lato Black" panose="020F0A02020204030203" pitchFamily="34" charset="0"/>
              </a:defRPr>
            </a:lvl1pPr>
          </a:lstStyle>
          <a:p>
            <a:pPr lvl="0"/>
            <a:r>
              <a:rPr lang="id-ID" dirty="0"/>
              <a:t>10%</a:t>
            </a:r>
          </a:p>
        </p:txBody>
      </p:sp>
      <p:sp>
        <p:nvSpPr>
          <p:cNvPr id="75" name="Text Placeholder 5"/>
          <p:cNvSpPr>
            <a:spLocks noGrp="1"/>
          </p:cNvSpPr>
          <p:nvPr>
            <p:ph type="body" sz="quarter" idx="59"/>
          </p:nvPr>
        </p:nvSpPr>
        <p:spPr>
          <a:xfrm>
            <a:off x="6524017" y="3176041"/>
            <a:ext cx="3925051" cy="2194143"/>
          </a:xfrm>
          <a:custGeom>
            <a:avLst/>
            <a:gdLst>
              <a:gd name="connsiteX0" fmla="*/ 0 w 4387078"/>
              <a:gd name="connsiteY0" fmla="*/ 0 h 2751137"/>
              <a:gd name="connsiteX1" fmla="*/ 4387078 w 4387078"/>
              <a:gd name="connsiteY1" fmla="*/ 0 h 2751137"/>
              <a:gd name="connsiteX2" fmla="*/ 4387078 w 4387078"/>
              <a:gd name="connsiteY2" fmla="*/ 2751137 h 2751137"/>
              <a:gd name="connsiteX3" fmla="*/ 0 w 4387078"/>
              <a:gd name="connsiteY3" fmla="*/ 2751137 h 2751137"/>
              <a:gd name="connsiteX4" fmla="*/ 0 w 4387078"/>
              <a:gd name="connsiteY4" fmla="*/ 0 h 2751137"/>
              <a:gd name="connsiteX0" fmla="*/ 1181687 w 4387078"/>
              <a:gd name="connsiteY0" fmla="*/ 14068 h 2751137"/>
              <a:gd name="connsiteX1" fmla="*/ 4387078 w 4387078"/>
              <a:gd name="connsiteY1" fmla="*/ 0 h 2751137"/>
              <a:gd name="connsiteX2" fmla="*/ 4387078 w 4387078"/>
              <a:gd name="connsiteY2" fmla="*/ 2751137 h 2751137"/>
              <a:gd name="connsiteX3" fmla="*/ 0 w 4387078"/>
              <a:gd name="connsiteY3" fmla="*/ 2751137 h 2751137"/>
              <a:gd name="connsiteX4" fmla="*/ 1181687 w 4387078"/>
              <a:gd name="connsiteY4" fmla="*/ 14068 h 2751137"/>
              <a:gd name="connsiteX0" fmla="*/ 1181687 w 4387078"/>
              <a:gd name="connsiteY0" fmla="*/ 0 h 2737069"/>
              <a:gd name="connsiteX1" fmla="*/ 2417601 w 4387078"/>
              <a:gd name="connsiteY1" fmla="*/ 0 h 2737069"/>
              <a:gd name="connsiteX2" fmla="*/ 4387078 w 4387078"/>
              <a:gd name="connsiteY2" fmla="*/ 2737069 h 2737069"/>
              <a:gd name="connsiteX3" fmla="*/ 0 w 4387078"/>
              <a:gd name="connsiteY3" fmla="*/ 2737069 h 2737069"/>
              <a:gd name="connsiteX4" fmla="*/ 1181687 w 4387078"/>
              <a:gd name="connsiteY4" fmla="*/ 0 h 2737069"/>
              <a:gd name="connsiteX0" fmla="*/ 1181687 w 4387078"/>
              <a:gd name="connsiteY0" fmla="*/ 0 h 2737069"/>
              <a:gd name="connsiteX1" fmla="*/ 4387078 w 4387078"/>
              <a:gd name="connsiteY1" fmla="*/ 2737069 h 2737069"/>
              <a:gd name="connsiteX2" fmla="*/ 0 w 4387078"/>
              <a:gd name="connsiteY2" fmla="*/ 2737069 h 2737069"/>
              <a:gd name="connsiteX3" fmla="*/ 1181687 w 4387078"/>
              <a:gd name="connsiteY3" fmla="*/ 0 h 2737069"/>
              <a:gd name="connsiteX0" fmla="*/ 1181687 w 4387078"/>
              <a:gd name="connsiteY0" fmla="*/ 1 h 2737070"/>
              <a:gd name="connsiteX1" fmla="*/ 4387078 w 4387078"/>
              <a:gd name="connsiteY1" fmla="*/ 2737070 h 2737070"/>
              <a:gd name="connsiteX2" fmla="*/ 0 w 4387078"/>
              <a:gd name="connsiteY2" fmla="*/ 2737070 h 2737070"/>
              <a:gd name="connsiteX3" fmla="*/ 1181687 w 4387078"/>
              <a:gd name="connsiteY3" fmla="*/ 1 h 2737070"/>
              <a:gd name="connsiteX0" fmla="*/ 1534112 w 4387078"/>
              <a:gd name="connsiteY0" fmla="*/ 2 h 2727546"/>
              <a:gd name="connsiteX1" fmla="*/ 4387078 w 4387078"/>
              <a:gd name="connsiteY1" fmla="*/ 2727546 h 2727546"/>
              <a:gd name="connsiteX2" fmla="*/ 0 w 4387078"/>
              <a:gd name="connsiteY2" fmla="*/ 2727546 h 2727546"/>
              <a:gd name="connsiteX3" fmla="*/ 1534112 w 4387078"/>
              <a:gd name="connsiteY3" fmla="*/ 2 h 2727546"/>
              <a:gd name="connsiteX0" fmla="*/ 1534112 w 4387078"/>
              <a:gd name="connsiteY0" fmla="*/ 2 h 2727546"/>
              <a:gd name="connsiteX1" fmla="*/ 4387078 w 4387078"/>
              <a:gd name="connsiteY1" fmla="*/ 2727546 h 2727546"/>
              <a:gd name="connsiteX2" fmla="*/ 0 w 4387078"/>
              <a:gd name="connsiteY2" fmla="*/ 2727546 h 2727546"/>
              <a:gd name="connsiteX3" fmla="*/ 1534112 w 4387078"/>
              <a:gd name="connsiteY3" fmla="*/ 2 h 2727546"/>
              <a:gd name="connsiteX0" fmla="*/ 1534112 w 2386828"/>
              <a:gd name="connsiteY0" fmla="*/ 0 h 2727544"/>
              <a:gd name="connsiteX1" fmla="*/ 2386828 w 2386828"/>
              <a:gd name="connsiteY1" fmla="*/ 2727544 h 2727544"/>
              <a:gd name="connsiteX2" fmla="*/ 0 w 2386828"/>
              <a:gd name="connsiteY2" fmla="*/ 2727544 h 2727544"/>
              <a:gd name="connsiteX3" fmla="*/ 1534112 w 2386828"/>
              <a:gd name="connsiteY3" fmla="*/ 0 h 2727544"/>
              <a:gd name="connsiteX0" fmla="*/ 1124537 w 2386828"/>
              <a:gd name="connsiteY0" fmla="*/ 0 h 2032219"/>
              <a:gd name="connsiteX1" fmla="*/ 2386828 w 2386828"/>
              <a:gd name="connsiteY1" fmla="*/ 2032219 h 2032219"/>
              <a:gd name="connsiteX2" fmla="*/ 0 w 2386828"/>
              <a:gd name="connsiteY2" fmla="*/ 2032219 h 2032219"/>
              <a:gd name="connsiteX3" fmla="*/ 1124537 w 2386828"/>
              <a:gd name="connsiteY3" fmla="*/ 0 h 2032219"/>
              <a:gd name="connsiteX0" fmla="*/ 1124537 w 2386828"/>
              <a:gd name="connsiteY0" fmla="*/ 0 h 2032219"/>
              <a:gd name="connsiteX1" fmla="*/ 2386828 w 2386828"/>
              <a:gd name="connsiteY1" fmla="*/ 2032219 h 2032219"/>
              <a:gd name="connsiteX2" fmla="*/ 0 w 2386828"/>
              <a:gd name="connsiteY2" fmla="*/ 2032219 h 2032219"/>
              <a:gd name="connsiteX3" fmla="*/ 1124537 w 2386828"/>
              <a:gd name="connsiteY3" fmla="*/ 0 h 2032219"/>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1920103"/>
              <a:gd name="connsiteY0" fmla="*/ 0 h 2041744"/>
              <a:gd name="connsiteX1" fmla="*/ 1920103 w 1920103"/>
              <a:gd name="connsiteY1" fmla="*/ 2041744 h 2041744"/>
              <a:gd name="connsiteX2" fmla="*/ 0 w 1920103"/>
              <a:gd name="connsiteY2" fmla="*/ 2041744 h 2041744"/>
              <a:gd name="connsiteX3" fmla="*/ 1267412 w 1920103"/>
              <a:gd name="connsiteY3" fmla="*/ 0 h 20417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Lst>
            <a:ahLst/>
            <a:cxnLst>
              <a:cxn ang="0">
                <a:pos x="connsiteX0" y="connsiteY0"/>
              </a:cxn>
              <a:cxn ang="0">
                <a:pos x="connsiteX1" y="connsiteY1"/>
              </a:cxn>
              <a:cxn ang="0">
                <a:pos x="connsiteX2" y="connsiteY2"/>
              </a:cxn>
              <a:cxn ang="0">
                <a:pos x="connsiteX3" y="connsiteY3"/>
              </a:cxn>
            </a:cxnLst>
            <a:rect l="l" t="t" r="r" b="b"/>
            <a:pathLst>
              <a:path w="1920103" h="2003644">
                <a:moveTo>
                  <a:pt x="953087" y="0"/>
                </a:moveTo>
                <a:cubicBezTo>
                  <a:pt x="1473129" y="0"/>
                  <a:pt x="1461239" y="1758038"/>
                  <a:pt x="1920103" y="2003644"/>
                </a:cubicBezTo>
                <a:lnTo>
                  <a:pt x="0" y="2003644"/>
                </a:lnTo>
                <a:cubicBezTo>
                  <a:pt x="470096" y="1824713"/>
                  <a:pt x="433045" y="0"/>
                  <a:pt x="953087" y="0"/>
                </a:cubicBezTo>
                <a:close/>
              </a:path>
            </a:pathLst>
          </a:custGeom>
          <a:gradFill flip="none" rotWithShape="1">
            <a:gsLst>
              <a:gs pos="96000">
                <a:srgbClr val="B5216F"/>
              </a:gs>
              <a:gs pos="0">
                <a:srgbClr val="7030A0">
                  <a:alpha val="0"/>
                </a:srgbClr>
              </a:gs>
            </a:gsLst>
            <a:lin ang="16200000" scaled="1"/>
            <a:tileRect/>
          </a:gradFill>
        </p:spPr>
        <p:txBody>
          <a:bodyPr/>
          <a:lstStyle>
            <a:lvl1pPr marL="0" indent="0">
              <a:buNone/>
              <a:defRPr>
                <a:noFill/>
              </a:defRPr>
            </a:lvl1pPr>
          </a:lstStyle>
          <a:p>
            <a:pPr lvl="0"/>
            <a:endParaRPr lang="id-ID" dirty="0"/>
          </a:p>
        </p:txBody>
      </p:sp>
      <p:sp>
        <p:nvSpPr>
          <p:cNvPr id="76" name="Text Placeholder 69"/>
          <p:cNvSpPr>
            <a:spLocks noGrp="1"/>
          </p:cNvSpPr>
          <p:nvPr>
            <p:ph type="body" sz="quarter" idx="60"/>
          </p:nvPr>
        </p:nvSpPr>
        <p:spPr>
          <a:xfrm>
            <a:off x="8366838" y="3062952"/>
            <a:ext cx="213801" cy="213801"/>
          </a:xfrm>
          <a:prstGeom prst="ellipse">
            <a:avLst/>
          </a:prstGeom>
          <a:solidFill>
            <a:schemeClr val="bg1">
              <a:alpha val="25000"/>
            </a:schemeClr>
          </a:solidFill>
        </p:spPr>
        <p:txBody>
          <a:bodyPr>
            <a:noAutofit/>
          </a:bodyPr>
          <a:lstStyle>
            <a:lvl1pPr marL="0" indent="0">
              <a:buNone/>
              <a:defRPr sz="400">
                <a:noFill/>
              </a:defRPr>
            </a:lvl1pPr>
            <a:lvl2pPr>
              <a:defRPr>
                <a:noFill/>
              </a:defRPr>
            </a:lvl2pPr>
            <a:lvl3pPr>
              <a:defRPr>
                <a:noFill/>
              </a:defRPr>
            </a:lvl3pPr>
            <a:lvl4pPr>
              <a:defRPr>
                <a:noFill/>
              </a:defRPr>
            </a:lvl4pPr>
            <a:lvl5pPr>
              <a:defRPr>
                <a:noFill/>
              </a:defRPr>
            </a:lvl5pPr>
          </a:lstStyle>
          <a:p>
            <a:pPr lvl="0"/>
            <a:endParaRPr lang="id-ID" dirty="0"/>
          </a:p>
        </p:txBody>
      </p:sp>
      <p:sp>
        <p:nvSpPr>
          <p:cNvPr id="88" name="Text Placeholder 69"/>
          <p:cNvSpPr>
            <a:spLocks noGrp="1"/>
          </p:cNvSpPr>
          <p:nvPr>
            <p:ph type="body" sz="quarter" idx="61"/>
          </p:nvPr>
        </p:nvSpPr>
        <p:spPr>
          <a:xfrm>
            <a:off x="8420245" y="3116315"/>
            <a:ext cx="106811" cy="106810"/>
          </a:xfrm>
          <a:prstGeom prst="ellipse">
            <a:avLst/>
          </a:prstGeom>
          <a:solidFill>
            <a:schemeClr val="bg1"/>
          </a:solidFill>
        </p:spPr>
        <p:txBody>
          <a:bodyPr>
            <a:noAutofit/>
          </a:bodyPr>
          <a:lstStyle>
            <a:lvl1pPr marL="0" indent="0">
              <a:buNone/>
              <a:defRPr sz="400">
                <a:noFill/>
              </a:defRPr>
            </a:lvl1pPr>
            <a:lvl2pPr>
              <a:defRPr>
                <a:noFill/>
              </a:defRPr>
            </a:lvl2pPr>
            <a:lvl3pPr>
              <a:defRPr>
                <a:noFill/>
              </a:defRPr>
            </a:lvl3pPr>
            <a:lvl4pPr>
              <a:defRPr>
                <a:noFill/>
              </a:defRPr>
            </a:lvl4pPr>
            <a:lvl5pPr>
              <a:defRPr>
                <a:noFill/>
              </a:defRPr>
            </a:lvl5pPr>
          </a:lstStyle>
          <a:p>
            <a:pPr lvl="0"/>
            <a:endParaRPr lang="id-ID" dirty="0"/>
          </a:p>
        </p:txBody>
      </p:sp>
      <p:sp>
        <p:nvSpPr>
          <p:cNvPr id="89" name="Text Placeholder 5"/>
          <p:cNvSpPr>
            <a:spLocks noGrp="1"/>
          </p:cNvSpPr>
          <p:nvPr>
            <p:ph type="body" sz="quarter" idx="62"/>
          </p:nvPr>
        </p:nvSpPr>
        <p:spPr>
          <a:xfrm>
            <a:off x="6469264" y="4047908"/>
            <a:ext cx="4096024" cy="1322144"/>
          </a:xfrm>
          <a:custGeom>
            <a:avLst/>
            <a:gdLst>
              <a:gd name="connsiteX0" fmla="*/ 0 w 4387078"/>
              <a:gd name="connsiteY0" fmla="*/ 0 h 2751137"/>
              <a:gd name="connsiteX1" fmla="*/ 4387078 w 4387078"/>
              <a:gd name="connsiteY1" fmla="*/ 0 h 2751137"/>
              <a:gd name="connsiteX2" fmla="*/ 4387078 w 4387078"/>
              <a:gd name="connsiteY2" fmla="*/ 2751137 h 2751137"/>
              <a:gd name="connsiteX3" fmla="*/ 0 w 4387078"/>
              <a:gd name="connsiteY3" fmla="*/ 2751137 h 2751137"/>
              <a:gd name="connsiteX4" fmla="*/ 0 w 4387078"/>
              <a:gd name="connsiteY4" fmla="*/ 0 h 2751137"/>
              <a:gd name="connsiteX0" fmla="*/ 1181687 w 4387078"/>
              <a:gd name="connsiteY0" fmla="*/ 14068 h 2751137"/>
              <a:gd name="connsiteX1" fmla="*/ 4387078 w 4387078"/>
              <a:gd name="connsiteY1" fmla="*/ 0 h 2751137"/>
              <a:gd name="connsiteX2" fmla="*/ 4387078 w 4387078"/>
              <a:gd name="connsiteY2" fmla="*/ 2751137 h 2751137"/>
              <a:gd name="connsiteX3" fmla="*/ 0 w 4387078"/>
              <a:gd name="connsiteY3" fmla="*/ 2751137 h 2751137"/>
              <a:gd name="connsiteX4" fmla="*/ 1181687 w 4387078"/>
              <a:gd name="connsiteY4" fmla="*/ 14068 h 2751137"/>
              <a:gd name="connsiteX0" fmla="*/ 1181687 w 4387078"/>
              <a:gd name="connsiteY0" fmla="*/ 0 h 2737069"/>
              <a:gd name="connsiteX1" fmla="*/ 2417601 w 4387078"/>
              <a:gd name="connsiteY1" fmla="*/ 0 h 2737069"/>
              <a:gd name="connsiteX2" fmla="*/ 4387078 w 4387078"/>
              <a:gd name="connsiteY2" fmla="*/ 2737069 h 2737069"/>
              <a:gd name="connsiteX3" fmla="*/ 0 w 4387078"/>
              <a:gd name="connsiteY3" fmla="*/ 2737069 h 2737069"/>
              <a:gd name="connsiteX4" fmla="*/ 1181687 w 4387078"/>
              <a:gd name="connsiteY4" fmla="*/ 0 h 2737069"/>
              <a:gd name="connsiteX0" fmla="*/ 1181687 w 4387078"/>
              <a:gd name="connsiteY0" fmla="*/ 0 h 2737069"/>
              <a:gd name="connsiteX1" fmla="*/ 4387078 w 4387078"/>
              <a:gd name="connsiteY1" fmla="*/ 2737069 h 2737069"/>
              <a:gd name="connsiteX2" fmla="*/ 0 w 4387078"/>
              <a:gd name="connsiteY2" fmla="*/ 2737069 h 2737069"/>
              <a:gd name="connsiteX3" fmla="*/ 1181687 w 4387078"/>
              <a:gd name="connsiteY3" fmla="*/ 0 h 2737069"/>
              <a:gd name="connsiteX0" fmla="*/ 1181687 w 4387078"/>
              <a:gd name="connsiteY0" fmla="*/ 1 h 2737070"/>
              <a:gd name="connsiteX1" fmla="*/ 4387078 w 4387078"/>
              <a:gd name="connsiteY1" fmla="*/ 2737070 h 2737070"/>
              <a:gd name="connsiteX2" fmla="*/ 0 w 4387078"/>
              <a:gd name="connsiteY2" fmla="*/ 2737070 h 2737070"/>
              <a:gd name="connsiteX3" fmla="*/ 1181687 w 4387078"/>
              <a:gd name="connsiteY3" fmla="*/ 1 h 2737070"/>
              <a:gd name="connsiteX0" fmla="*/ 1534112 w 4387078"/>
              <a:gd name="connsiteY0" fmla="*/ 2 h 2727546"/>
              <a:gd name="connsiteX1" fmla="*/ 4387078 w 4387078"/>
              <a:gd name="connsiteY1" fmla="*/ 2727546 h 2727546"/>
              <a:gd name="connsiteX2" fmla="*/ 0 w 4387078"/>
              <a:gd name="connsiteY2" fmla="*/ 2727546 h 2727546"/>
              <a:gd name="connsiteX3" fmla="*/ 1534112 w 4387078"/>
              <a:gd name="connsiteY3" fmla="*/ 2 h 2727546"/>
              <a:gd name="connsiteX0" fmla="*/ 1534112 w 4387078"/>
              <a:gd name="connsiteY0" fmla="*/ 2 h 2727546"/>
              <a:gd name="connsiteX1" fmla="*/ 4387078 w 4387078"/>
              <a:gd name="connsiteY1" fmla="*/ 2727546 h 2727546"/>
              <a:gd name="connsiteX2" fmla="*/ 0 w 4387078"/>
              <a:gd name="connsiteY2" fmla="*/ 2727546 h 2727546"/>
              <a:gd name="connsiteX3" fmla="*/ 1534112 w 4387078"/>
              <a:gd name="connsiteY3" fmla="*/ 2 h 2727546"/>
              <a:gd name="connsiteX0" fmla="*/ 1534112 w 2386828"/>
              <a:gd name="connsiteY0" fmla="*/ 0 h 2727544"/>
              <a:gd name="connsiteX1" fmla="*/ 2386828 w 2386828"/>
              <a:gd name="connsiteY1" fmla="*/ 2727544 h 2727544"/>
              <a:gd name="connsiteX2" fmla="*/ 0 w 2386828"/>
              <a:gd name="connsiteY2" fmla="*/ 2727544 h 2727544"/>
              <a:gd name="connsiteX3" fmla="*/ 1534112 w 2386828"/>
              <a:gd name="connsiteY3" fmla="*/ 0 h 2727544"/>
              <a:gd name="connsiteX0" fmla="*/ 1124537 w 2386828"/>
              <a:gd name="connsiteY0" fmla="*/ 0 h 2032219"/>
              <a:gd name="connsiteX1" fmla="*/ 2386828 w 2386828"/>
              <a:gd name="connsiteY1" fmla="*/ 2032219 h 2032219"/>
              <a:gd name="connsiteX2" fmla="*/ 0 w 2386828"/>
              <a:gd name="connsiteY2" fmla="*/ 2032219 h 2032219"/>
              <a:gd name="connsiteX3" fmla="*/ 1124537 w 2386828"/>
              <a:gd name="connsiteY3" fmla="*/ 0 h 2032219"/>
              <a:gd name="connsiteX0" fmla="*/ 1124537 w 2386828"/>
              <a:gd name="connsiteY0" fmla="*/ 0 h 2032219"/>
              <a:gd name="connsiteX1" fmla="*/ 2386828 w 2386828"/>
              <a:gd name="connsiteY1" fmla="*/ 2032219 h 2032219"/>
              <a:gd name="connsiteX2" fmla="*/ 0 w 2386828"/>
              <a:gd name="connsiteY2" fmla="*/ 2032219 h 2032219"/>
              <a:gd name="connsiteX3" fmla="*/ 1124537 w 2386828"/>
              <a:gd name="connsiteY3" fmla="*/ 0 h 2032219"/>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1920103"/>
              <a:gd name="connsiteY0" fmla="*/ 0 h 2041744"/>
              <a:gd name="connsiteX1" fmla="*/ 1920103 w 1920103"/>
              <a:gd name="connsiteY1" fmla="*/ 2041744 h 2041744"/>
              <a:gd name="connsiteX2" fmla="*/ 0 w 1920103"/>
              <a:gd name="connsiteY2" fmla="*/ 2041744 h 2041744"/>
              <a:gd name="connsiteX3" fmla="*/ 1267412 w 1920103"/>
              <a:gd name="connsiteY3" fmla="*/ 0 h 20417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Lst>
            <a:ahLst/>
            <a:cxnLst>
              <a:cxn ang="0">
                <a:pos x="connsiteX0" y="connsiteY0"/>
              </a:cxn>
              <a:cxn ang="0">
                <a:pos x="connsiteX1" y="connsiteY1"/>
              </a:cxn>
              <a:cxn ang="0">
                <a:pos x="connsiteX2" y="connsiteY2"/>
              </a:cxn>
              <a:cxn ang="0">
                <a:pos x="connsiteX3" y="connsiteY3"/>
              </a:cxn>
            </a:cxnLst>
            <a:rect l="l" t="t" r="r" b="b"/>
            <a:pathLst>
              <a:path w="1920103" h="2003644">
                <a:moveTo>
                  <a:pt x="953087" y="0"/>
                </a:moveTo>
                <a:cubicBezTo>
                  <a:pt x="1473129" y="0"/>
                  <a:pt x="1461239" y="1758038"/>
                  <a:pt x="1920103" y="2003644"/>
                </a:cubicBezTo>
                <a:lnTo>
                  <a:pt x="0" y="2003644"/>
                </a:lnTo>
                <a:cubicBezTo>
                  <a:pt x="470096" y="1824713"/>
                  <a:pt x="433045" y="0"/>
                  <a:pt x="953087" y="0"/>
                </a:cubicBezTo>
                <a:close/>
              </a:path>
            </a:pathLst>
          </a:custGeom>
          <a:gradFill flip="none" rotWithShape="1">
            <a:gsLst>
              <a:gs pos="96000">
                <a:srgbClr val="00FFFF">
                  <a:alpha val="76000"/>
                </a:srgbClr>
              </a:gs>
              <a:gs pos="0">
                <a:srgbClr val="7030A0">
                  <a:alpha val="0"/>
                </a:srgbClr>
              </a:gs>
            </a:gsLst>
            <a:lin ang="16200000" scaled="1"/>
            <a:tileRect/>
          </a:gradFill>
        </p:spPr>
        <p:txBody>
          <a:bodyPr/>
          <a:lstStyle>
            <a:lvl1pPr marL="0" indent="0">
              <a:buNone/>
              <a:defRPr>
                <a:noFill/>
              </a:defRPr>
            </a:lvl1pPr>
          </a:lstStyle>
          <a:p>
            <a:pPr lvl="0"/>
            <a:endParaRPr lang="id-ID" dirty="0"/>
          </a:p>
        </p:txBody>
      </p:sp>
      <p:sp>
        <p:nvSpPr>
          <p:cNvPr id="90" name="Text Placeholder 11"/>
          <p:cNvSpPr>
            <a:spLocks noGrp="1"/>
          </p:cNvSpPr>
          <p:nvPr>
            <p:ph type="body" sz="quarter" idx="63" hasCustomPrompt="1"/>
          </p:nvPr>
        </p:nvSpPr>
        <p:spPr>
          <a:xfrm>
            <a:off x="10338357" y="3527379"/>
            <a:ext cx="492387" cy="236341"/>
          </a:xfrm>
        </p:spPr>
        <p:txBody>
          <a:bodyPr>
            <a:noAutofit/>
          </a:bodyPr>
          <a:lstStyle>
            <a:lvl1pPr marL="0" indent="0" algn="l">
              <a:buNone/>
              <a:defRPr sz="1200">
                <a:latin typeface="Lato Black" panose="020F0A02020204030203" pitchFamily="34" charset="0"/>
              </a:defRPr>
            </a:lvl1pPr>
          </a:lstStyle>
          <a:p>
            <a:pPr lvl="0"/>
            <a:r>
              <a:rPr lang="id-ID" dirty="0"/>
              <a:t>10%</a:t>
            </a:r>
          </a:p>
        </p:txBody>
      </p:sp>
      <p:sp>
        <p:nvSpPr>
          <p:cNvPr id="91" name="Text Placeholder 5"/>
          <p:cNvSpPr>
            <a:spLocks noGrp="1"/>
          </p:cNvSpPr>
          <p:nvPr>
            <p:ph type="body" sz="quarter" idx="64"/>
          </p:nvPr>
        </p:nvSpPr>
        <p:spPr>
          <a:xfrm>
            <a:off x="8656233" y="4022185"/>
            <a:ext cx="3925051" cy="1347999"/>
          </a:xfrm>
          <a:custGeom>
            <a:avLst/>
            <a:gdLst>
              <a:gd name="connsiteX0" fmla="*/ 0 w 4387078"/>
              <a:gd name="connsiteY0" fmla="*/ 0 h 2751137"/>
              <a:gd name="connsiteX1" fmla="*/ 4387078 w 4387078"/>
              <a:gd name="connsiteY1" fmla="*/ 0 h 2751137"/>
              <a:gd name="connsiteX2" fmla="*/ 4387078 w 4387078"/>
              <a:gd name="connsiteY2" fmla="*/ 2751137 h 2751137"/>
              <a:gd name="connsiteX3" fmla="*/ 0 w 4387078"/>
              <a:gd name="connsiteY3" fmla="*/ 2751137 h 2751137"/>
              <a:gd name="connsiteX4" fmla="*/ 0 w 4387078"/>
              <a:gd name="connsiteY4" fmla="*/ 0 h 2751137"/>
              <a:gd name="connsiteX0" fmla="*/ 1181687 w 4387078"/>
              <a:gd name="connsiteY0" fmla="*/ 14068 h 2751137"/>
              <a:gd name="connsiteX1" fmla="*/ 4387078 w 4387078"/>
              <a:gd name="connsiteY1" fmla="*/ 0 h 2751137"/>
              <a:gd name="connsiteX2" fmla="*/ 4387078 w 4387078"/>
              <a:gd name="connsiteY2" fmla="*/ 2751137 h 2751137"/>
              <a:gd name="connsiteX3" fmla="*/ 0 w 4387078"/>
              <a:gd name="connsiteY3" fmla="*/ 2751137 h 2751137"/>
              <a:gd name="connsiteX4" fmla="*/ 1181687 w 4387078"/>
              <a:gd name="connsiteY4" fmla="*/ 14068 h 2751137"/>
              <a:gd name="connsiteX0" fmla="*/ 1181687 w 4387078"/>
              <a:gd name="connsiteY0" fmla="*/ 0 h 2737069"/>
              <a:gd name="connsiteX1" fmla="*/ 2417601 w 4387078"/>
              <a:gd name="connsiteY1" fmla="*/ 0 h 2737069"/>
              <a:gd name="connsiteX2" fmla="*/ 4387078 w 4387078"/>
              <a:gd name="connsiteY2" fmla="*/ 2737069 h 2737069"/>
              <a:gd name="connsiteX3" fmla="*/ 0 w 4387078"/>
              <a:gd name="connsiteY3" fmla="*/ 2737069 h 2737069"/>
              <a:gd name="connsiteX4" fmla="*/ 1181687 w 4387078"/>
              <a:gd name="connsiteY4" fmla="*/ 0 h 2737069"/>
              <a:gd name="connsiteX0" fmla="*/ 1181687 w 4387078"/>
              <a:gd name="connsiteY0" fmla="*/ 0 h 2737069"/>
              <a:gd name="connsiteX1" fmla="*/ 4387078 w 4387078"/>
              <a:gd name="connsiteY1" fmla="*/ 2737069 h 2737069"/>
              <a:gd name="connsiteX2" fmla="*/ 0 w 4387078"/>
              <a:gd name="connsiteY2" fmla="*/ 2737069 h 2737069"/>
              <a:gd name="connsiteX3" fmla="*/ 1181687 w 4387078"/>
              <a:gd name="connsiteY3" fmla="*/ 0 h 2737069"/>
              <a:gd name="connsiteX0" fmla="*/ 1181687 w 4387078"/>
              <a:gd name="connsiteY0" fmla="*/ 1 h 2737070"/>
              <a:gd name="connsiteX1" fmla="*/ 4387078 w 4387078"/>
              <a:gd name="connsiteY1" fmla="*/ 2737070 h 2737070"/>
              <a:gd name="connsiteX2" fmla="*/ 0 w 4387078"/>
              <a:gd name="connsiteY2" fmla="*/ 2737070 h 2737070"/>
              <a:gd name="connsiteX3" fmla="*/ 1181687 w 4387078"/>
              <a:gd name="connsiteY3" fmla="*/ 1 h 2737070"/>
              <a:gd name="connsiteX0" fmla="*/ 1534112 w 4387078"/>
              <a:gd name="connsiteY0" fmla="*/ 2 h 2727546"/>
              <a:gd name="connsiteX1" fmla="*/ 4387078 w 4387078"/>
              <a:gd name="connsiteY1" fmla="*/ 2727546 h 2727546"/>
              <a:gd name="connsiteX2" fmla="*/ 0 w 4387078"/>
              <a:gd name="connsiteY2" fmla="*/ 2727546 h 2727546"/>
              <a:gd name="connsiteX3" fmla="*/ 1534112 w 4387078"/>
              <a:gd name="connsiteY3" fmla="*/ 2 h 2727546"/>
              <a:gd name="connsiteX0" fmla="*/ 1534112 w 4387078"/>
              <a:gd name="connsiteY0" fmla="*/ 2 h 2727546"/>
              <a:gd name="connsiteX1" fmla="*/ 4387078 w 4387078"/>
              <a:gd name="connsiteY1" fmla="*/ 2727546 h 2727546"/>
              <a:gd name="connsiteX2" fmla="*/ 0 w 4387078"/>
              <a:gd name="connsiteY2" fmla="*/ 2727546 h 2727546"/>
              <a:gd name="connsiteX3" fmla="*/ 1534112 w 4387078"/>
              <a:gd name="connsiteY3" fmla="*/ 2 h 2727546"/>
              <a:gd name="connsiteX0" fmla="*/ 1534112 w 2386828"/>
              <a:gd name="connsiteY0" fmla="*/ 0 h 2727544"/>
              <a:gd name="connsiteX1" fmla="*/ 2386828 w 2386828"/>
              <a:gd name="connsiteY1" fmla="*/ 2727544 h 2727544"/>
              <a:gd name="connsiteX2" fmla="*/ 0 w 2386828"/>
              <a:gd name="connsiteY2" fmla="*/ 2727544 h 2727544"/>
              <a:gd name="connsiteX3" fmla="*/ 1534112 w 2386828"/>
              <a:gd name="connsiteY3" fmla="*/ 0 h 2727544"/>
              <a:gd name="connsiteX0" fmla="*/ 1124537 w 2386828"/>
              <a:gd name="connsiteY0" fmla="*/ 0 h 2032219"/>
              <a:gd name="connsiteX1" fmla="*/ 2386828 w 2386828"/>
              <a:gd name="connsiteY1" fmla="*/ 2032219 h 2032219"/>
              <a:gd name="connsiteX2" fmla="*/ 0 w 2386828"/>
              <a:gd name="connsiteY2" fmla="*/ 2032219 h 2032219"/>
              <a:gd name="connsiteX3" fmla="*/ 1124537 w 2386828"/>
              <a:gd name="connsiteY3" fmla="*/ 0 h 2032219"/>
              <a:gd name="connsiteX0" fmla="*/ 1124537 w 2386828"/>
              <a:gd name="connsiteY0" fmla="*/ 0 h 2032219"/>
              <a:gd name="connsiteX1" fmla="*/ 2386828 w 2386828"/>
              <a:gd name="connsiteY1" fmla="*/ 2032219 h 2032219"/>
              <a:gd name="connsiteX2" fmla="*/ 0 w 2386828"/>
              <a:gd name="connsiteY2" fmla="*/ 2032219 h 2032219"/>
              <a:gd name="connsiteX3" fmla="*/ 1124537 w 2386828"/>
              <a:gd name="connsiteY3" fmla="*/ 0 h 2032219"/>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1920103"/>
              <a:gd name="connsiteY0" fmla="*/ 0 h 2041744"/>
              <a:gd name="connsiteX1" fmla="*/ 1920103 w 1920103"/>
              <a:gd name="connsiteY1" fmla="*/ 2041744 h 2041744"/>
              <a:gd name="connsiteX2" fmla="*/ 0 w 1920103"/>
              <a:gd name="connsiteY2" fmla="*/ 2041744 h 2041744"/>
              <a:gd name="connsiteX3" fmla="*/ 1267412 w 1920103"/>
              <a:gd name="connsiteY3" fmla="*/ 0 h 20417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Lst>
            <a:ahLst/>
            <a:cxnLst>
              <a:cxn ang="0">
                <a:pos x="connsiteX0" y="connsiteY0"/>
              </a:cxn>
              <a:cxn ang="0">
                <a:pos x="connsiteX1" y="connsiteY1"/>
              </a:cxn>
              <a:cxn ang="0">
                <a:pos x="connsiteX2" y="connsiteY2"/>
              </a:cxn>
              <a:cxn ang="0">
                <a:pos x="connsiteX3" y="connsiteY3"/>
              </a:cxn>
            </a:cxnLst>
            <a:rect l="l" t="t" r="r" b="b"/>
            <a:pathLst>
              <a:path w="1920103" h="2003644">
                <a:moveTo>
                  <a:pt x="953087" y="0"/>
                </a:moveTo>
                <a:cubicBezTo>
                  <a:pt x="1473129" y="0"/>
                  <a:pt x="1461239" y="1758038"/>
                  <a:pt x="1920103" y="2003644"/>
                </a:cubicBezTo>
                <a:lnTo>
                  <a:pt x="0" y="2003644"/>
                </a:lnTo>
                <a:cubicBezTo>
                  <a:pt x="470096" y="1824713"/>
                  <a:pt x="433045" y="0"/>
                  <a:pt x="953087" y="0"/>
                </a:cubicBezTo>
                <a:close/>
              </a:path>
            </a:pathLst>
          </a:custGeom>
          <a:gradFill flip="none" rotWithShape="1">
            <a:gsLst>
              <a:gs pos="96000">
                <a:srgbClr val="B5216F"/>
              </a:gs>
              <a:gs pos="0">
                <a:srgbClr val="7030A0">
                  <a:alpha val="0"/>
                </a:srgbClr>
              </a:gs>
            </a:gsLst>
            <a:lin ang="16200000" scaled="1"/>
            <a:tileRect/>
          </a:gradFill>
        </p:spPr>
        <p:txBody>
          <a:bodyPr/>
          <a:lstStyle>
            <a:lvl1pPr marL="0" indent="0">
              <a:buNone/>
              <a:defRPr>
                <a:noFill/>
              </a:defRPr>
            </a:lvl1pPr>
          </a:lstStyle>
          <a:p>
            <a:pPr lvl="0"/>
            <a:endParaRPr lang="id-ID" dirty="0"/>
          </a:p>
        </p:txBody>
      </p:sp>
      <p:sp>
        <p:nvSpPr>
          <p:cNvPr id="92" name="Text Placeholder 69"/>
          <p:cNvSpPr>
            <a:spLocks noGrp="1"/>
          </p:cNvSpPr>
          <p:nvPr>
            <p:ph type="body" sz="quarter" idx="65"/>
          </p:nvPr>
        </p:nvSpPr>
        <p:spPr>
          <a:xfrm>
            <a:off x="10499053" y="3913216"/>
            <a:ext cx="213801" cy="213801"/>
          </a:xfrm>
          <a:prstGeom prst="ellipse">
            <a:avLst/>
          </a:prstGeom>
          <a:solidFill>
            <a:schemeClr val="bg1">
              <a:alpha val="25000"/>
            </a:schemeClr>
          </a:solidFill>
        </p:spPr>
        <p:txBody>
          <a:bodyPr>
            <a:noAutofit/>
          </a:bodyPr>
          <a:lstStyle>
            <a:lvl1pPr marL="0" indent="0">
              <a:buNone/>
              <a:defRPr sz="400">
                <a:noFill/>
              </a:defRPr>
            </a:lvl1pPr>
            <a:lvl2pPr>
              <a:defRPr>
                <a:noFill/>
              </a:defRPr>
            </a:lvl2pPr>
            <a:lvl3pPr>
              <a:defRPr>
                <a:noFill/>
              </a:defRPr>
            </a:lvl3pPr>
            <a:lvl4pPr>
              <a:defRPr>
                <a:noFill/>
              </a:defRPr>
            </a:lvl4pPr>
            <a:lvl5pPr>
              <a:defRPr>
                <a:noFill/>
              </a:defRPr>
            </a:lvl5pPr>
          </a:lstStyle>
          <a:p>
            <a:pPr lvl="0"/>
            <a:endParaRPr lang="id-ID" dirty="0"/>
          </a:p>
        </p:txBody>
      </p:sp>
      <p:sp>
        <p:nvSpPr>
          <p:cNvPr id="93" name="Text Placeholder 69"/>
          <p:cNvSpPr>
            <a:spLocks noGrp="1"/>
          </p:cNvSpPr>
          <p:nvPr>
            <p:ph type="body" sz="quarter" idx="66"/>
          </p:nvPr>
        </p:nvSpPr>
        <p:spPr>
          <a:xfrm>
            <a:off x="10552461" y="3966705"/>
            <a:ext cx="106811" cy="106810"/>
          </a:xfrm>
          <a:prstGeom prst="ellipse">
            <a:avLst/>
          </a:prstGeom>
          <a:solidFill>
            <a:schemeClr val="bg1"/>
          </a:solidFill>
        </p:spPr>
        <p:txBody>
          <a:bodyPr>
            <a:noAutofit/>
          </a:bodyPr>
          <a:lstStyle>
            <a:lvl1pPr marL="0" indent="0">
              <a:buNone/>
              <a:defRPr sz="400">
                <a:noFill/>
              </a:defRPr>
            </a:lvl1pPr>
            <a:lvl2pPr>
              <a:defRPr>
                <a:noFill/>
              </a:defRPr>
            </a:lvl2pPr>
            <a:lvl3pPr>
              <a:defRPr>
                <a:noFill/>
              </a:defRPr>
            </a:lvl3pPr>
            <a:lvl4pPr>
              <a:defRPr>
                <a:noFill/>
              </a:defRPr>
            </a:lvl4pPr>
            <a:lvl5pPr>
              <a:defRPr>
                <a:noFill/>
              </a:defRPr>
            </a:lvl5pPr>
          </a:lstStyle>
          <a:p>
            <a:pPr lvl="0"/>
            <a:endParaRPr lang="id-ID" dirty="0"/>
          </a:p>
        </p:txBody>
      </p:sp>
      <p:sp>
        <p:nvSpPr>
          <p:cNvPr id="94" name="Text Placeholder 5"/>
          <p:cNvSpPr>
            <a:spLocks noGrp="1"/>
          </p:cNvSpPr>
          <p:nvPr>
            <p:ph type="body" sz="quarter" idx="67"/>
          </p:nvPr>
        </p:nvSpPr>
        <p:spPr>
          <a:xfrm>
            <a:off x="8601479" y="4838700"/>
            <a:ext cx="4096024" cy="531352"/>
          </a:xfrm>
          <a:custGeom>
            <a:avLst/>
            <a:gdLst>
              <a:gd name="connsiteX0" fmla="*/ 0 w 4387078"/>
              <a:gd name="connsiteY0" fmla="*/ 0 h 2751137"/>
              <a:gd name="connsiteX1" fmla="*/ 4387078 w 4387078"/>
              <a:gd name="connsiteY1" fmla="*/ 0 h 2751137"/>
              <a:gd name="connsiteX2" fmla="*/ 4387078 w 4387078"/>
              <a:gd name="connsiteY2" fmla="*/ 2751137 h 2751137"/>
              <a:gd name="connsiteX3" fmla="*/ 0 w 4387078"/>
              <a:gd name="connsiteY3" fmla="*/ 2751137 h 2751137"/>
              <a:gd name="connsiteX4" fmla="*/ 0 w 4387078"/>
              <a:gd name="connsiteY4" fmla="*/ 0 h 2751137"/>
              <a:gd name="connsiteX0" fmla="*/ 1181687 w 4387078"/>
              <a:gd name="connsiteY0" fmla="*/ 14068 h 2751137"/>
              <a:gd name="connsiteX1" fmla="*/ 4387078 w 4387078"/>
              <a:gd name="connsiteY1" fmla="*/ 0 h 2751137"/>
              <a:gd name="connsiteX2" fmla="*/ 4387078 w 4387078"/>
              <a:gd name="connsiteY2" fmla="*/ 2751137 h 2751137"/>
              <a:gd name="connsiteX3" fmla="*/ 0 w 4387078"/>
              <a:gd name="connsiteY3" fmla="*/ 2751137 h 2751137"/>
              <a:gd name="connsiteX4" fmla="*/ 1181687 w 4387078"/>
              <a:gd name="connsiteY4" fmla="*/ 14068 h 2751137"/>
              <a:gd name="connsiteX0" fmla="*/ 1181687 w 4387078"/>
              <a:gd name="connsiteY0" fmla="*/ 0 h 2737069"/>
              <a:gd name="connsiteX1" fmla="*/ 2417601 w 4387078"/>
              <a:gd name="connsiteY1" fmla="*/ 0 h 2737069"/>
              <a:gd name="connsiteX2" fmla="*/ 4387078 w 4387078"/>
              <a:gd name="connsiteY2" fmla="*/ 2737069 h 2737069"/>
              <a:gd name="connsiteX3" fmla="*/ 0 w 4387078"/>
              <a:gd name="connsiteY3" fmla="*/ 2737069 h 2737069"/>
              <a:gd name="connsiteX4" fmla="*/ 1181687 w 4387078"/>
              <a:gd name="connsiteY4" fmla="*/ 0 h 2737069"/>
              <a:gd name="connsiteX0" fmla="*/ 1181687 w 4387078"/>
              <a:gd name="connsiteY0" fmla="*/ 0 h 2737069"/>
              <a:gd name="connsiteX1" fmla="*/ 4387078 w 4387078"/>
              <a:gd name="connsiteY1" fmla="*/ 2737069 h 2737069"/>
              <a:gd name="connsiteX2" fmla="*/ 0 w 4387078"/>
              <a:gd name="connsiteY2" fmla="*/ 2737069 h 2737069"/>
              <a:gd name="connsiteX3" fmla="*/ 1181687 w 4387078"/>
              <a:gd name="connsiteY3" fmla="*/ 0 h 2737069"/>
              <a:gd name="connsiteX0" fmla="*/ 1181687 w 4387078"/>
              <a:gd name="connsiteY0" fmla="*/ 1 h 2737070"/>
              <a:gd name="connsiteX1" fmla="*/ 4387078 w 4387078"/>
              <a:gd name="connsiteY1" fmla="*/ 2737070 h 2737070"/>
              <a:gd name="connsiteX2" fmla="*/ 0 w 4387078"/>
              <a:gd name="connsiteY2" fmla="*/ 2737070 h 2737070"/>
              <a:gd name="connsiteX3" fmla="*/ 1181687 w 4387078"/>
              <a:gd name="connsiteY3" fmla="*/ 1 h 2737070"/>
              <a:gd name="connsiteX0" fmla="*/ 1534112 w 4387078"/>
              <a:gd name="connsiteY0" fmla="*/ 2 h 2727546"/>
              <a:gd name="connsiteX1" fmla="*/ 4387078 w 4387078"/>
              <a:gd name="connsiteY1" fmla="*/ 2727546 h 2727546"/>
              <a:gd name="connsiteX2" fmla="*/ 0 w 4387078"/>
              <a:gd name="connsiteY2" fmla="*/ 2727546 h 2727546"/>
              <a:gd name="connsiteX3" fmla="*/ 1534112 w 4387078"/>
              <a:gd name="connsiteY3" fmla="*/ 2 h 2727546"/>
              <a:gd name="connsiteX0" fmla="*/ 1534112 w 4387078"/>
              <a:gd name="connsiteY0" fmla="*/ 2 h 2727546"/>
              <a:gd name="connsiteX1" fmla="*/ 4387078 w 4387078"/>
              <a:gd name="connsiteY1" fmla="*/ 2727546 h 2727546"/>
              <a:gd name="connsiteX2" fmla="*/ 0 w 4387078"/>
              <a:gd name="connsiteY2" fmla="*/ 2727546 h 2727546"/>
              <a:gd name="connsiteX3" fmla="*/ 1534112 w 4387078"/>
              <a:gd name="connsiteY3" fmla="*/ 2 h 2727546"/>
              <a:gd name="connsiteX0" fmla="*/ 1534112 w 2386828"/>
              <a:gd name="connsiteY0" fmla="*/ 0 h 2727544"/>
              <a:gd name="connsiteX1" fmla="*/ 2386828 w 2386828"/>
              <a:gd name="connsiteY1" fmla="*/ 2727544 h 2727544"/>
              <a:gd name="connsiteX2" fmla="*/ 0 w 2386828"/>
              <a:gd name="connsiteY2" fmla="*/ 2727544 h 2727544"/>
              <a:gd name="connsiteX3" fmla="*/ 1534112 w 2386828"/>
              <a:gd name="connsiteY3" fmla="*/ 0 h 2727544"/>
              <a:gd name="connsiteX0" fmla="*/ 1124537 w 2386828"/>
              <a:gd name="connsiteY0" fmla="*/ 0 h 2032219"/>
              <a:gd name="connsiteX1" fmla="*/ 2386828 w 2386828"/>
              <a:gd name="connsiteY1" fmla="*/ 2032219 h 2032219"/>
              <a:gd name="connsiteX2" fmla="*/ 0 w 2386828"/>
              <a:gd name="connsiteY2" fmla="*/ 2032219 h 2032219"/>
              <a:gd name="connsiteX3" fmla="*/ 1124537 w 2386828"/>
              <a:gd name="connsiteY3" fmla="*/ 0 h 2032219"/>
              <a:gd name="connsiteX0" fmla="*/ 1124537 w 2386828"/>
              <a:gd name="connsiteY0" fmla="*/ 0 h 2032219"/>
              <a:gd name="connsiteX1" fmla="*/ 2386828 w 2386828"/>
              <a:gd name="connsiteY1" fmla="*/ 2032219 h 2032219"/>
              <a:gd name="connsiteX2" fmla="*/ 0 w 2386828"/>
              <a:gd name="connsiteY2" fmla="*/ 2032219 h 2032219"/>
              <a:gd name="connsiteX3" fmla="*/ 1124537 w 2386828"/>
              <a:gd name="connsiteY3" fmla="*/ 0 h 2032219"/>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1920103"/>
              <a:gd name="connsiteY0" fmla="*/ 0 h 2041744"/>
              <a:gd name="connsiteX1" fmla="*/ 1920103 w 1920103"/>
              <a:gd name="connsiteY1" fmla="*/ 2041744 h 2041744"/>
              <a:gd name="connsiteX2" fmla="*/ 0 w 1920103"/>
              <a:gd name="connsiteY2" fmla="*/ 2041744 h 2041744"/>
              <a:gd name="connsiteX3" fmla="*/ 1267412 w 1920103"/>
              <a:gd name="connsiteY3" fmla="*/ 0 h 20417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Lst>
            <a:ahLst/>
            <a:cxnLst>
              <a:cxn ang="0">
                <a:pos x="connsiteX0" y="connsiteY0"/>
              </a:cxn>
              <a:cxn ang="0">
                <a:pos x="connsiteX1" y="connsiteY1"/>
              </a:cxn>
              <a:cxn ang="0">
                <a:pos x="connsiteX2" y="connsiteY2"/>
              </a:cxn>
              <a:cxn ang="0">
                <a:pos x="connsiteX3" y="connsiteY3"/>
              </a:cxn>
            </a:cxnLst>
            <a:rect l="l" t="t" r="r" b="b"/>
            <a:pathLst>
              <a:path w="1920103" h="2003644">
                <a:moveTo>
                  <a:pt x="953087" y="0"/>
                </a:moveTo>
                <a:cubicBezTo>
                  <a:pt x="1473129" y="0"/>
                  <a:pt x="1461239" y="1758038"/>
                  <a:pt x="1920103" y="2003644"/>
                </a:cubicBezTo>
                <a:lnTo>
                  <a:pt x="0" y="2003644"/>
                </a:lnTo>
                <a:cubicBezTo>
                  <a:pt x="470096" y="1824713"/>
                  <a:pt x="433045" y="0"/>
                  <a:pt x="953087" y="0"/>
                </a:cubicBezTo>
                <a:close/>
              </a:path>
            </a:pathLst>
          </a:custGeom>
          <a:gradFill flip="none" rotWithShape="1">
            <a:gsLst>
              <a:gs pos="96000">
                <a:srgbClr val="00FFFF">
                  <a:alpha val="76000"/>
                </a:srgbClr>
              </a:gs>
              <a:gs pos="0">
                <a:srgbClr val="7030A0">
                  <a:alpha val="0"/>
                </a:srgbClr>
              </a:gs>
            </a:gsLst>
            <a:lin ang="16200000" scaled="1"/>
            <a:tileRect/>
          </a:gradFill>
        </p:spPr>
        <p:txBody>
          <a:bodyPr/>
          <a:lstStyle>
            <a:lvl1pPr marL="0" indent="0">
              <a:buNone/>
              <a:defRPr>
                <a:noFill/>
              </a:defRPr>
            </a:lvl1pPr>
          </a:lstStyle>
          <a:p>
            <a:pPr lvl="0"/>
            <a:endParaRPr lang="id-ID" dirty="0"/>
          </a:p>
        </p:txBody>
      </p:sp>
    </p:spTree>
    <p:extLst>
      <p:ext uri="{BB962C8B-B14F-4D97-AF65-F5344CB8AC3E}">
        <p14:creationId xmlns:p14="http://schemas.microsoft.com/office/powerpoint/2010/main" val="4141313074"/>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8" name="Title 1"/>
          <p:cNvSpPr>
            <a:spLocks noGrp="1"/>
          </p:cNvSpPr>
          <p:nvPr>
            <p:ph type="title"/>
          </p:nvPr>
        </p:nvSpPr>
        <p:spPr>
          <a:xfrm>
            <a:off x="605973" y="541881"/>
            <a:ext cx="7159171" cy="429830"/>
          </a:xfrm>
        </p:spPr>
        <p:txBody>
          <a:bodyPr>
            <a:noAutofit/>
          </a:bodyPr>
          <a:lstStyle>
            <a:lvl1pPr>
              <a:defRPr sz="2400"/>
            </a:lvl1pPr>
          </a:lstStyle>
          <a:p>
            <a:r>
              <a:rPr lang="en-US" dirty="0"/>
              <a:t>Click to edit Master title style</a:t>
            </a:r>
            <a:endParaRPr lang="id-ID" dirty="0"/>
          </a:p>
        </p:txBody>
      </p:sp>
      <p:sp>
        <p:nvSpPr>
          <p:cNvPr id="9" name="Text Placeholder 6"/>
          <p:cNvSpPr>
            <a:spLocks noGrp="1"/>
          </p:cNvSpPr>
          <p:nvPr>
            <p:ph type="body" sz="quarter" idx="10" hasCustomPrompt="1"/>
          </p:nvPr>
        </p:nvSpPr>
        <p:spPr>
          <a:xfrm>
            <a:off x="609620" y="981207"/>
            <a:ext cx="7155543" cy="336675"/>
          </a:xfrm>
        </p:spPr>
        <p:txBody>
          <a:bodyPr>
            <a:noAutofit/>
          </a:bodyPr>
          <a:lstStyle>
            <a:lvl1pPr>
              <a:defRPr sz="1800" baseline="0">
                <a:solidFill>
                  <a:schemeClr val="tx2">
                    <a:lumMod val="40000"/>
                    <a:lumOff val="60000"/>
                  </a:schemeClr>
                </a:solidFill>
              </a:defRPr>
            </a:lvl1pPr>
          </a:lstStyle>
          <a:p>
            <a:pPr lvl="0"/>
            <a:r>
              <a:rPr lang="id-ID" dirty="0"/>
              <a:t>Click here to type sub tittle</a:t>
            </a:r>
          </a:p>
        </p:txBody>
      </p:sp>
      <p:sp>
        <p:nvSpPr>
          <p:cNvPr id="3" name="Text Placeholder 2"/>
          <p:cNvSpPr>
            <a:spLocks noGrp="1"/>
          </p:cNvSpPr>
          <p:nvPr>
            <p:ph type="body" sz="quarter" idx="11"/>
          </p:nvPr>
        </p:nvSpPr>
        <p:spPr>
          <a:xfrm>
            <a:off x="606057" y="1547447"/>
            <a:ext cx="10915471" cy="715150"/>
          </a:xfrm>
          <a:gradFill>
            <a:gsLst>
              <a:gs pos="100000">
                <a:srgbClr val="7030A0"/>
              </a:gs>
              <a:gs pos="0">
                <a:srgbClr val="B5216F"/>
              </a:gs>
            </a:gsLst>
            <a:lin ang="0" scaled="0"/>
          </a:gradFill>
        </p:spPr>
        <p:txBody>
          <a:bodyPr/>
          <a:lstStyle>
            <a:lvl1pPr marL="0" indent="0">
              <a:buNone/>
              <a:defRPr>
                <a:noFill/>
              </a:defRPr>
            </a:lvl1pPr>
          </a:lstStyle>
          <a:p>
            <a:pPr lvl="0"/>
            <a:endParaRPr lang="id-ID" dirty="0"/>
          </a:p>
        </p:txBody>
      </p:sp>
      <p:sp>
        <p:nvSpPr>
          <p:cNvPr id="16" name="Text Placeholder 2"/>
          <p:cNvSpPr>
            <a:spLocks noGrp="1"/>
          </p:cNvSpPr>
          <p:nvPr>
            <p:ph type="body" sz="quarter" idx="12"/>
          </p:nvPr>
        </p:nvSpPr>
        <p:spPr>
          <a:xfrm>
            <a:off x="606057" y="2307563"/>
            <a:ext cx="10915471" cy="560403"/>
          </a:xfrm>
          <a:solidFill>
            <a:srgbClr val="333F50"/>
          </a:solidFill>
        </p:spPr>
        <p:txBody>
          <a:bodyPr/>
          <a:lstStyle>
            <a:lvl1pPr marL="0" indent="0">
              <a:buNone/>
              <a:defRPr>
                <a:noFill/>
              </a:defRPr>
            </a:lvl1pPr>
          </a:lstStyle>
          <a:p>
            <a:pPr lvl="0"/>
            <a:endParaRPr lang="id-ID" dirty="0"/>
          </a:p>
        </p:txBody>
      </p:sp>
      <p:sp>
        <p:nvSpPr>
          <p:cNvPr id="17" name="Text Placeholder 2"/>
          <p:cNvSpPr>
            <a:spLocks noGrp="1"/>
          </p:cNvSpPr>
          <p:nvPr>
            <p:ph type="body" sz="quarter" idx="13"/>
          </p:nvPr>
        </p:nvSpPr>
        <p:spPr>
          <a:xfrm>
            <a:off x="606057" y="2915115"/>
            <a:ext cx="10915471" cy="560403"/>
          </a:xfrm>
          <a:solidFill>
            <a:srgbClr val="45546B"/>
          </a:solidFill>
        </p:spPr>
        <p:txBody>
          <a:bodyPr/>
          <a:lstStyle>
            <a:lvl1pPr marL="0" indent="0">
              <a:buNone/>
              <a:defRPr>
                <a:noFill/>
              </a:defRPr>
            </a:lvl1pPr>
          </a:lstStyle>
          <a:p>
            <a:pPr lvl="0"/>
            <a:endParaRPr lang="id-ID" dirty="0"/>
          </a:p>
        </p:txBody>
      </p:sp>
      <p:sp>
        <p:nvSpPr>
          <p:cNvPr id="28" name="Text Placeholder 2"/>
          <p:cNvSpPr>
            <a:spLocks noGrp="1"/>
          </p:cNvSpPr>
          <p:nvPr>
            <p:ph type="body" sz="quarter" idx="14"/>
          </p:nvPr>
        </p:nvSpPr>
        <p:spPr>
          <a:xfrm>
            <a:off x="606057" y="3522542"/>
            <a:ext cx="10915471" cy="560403"/>
          </a:xfrm>
          <a:solidFill>
            <a:srgbClr val="333F50"/>
          </a:solidFill>
        </p:spPr>
        <p:txBody>
          <a:bodyPr/>
          <a:lstStyle>
            <a:lvl1pPr marL="0" indent="0">
              <a:buNone/>
              <a:defRPr>
                <a:noFill/>
              </a:defRPr>
            </a:lvl1pPr>
          </a:lstStyle>
          <a:p>
            <a:pPr lvl="0"/>
            <a:endParaRPr lang="id-ID" dirty="0"/>
          </a:p>
        </p:txBody>
      </p:sp>
      <p:sp>
        <p:nvSpPr>
          <p:cNvPr id="29" name="Text Placeholder 2"/>
          <p:cNvSpPr>
            <a:spLocks noGrp="1"/>
          </p:cNvSpPr>
          <p:nvPr>
            <p:ph type="body" sz="quarter" idx="15"/>
          </p:nvPr>
        </p:nvSpPr>
        <p:spPr>
          <a:xfrm>
            <a:off x="606057" y="4130219"/>
            <a:ext cx="10915471" cy="560403"/>
          </a:xfrm>
          <a:solidFill>
            <a:srgbClr val="45546B"/>
          </a:solidFill>
        </p:spPr>
        <p:txBody>
          <a:bodyPr/>
          <a:lstStyle>
            <a:lvl1pPr marL="0" indent="0">
              <a:buNone/>
              <a:defRPr>
                <a:noFill/>
              </a:defRPr>
            </a:lvl1pPr>
          </a:lstStyle>
          <a:p>
            <a:pPr lvl="0"/>
            <a:endParaRPr lang="id-ID" dirty="0"/>
          </a:p>
        </p:txBody>
      </p:sp>
      <p:sp>
        <p:nvSpPr>
          <p:cNvPr id="30" name="Text Placeholder 2"/>
          <p:cNvSpPr>
            <a:spLocks noGrp="1"/>
          </p:cNvSpPr>
          <p:nvPr>
            <p:ph type="body" sz="quarter" idx="16"/>
          </p:nvPr>
        </p:nvSpPr>
        <p:spPr>
          <a:xfrm>
            <a:off x="606057" y="4737771"/>
            <a:ext cx="10915471" cy="560403"/>
          </a:xfrm>
          <a:solidFill>
            <a:srgbClr val="333F50"/>
          </a:solidFill>
        </p:spPr>
        <p:txBody>
          <a:bodyPr/>
          <a:lstStyle>
            <a:lvl1pPr marL="0" indent="0">
              <a:buNone/>
              <a:defRPr>
                <a:noFill/>
              </a:defRPr>
            </a:lvl1pPr>
          </a:lstStyle>
          <a:p>
            <a:pPr lvl="0"/>
            <a:endParaRPr lang="id-ID" dirty="0"/>
          </a:p>
        </p:txBody>
      </p:sp>
      <p:sp>
        <p:nvSpPr>
          <p:cNvPr id="31" name="Text Placeholder 2"/>
          <p:cNvSpPr>
            <a:spLocks noGrp="1"/>
          </p:cNvSpPr>
          <p:nvPr>
            <p:ph type="body" sz="quarter" idx="17"/>
          </p:nvPr>
        </p:nvSpPr>
        <p:spPr>
          <a:xfrm>
            <a:off x="606057" y="5345323"/>
            <a:ext cx="10915471" cy="560403"/>
          </a:xfrm>
          <a:solidFill>
            <a:srgbClr val="45546B"/>
          </a:solidFill>
        </p:spPr>
        <p:txBody>
          <a:bodyPr/>
          <a:lstStyle>
            <a:lvl1pPr marL="0" indent="0">
              <a:buNone/>
              <a:defRPr>
                <a:noFill/>
              </a:defRPr>
            </a:lvl1pPr>
          </a:lstStyle>
          <a:p>
            <a:pPr lvl="0"/>
            <a:endParaRPr lang="id-ID" dirty="0"/>
          </a:p>
        </p:txBody>
      </p:sp>
      <p:sp>
        <p:nvSpPr>
          <p:cNvPr id="32" name="Text Placeholder 2"/>
          <p:cNvSpPr>
            <a:spLocks noGrp="1"/>
          </p:cNvSpPr>
          <p:nvPr>
            <p:ph type="body" sz="quarter" idx="18"/>
          </p:nvPr>
        </p:nvSpPr>
        <p:spPr>
          <a:xfrm>
            <a:off x="3550838" y="1659989"/>
            <a:ext cx="1970647" cy="4201062"/>
          </a:xfrm>
          <a:prstGeom prst="roundRect">
            <a:avLst>
              <a:gd name="adj" fmla="val 9528"/>
            </a:avLst>
          </a:prstGeom>
          <a:solidFill>
            <a:srgbClr val="333F50">
              <a:alpha val="47000"/>
            </a:srgbClr>
          </a:solidFill>
        </p:spPr>
        <p:txBody>
          <a:bodyPr/>
          <a:lstStyle>
            <a:lvl1pPr marL="0" indent="0">
              <a:buNone/>
              <a:defRPr>
                <a:noFill/>
              </a:defRPr>
            </a:lvl1pPr>
          </a:lstStyle>
          <a:p>
            <a:pPr lvl="0"/>
            <a:endParaRPr lang="id-ID" dirty="0"/>
          </a:p>
        </p:txBody>
      </p:sp>
      <p:sp>
        <p:nvSpPr>
          <p:cNvPr id="33" name="Text Placeholder 2"/>
          <p:cNvSpPr>
            <a:spLocks noGrp="1"/>
          </p:cNvSpPr>
          <p:nvPr>
            <p:ph type="body" sz="quarter" idx="19"/>
          </p:nvPr>
        </p:nvSpPr>
        <p:spPr>
          <a:xfrm>
            <a:off x="7585450" y="1659989"/>
            <a:ext cx="1970647" cy="4201062"/>
          </a:xfrm>
          <a:prstGeom prst="roundRect">
            <a:avLst>
              <a:gd name="adj" fmla="val 9528"/>
            </a:avLst>
          </a:prstGeom>
          <a:solidFill>
            <a:srgbClr val="333F50">
              <a:alpha val="47000"/>
            </a:srgbClr>
          </a:solidFill>
        </p:spPr>
        <p:txBody>
          <a:bodyPr/>
          <a:lstStyle>
            <a:lvl1pPr marL="0" indent="0">
              <a:buNone/>
              <a:defRPr>
                <a:noFill/>
              </a:defRPr>
            </a:lvl1pPr>
          </a:lstStyle>
          <a:p>
            <a:pPr lvl="0"/>
            <a:endParaRPr lang="id-ID" dirty="0"/>
          </a:p>
        </p:txBody>
      </p:sp>
      <p:sp>
        <p:nvSpPr>
          <p:cNvPr id="5" name="Text Placeholder 4"/>
          <p:cNvSpPr>
            <a:spLocks noGrp="1"/>
          </p:cNvSpPr>
          <p:nvPr>
            <p:ph type="body" sz="quarter" idx="20" hasCustomPrompt="1"/>
          </p:nvPr>
        </p:nvSpPr>
        <p:spPr>
          <a:xfrm>
            <a:off x="923925" y="1781176"/>
            <a:ext cx="2076451" cy="314325"/>
          </a:xfrm>
        </p:spPr>
        <p:txBody>
          <a:bodyPr>
            <a:noAutofit/>
          </a:bodyPr>
          <a:lstStyle>
            <a:lvl1pPr marL="0" indent="0" algn="ctr">
              <a:buNone/>
              <a:defRPr sz="1800">
                <a:latin typeface="Lato Black" panose="020F0A02020204030203" pitchFamily="34" charset="0"/>
              </a:defRPr>
            </a:lvl1pPr>
          </a:lstStyle>
          <a:p>
            <a:pPr lvl="0"/>
            <a:r>
              <a:rPr lang="id-ID" dirty="0"/>
              <a:t>Name </a:t>
            </a:r>
          </a:p>
        </p:txBody>
      </p:sp>
      <p:sp>
        <p:nvSpPr>
          <p:cNvPr id="34" name="Text Placeholder 4"/>
          <p:cNvSpPr>
            <a:spLocks noGrp="1"/>
          </p:cNvSpPr>
          <p:nvPr>
            <p:ph type="body" sz="quarter" idx="21" hasCustomPrompt="1"/>
          </p:nvPr>
        </p:nvSpPr>
        <p:spPr>
          <a:xfrm>
            <a:off x="923925" y="2420053"/>
            <a:ext cx="2076451"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35" name="Text Placeholder 4"/>
          <p:cNvSpPr>
            <a:spLocks noGrp="1"/>
          </p:cNvSpPr>
          <p:nvPr>
            <p:ph type="body" sz="quarter" idx="22" hasCustomPrompt="1"/>
          </p:nvPr>
        </p:nvSpPr>
        <p:spPr>
          <a:xfrm>
            <a:off x="923017" y="3027605"/>
            <a:ext cx="2076451"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36" name="Text Placeholder 4"/>
          <p:cNvSpPr>
            <a:spLocks noGrp="1"/>
          </p:cNvSpPr>
          <p:nvPr>
            <p:ph type="body" sz="quarter" idx="23" hasCustomPrompt="1"/>
          </p:nvPr>
        </p:nvSpPr>
        <p:spPr>
          <a:xfrm>
            <a:off x="923017" y="3645581"/>
            <a:ext cx="2076451"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37" name="Text Placeholder 4"/>
          <p:cNvSpPr>
            <a:spLocks noGrp="1"/>
          </p:cNvSpPr>
          <p:nvPr>
            <p:ph type="body" sz="quarter" idx="24" hasCustomPrompt="1"/>
          </p:nvPr>
        </p:nvSpPr>
        <p:spPr>
          <a:xfrm>
            <a:off x="923017" y="4237435"/>
            <a:ext cx="2076451"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38" name="Text Placeholder 4"/>
          <p:cNvSpPr>
            <a:spLocks noGrp="1"/>
          </p:cNvSpPr>
          <p:nvPr>
            <p:ph type="body" sz="quarter" idx="25" hasCustomPrompt="1"/>
          </p:nvPr>
        </p:nvSpPr>
        <p:spPr>
          <a:xfrm>
            <a:off x="922113" y="4844987"/>
            <a:ext cx="2076451"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39" name="Text Placeholder 4"/>
          <p:cNvSpPr>
            <a:spLocks noGrp="1"/>
          </p:cNvSpPr>
          <p:nvPr>
            <p:ph type="body" sz="quarter" idx="26" hasCustomPrompt="1"/>
          </p:nvPr>
        </p:nvSpPr>
        <p:spPr>
          <a:xfrm>
            <a:off x="922113" y="5463087"/>
            <a:ext cx="2076451"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40" name="Text Placeholder 4"/>
          <p:cNvSpPr>
            <a:spLocks noGrp="1"/>
          </p:cNvSpPr>
          <p:nvPr>
            <p:ph type="body" sz="quarter" idx="27" hasCustomPrompt="1"/>
          </p:nvPr>
        </p:nvSpPr>
        <p:spPr>
          <a:xfrm>
            <a:off x="3701456" y="1781176"/>
            <a:ext cx="1669237" cy="314325"/>
          </a:xfrm>
        </p:spPr>
        <p:txBody>
          <a:bodyPr>
            <a:noAutofit/>
          </a:bodyPr>
          <a:lstStyle>
            <a:lvl1pPr marL="0" indent="0" algn="ctr">
              <a:buNone/>
              <a:defRPr sz="1800">
                <a:latin typeface="Lato Black" panose="020F0A02020204030203" pitchFamily="34" charset="0"/>
              </a:defRPr>
            </a:lvl1pPr>
          </a:lstStyle>
          <a:p>
            <a:pPr lvl="0"/>
            <a:r>
              <a:rPr lang="id-ID" dirty="0"/>
              <a:t>Name </a:t>
            </a:r>
          </a:p>
        </p:txBody>
      </p:sp>
      <p:sp>
        <p:nvSpPr>
          <p:cNvPr id="41" name="Text Placeholder 4"/>
          <p:cNvSpPr>
            <a:spLocks noGrp="1"/>
          </p:cNvSpPr>
          <p:nvPr>
            <p:ph type="body" sz="quarter" idx="28" hasCustomPrompt="1"/>
          </p:nvPr>
        </p:nvSpPr>
        <p:spPr>
          <a:xfrm>
            <a:off x="5742064" y="1781176"/>
            <a:ext cx="1669237" cy="314325"/>
          </a:xfrm>
        </p:spPr>
        <p:txBody>
          <a:bodyPr>
            <a:noAutofit/>
          </a:bodyPr>
          <a:lstStyle>
            <a:lvl1pPr marL="0" indent="0" algn="ctr">
              <a:buNone/>
              <a:defRPr sz="1800">
                <a:latin typeface="Lato Black" panose="020F0A02020204030203" pitchFamily="34" charset="0"/>
              </a:defRPr>
            </a:lvl1pPr>
          </a:lstStyle>
          <a:p>
            <a:pPr lvl="0"/>
            <a:r>
              <a:rPr lang="id-ID" dirty="0"/>
              <a:t>Name </a:t>
            </a:r>
          </a:p>
        </p:txBody>
      </p:sp>
      <p:sp>
        <p:nvSpPr>
          <p:cNvPr id="42" name="Text Placeholder 4"/>
          <p:cNvSpPr>
            <a:spLocks noGrp="1"/>
          </p:cNvSpPr>
          <p:nvPr>
            <p:ph type="body" sz="quarter" idx="29" hasCustomPrompt="1"/>
          </p:nvPr>
        </p:nvSpPr>
        <p:spPr>
          <a:xfrm>
            <a:off x="7750628" y="1781176"/>
            <a:ext cx="1669237" cy="314325"/>
          </a:xfrm>
        </p:spPr>
        <p:txBody>
          <a:bodyPr>
            <a:noAutofit/>
          </a:bodyPr>
          <a:lstStyle>
            <a:lvl1pPr marL="0" indent="0" algn="ctr">
              <a:buNone/>
              <a:defRPr sz="1800">
                <a:latin typeface="Lato Black" panose="020F0A02020204030203" pitchFamily="34" charset="0"/>
              </a:defRPr>
            </a:lvl1pPr>
          </a:lstStyle>
          <a:p>
            <a:pPr lvl="0"/>
            <a:r>
              <a:rPr lang="id-ID" dirty="0"/>
              <a:t>Name </a:t>
            </a:r>
          </a:p>
        </p:txBody>
      </p:sp>
      <p:sp>
        <p:nvSpPr>
          <p:cNvPr id="43" name="Text Placeholder 4"/>
          <p:cNvSpPr>
            <a:spLocks noGrp="1"/>
          </p:cNvSpPr>
          <p:nvPr>
            <p:ph type="body" sz="quarter" idx="30" hasCustomPrompt="1"/>
          </p:nvPr>
        </p:nvSpPr>
        <p:spPr>
          <a:xfrm>
            <a:off x="9704108" y="1781176"/>
            <a:ext cx="1669237" cy="314325"/>
          </a:xfrm>
        </p:spPr>
        <p:txBody>
          <a:bodyPr>
            <a:noAutofit/>
          </a:bodyPr>
          <a:lstStyle>
            <a:lvl1pPr marL="0" indent="0" algn="ctr">
              <a:buNone/>
              <a:defRPr sz="1800">
                <a:latin typeface="Lato Black" panose="020F0A02020204030203" pitchFamily="34" charset="0"/>
              </a:defRPr>
            </a:lvl1pPr>
          </a:lstStyle>
          <a:p>
            <a:pPr lvl="0"/>
            <a:r>
              <a:rPr lang="id-ID" dirty="0"/>
              <a:t>Name </a:t>
            </a:r>
          </a:p>
        </p:txBody>
      </p:sp>
      <p:sp>
        <p:nvSpPr>
          <p:cNvPr id="44" name="Text Placeholder 4"/>
          <p:cNvSpPr>
            <a:spLocks noGrp="1"/>
          </p:cNvSpPr>
          <p:nvPr>
            <p:ph type="body" sz="quarter" idx="31" hasCustomPrompt="1"/>
          </p:nvPr>
        </p:nvSpPr>
        <p:spPr>
          <a:xfrm>
            <a:off x="3630567" y="2420053"/>
            <a:ext cx="1828116"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45" name="Text Placeholder 4"/>
          <p:cNvSpPr>
            <a:spLocks noGrp="1"/>
          </p:cNvSpPr>
          <p:nvPr>
            <p:ph type="body" sz="quarter" idx="32" hasCustomPrompt="1"/>
          </p:nvPr>
        </p:nvSpPr>
        <p:spPr>
          <a:xfrm>
            <a:off x="3629663" y="3027605"/>
            <a:ext cx="1828116"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46" name="Text Placeholder 4"/>
          <p:cNvSpPr>
            <a:spLocks noGrp="1"/>
          </p:cNvSpPr>
          <p:nvPr>
            <p:ph type="body" sz="quarter" idx="33" hasCustomPrompt="1"/>
          </p:nvPr>
        </p:nvSpPr>
        <p:spPr>
          <a:xfrm>
            <a:off x="3629663" y="3645581"/>
            <a:ext cx="1828116"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47" name="Text Placeholder 4"/>
          <p:cNvSpPr>
            <a:spLocks noGrp="1"/>
          </p:cNvSpPr>
          <p:nvPr>
            <p:ph type="body" sz="quarter" idx="34" hasCustomPrompt="1"/>
          </p:nvPr>
        </p:nvSpPr>
        <p:spPr>
          <a:xfrm>
            <a:off x="3629663" y="4237435"/>
            <a:ext cx="1828116"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48" name="Text Placeholder 4"/>
          <p:cNvSpPr>
            <a:spLocks noGrp="1"/>
          </p:cNvSpPr>
          <p:nvPr>
            <p:ph type="body" sz="quarter" idx="35" hasCustomPrompt="1"/>
          </p:nvPr>
        </p:nvSpPr>
        <p:spPr>
          <a:xfrm>
            <a:off x="3628755" y="4844987"/>
            <a:ext cx="1828116"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49" name="Text Placeholder 4"/>
          <p:cNvSpPr>
            <a:spLocks noGrp="1"/>
          </p:cNvSpPr>
          <p:nvPr>
            <p:ph type="body" sz="quarter" idx="36" hasCustomPrompt="1"/>
          </p:nvPr>
        </p:nvSpPr>
        <p:spPr>
          <a:xfrm>
            <a:off x="3628755" y="5463087"/>
            <a:ext cx="1828116"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50" name="Text Placeholder 4"/>
          <p:cNvSpPr>
            <a:spLocks noGrp="1"/>
          </p:cNvSpPr>
          <p:nvPr>
            <p:ph type="body" sz="quarter" idx="37" hasCustomPrompt="1"/>
          </p:nvPr>
        </p:nvSpPr>
        <p:spPr>
          <a:xfrm>
            <a:off x="5633027" y="2420053"/>
            <a:ext cx="1828116"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51" name="Text Placeholder 4"/>
          <p:cNvSpPr>
            <a:spLocks noGrp="1"/>
          </p:cNvSpPr>
          <p:nvPr>
            <p:ph type="body" sz="quarter" idx="38" hasCustomPrompt="1"/>
          </p:nvPr>
        </p:nvSpPr>
        <p:spPr>
          <a:xfrm>
            <a:off x="5632119" y="3027605"/>
            <a:ext cx="1828116"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52" name="Text Placeholder 4"/>
          <p:cNvSpPr>
            <a:spLocks noGrp="1"/>
          </p:cNvSpPr>
          <p:nvPr>
            <p:ph type="body" sz="quarter" idx="39" hasCustomPrompt="1"/>
          </p:nvPr>
        </p:nvSpPr>
        <p:spPr>
          <a:xfrm>
            <a:off x="5632119" y="3645581"/>
            <a:ext cx="1828116"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53" name="Text Placeholder 4"/>
          <p:cNvSpPr>
            <a:spLocks noGrp="1"/>
          </p:cNvSpPr>
          <p:nvPr>
            <p:ph type="body" sz="quarter" idx="40" hasCustomPrompt="1"/>
          </p:nvPr>
        </p:nvSpPr>
        <p:spPr>
          <a:xfrm>
            <a:off x="5632119" y="4237435"/>
            <a:ext cx="1828116"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54" name="Text Placeholder 4"/>
          <p:cNvSpPr>
            <a:spLocks noGrp="1"/>
          </p:cNvSpPr>
          <p:nvPr>
            <p:ph type="body" sz="quarter" idx="41" hasCustomPrompt="1"/>
          </p:nvPr>
        </p:nvSpPr>
        <p:spPr>
          <a:xfrm>
            <a:off x="5631211" y="4844987"/>
            <a:ext cx="1828116"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55" name="Text Placeholder 4"/>
          <p:cNvSpPr>
            <a:spLocks noGrp="1"/>
          </p:cNvSpPr>
          <p:nvPr>
            <p:ph type="body" sz="quarter" idx="42" hasCustomPrompt="1"/>
          </p:nvPr>
        </p:nvSpPr>
        <p:spPr>
          <a:xfrm>
            <a:off x="5631211" y="5463087"/>
            <a:ext cx="1828116"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56" name="Text Placeholder 4"/>
          <p:cNvSpPr>
            <a:spLocks noGrp="1"/>
          </p:cNvSpPr>
          <p:nvPr>
            <p:ph type="body" sz="quarter" idx="43" hasCustomPrompt="1"/>
          </p:nvPr>
        </p:nvSpPr>
        <p:spPr>
          <a:xfrm>
            <a:off x="7649807" y="2420053"/>
            <a:ext cx="1828116"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57" name="Text Placeholder 4"/>
          <p:cNvSpPr>
            <a:spLocks noGrp="1"/>
          </p:cNvSpPr>
          <p:nvPr>
            <p:ph type="body" sz="quarter" idx="44" hasCustomPrompt="1"/>
          </p:nvPr>
        </p:nvSpPr>
        <p:spPr>
          <a:xfrm>
            <a:off x="7648899" y="3027605"/>
            <a:ext cx="1828116"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58" name="Text Placeholder 4"/>
          <p:cNvSpPr>
            <a:spLocks noGrp="1"/>
          </p:cNvSpPr>
          <p:nvPr>
            <p:ph type="body" sz="quarter" idx="45" hasCustomPrompt="1"/>
          </p:nvPr>
        </p:nvSpPr>
        <p:spPr>
          <a:xfrm>
            <a:off x="7648899" y="3645581"/>
            <a:ext cx="1828116"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59" name="Text Placeholder 4"/>
          <p:cNvSpPr>
            <a:spLocks noGrp="1"/>
          </p:cNvSpPr>
          <p:nvPr>
            <p:ph type="body" sz="quarter" idx="46" hasCustomPrompt="1"/>
          </p:nvPr>
        </p:nvSpPr>
        <p:spPr>
          <a:xfrm>
            <a:off x="7648899" y="4237435"/>
            <a:ext cx="1828116"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60" name="Text Placeholder 4"/>
          <p:cNvSpPr>
            <a:spLocks noGrp="1"/>
          </p:cNvSpPr>
          <p:nvPr>
            <p:ph type="body" sz="quarter" idx="47" hasCustomPrompt="1"/>
          </p:nvPr>
        </p:nvSpPr>
        <p:spPr>
          <a:xfrm>
            <a:off x="7647991" y="4844987"/>
            <a:ext cx="1828116"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61" name="Text Placeholder 4"/>
          <p:cNvSpPr>
            <a:spLocks noGrp="1"/>
          </p:cNvSpPr>
          <p:nvPr>
            <p:ph type="body" sz="quarter" idx="48" hasCustomPrompt="1"/>
          </p:nvPr>
        </p:nvSpPr>
        <p:spPr>
          <a:xfrm>
            <a:off x="7647991" y="5463087"/>
            <a:ext cx="1828116"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62" name="Text Placeholder 4"/>
          <p:cNvSpPr>
            <a:spLocks noGrp="1"/>
          </p:cNvSpPr>
          <p:nvPr>
            <p:ph type="body" sz="quarter" idx="49" hasCustomPrompt="1"/>
          </p:nvPr>
        </p:nvSpPr>
        <p:spPr>
          <a:xfrm>
            <a:off x="9625574" y="2420053"/>
            <a:ext cx="1828116"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63" name="Text Placeholder 4"/>
          <p:cNvSpPr>
            <a:spLocks noGrp="1"/>
          </p:cNvSpPr>
          <p:nvPr>
            <p:ph type="body" sz="quarter" idx="50" hasCustomPrompt="1"/>
          </p:nvPr>
        </p:nvSpPr>
        <p:spPr>
          <a:xfrm>
            <a:off x="9624667" y="3027605"/>
            <a:ext cx="1828116"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64" name="Text Placeholder 4"/>
          <p:cNvSpPr>
            <a:spLocks noGrp="1"/>
          </p:cNvSpPr>
          <p:nvPr>
            <p:ph type="body" sz="quarter" idx="51" hasCustomPrompt="1"/>
          </p:nvPr>
        </p:nvSpPr>
        <p:spPr>
          <a:xfrm>
            <a:off x="9624667" y="3645581"/>
            <a:ext cx="1828116"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65" name="Text Placeholder 4"/>
          <p:cNvSpPr>
            <a:spLocks noGrp="1"/>
          </p:cNvSpPr>
          <p:nvPr>
            <p:ph type="body" sz="quarter" idx="52" hasCustomPrompt="1"/>
          </p:nvPr>
        </p:nvSpPr>
        <p:spPr>
          <a:xfrm>
            <a:off x="9624667" y="4237435"/>
            <a:ext cx="1828116"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66" name="Text Placeholder 4"/>
          <p:cNvSpPr>
            <a:spLocks noGrp="1"/>
          </p:cNvSpPr>
          <p:nvPr>
            <p:ph type="body" sz="quarter" idx="53" hasCustomPrompt="1"/>
          </p:nvPr>
        </p:nvSpPr>
        <p:spPr>
          <a:xfrm>
            <a:off x="9623759" y="4844987"/>
            <a:ext cx="1828116"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67" name="Text Placeholder 4"/>
          <p:cNvSpPr>
            <a:spLocks noGrp="1"/>
          </p:cNvSpPr>
          <p:nvPr>
            <p:ph type="body" sz="quarter" idx="54" hasCustomPrompt="1"/>
          </p:nvPr>
        </p:nvSpPr>
        <p:spPr>
          <a:xfrm>
            <a:off x="9623759" y="5463087"/>
            <a:ext cx="1828116"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Tree>
    <p:extLst>
      <p:ext uri="{BB962C8B-B14F-4D97-AF65-F5344CB8AC3E}">
        <p14:creationId xmlns:p14="http://schemas.microsoft.com/office/powerpoint/2010/main" val="3542608293"/>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Conclusion">
    <p:spTree>
      <p:nvGrpSpPr>
        <p:cNvPr id="1" name=""/>
        <p:cNvGrpSpPr/>
        <p:nvPr/>
      </p:nvGrpSpPr>
      <p:grpSpPr>
        <a:xfrm>
          <a:off x="0" y="0"/>
          <a:ext cx="0" cy="0"/>
          <a:chOff x="0" y="0"/>
          <a:chExt cx="0" cy="0"/>
        </a:xfrm>
      </p:grpSpPr>
      <p:sp>
        <p:nvSpPr>
          <p:cNvPr id="15" name="Text Placeholder 14"/>
          <p:cNvSpPr>
            <a:spLocks noGrp="1"/>
          </p:cNvSpPr>
          <p:nvPr>
            <p:ph type="body" sz="quarter" idx="11"/>
          </p:nvPr>
        </p:nvSpPr>
        <p:spPr>
          <a:xfrm>
            <a:off x="997860" y="1871664"/>
            <a:ext cx="3661229" cy="436110"/>
          </a:xfrm>
          <a:prstGeom prst="roundRect">
            <a:avLst>
              <a:gd name="adj" fmla="val 50000"/>
            </a:avLst>
          </a:prstGeom>
          <a:gradFill>
            <a:gsLst>
              <a:gs pos="100000">
                <a:srgbClr val="7030A0">
                  <a:alpha val="0"/>
                </a:srgbClr>
              </a:gs>
              <a:gs pos="0">
                <a:srgbClr val="B5216F"/>
              </a:gs>
            </a:gsLst>
            <a:lin ang="0" scaled="0"/>
          </a:gradFill>
        </p:spPr>
        <p:txBody>
          <a:bodyPr/>
          <a:lstStyle>
            <a:lvl1pPr marL="0" indent="0">
              <a:buNone/>
              <a:defRPr>
                <a:noFill/>
              </a:defRPr>
            </a:lvl1pPr>
          </a:lstStyle>
          <a:p>
            <a:pPr lvl="0"/>
            <a:endParaRPr lang="id-ID" dirty="0"/>
          </a:p>
        </p:txBody>
      </p:sp>
      <p:sp>
        <p:nvSpPr>
          <p:cNvPr id="11" name="Title 10"/>
          <p:cNvSpPr>
            <a:spLocks noGrp="1"/>
          </p:cNvSpPr>
          <p:nvPr>
            <p:ph type="title" hasCustomPrompt="1"/>
          </p:nvPr>
        </p:nvSpPr>
        <p:spPr>
          <a:xfrm>
            <a:off x="838240" y="713472"/>
            <a:ext cx="5751287" cy="620031"/>
          </a:xfrm>
        </p:spPr>
        <p:txBody>
          <a:bodyPr/>
          <a:lstStyle>
            <a:lvl1pPr>
              <a:defRPr/>
            </a:lvl1pPr>
          </a:lstStyle>
          <a:p>
            <a:r>
              <a:rPr lang="id-ID" dirty="0"/>
              <a:t>Conclusion</a:t>
            </a:r>
          </a:p>
        </p:txBody>
      </p:sp>
      <p:sp>
        <p:nvSpPr>
          <p:cNvPr id="13" name="Text Placeholder 12"/>
          <p:cNvSpPr>
            <a:spLocks noGrp="1"/>
          </p:cNvSpPr>
          <p:nvPr>
            <p:ph type="body" sz="quarter" idx="10" hasCustomPrompt="1"/>
          </p:nvPr>
        </p:nvSpPr>
        <p:spPr>
          <a:xfrm>
            <a:off x="1204547" y="1943790"/>
            <a:ext cx="2670855" cy="319994"/>
          </a:xfrm>
        </p:spPr>
        <p:txBody>
          <a:bodyPr anchor="ctr" anchorCtr="0">
            <a:normAutofit/>
          </a:bodyPr>
          <a:lstStyle>
            <a:lvl1pPr>
              <a:defRPr sz="2000">
                <a:latin typeface="Lato Black" panose="020F0A02020204030203" pitchFamily="34" charset="0"/>
              </a:defRPr>
            </a:lvl1pPr>
          </a:lstStyle>
          <a:p>
            <a:pPr lvl="0"/>
            <a:r>
              <a:rPr lang="id-ID" dirty="0"/>
              <a:t>Conclusion 1</a:t>
            </a:r>
          </a:p>
        </p:txBody>
      </p:sp>
      <p:sp>
        <p:nvSpPr>
          <p:cNvPr id="17" name="Text Placeholder 16"/>
          <p:cNvSpPr>
            <a:spLocks noGrp="1"/>
          </p:cNvSpPr>
          <p:nvPr>
            <p:ph type="body" sz="quarter" idx="12" hasCustomPrompt="1"/>
          </p:nvPr>
        </p:nvSpPr>
        <p:spPr>
          <a:xfrm>
            <a:off x="1485901" y="2540000"/>
            <a:ext cx="3173187" cy="977900"/>
          </a:xfrm>
        </p:spPr>
        <p:txBody>
          <a:bodyPr>
            <a:noAutofit/>
          </a:bodyPr>
          <a:lstStyle>
            <a:lvl1pPr marL="0" indent="0">
              <a:buNone/>
              <a:defRPr sz="1800">
                <a:solidFill>
                  <a:schemeClr val="tx2">
                    <a:lumMod val="40000"/>
                    <a:lumOff val="60000"/>
                  </a:schemeClr>
                </a:solidFill>
              </a:defRPr>
            </a:lvl1pPr>
          </a:lstStyle>
          <a:p>
            <a:pPr lvl="0"/>
            <a:r>
              <a:rPr lang="en-US" dirty="0" err="1"/>
              <a:t>Lorem</a:t>
            </a:r>
            <a:r>
              <a:rPr lang="en-US" dirty="0"/>
              <a:t> </a:t>
            </a:r>
            <a:r>
              <a:rPr lang="en-US" dirty="0" err="1"/>
              <a:t>Ipsum</a:t>
            </a:r>
            <a:r>
              <a:rPr lang="en-US" dirty="0"/>
              <a:t> is simply dummy text of the printing and typesetting industry. </a:t>
            </a:r>
            <a:endParaRPr lang="id-ID" dirty="0"/>
          </a:p>
        </p:txBody>
      </p:sp>
      <p:sp>
        <p:nvSpPr>
          <p:cNvPr id="16" name="Text Placeholder 14"/>
          <p:cNvSpPr>
            <a:spLocks noGrp="1"/>
          </p:cNvSpPr>
          <p:nvPr>
            <p:ph type="body" sz="quarter" idx="13"/>
          </p:nvPr>
        </p:nvSpPr>
        <p:spPr>
          <a:xfrm>
            <a:off x="997860" y="4233864"/>
            <a:ext cx="3661229" cy="436110"/>
          </a:xfrm>
          <a:prstGeom prst="roundRect">
            <a:avLst>
              <a:gd name="adj" fmla="val 50000"/>
            </a:avLst>
          </a:prstGeom>
          <a:gradFill>
            <a:gsLst>
              <a:gs pos="100000">
                <a:srgbClr val="7030A0">
                  <a:alpha val="0"/>
                </a:srgbClr>
              </a:gs>
              <a:gs pos="0">
                <a:srgbClr val="B5216F"/>
              </a:gs>
            </a:gsLst>
            <a:lin ang="0" scaled="0"/>
          </a:gradFill>
        </p:spPr>
        <p:txBody>
          <a:bodyPr/>
          <a:lstStyle>
            <a:lvl1pPr marL="0" indent="0">
              <a:buNone/>
              <a:defRPr>
                <a:noFill/>
              </a:defRPr>
            </a:lvl1pPr>
          </a:lstStyle>
          <a:p>
            <a:pPr lvl="0"/>
            <a:endParaRPr lang="id-ID" dirty="0"/>
          </a:p>
        </p:txBody>
      </p:sp>
      <p:sp>
        <p:nvSpPr>
          <p:cNvPr id="27" name="Text Placeholder 12"/>
          <p:cNvSpPr>
            <a:spLocks noGrp="1"/>
          </p:cNvSpPr>
          <p:nvPr>
            <p:ph type="body" sz="quarter" idx="14" hasCustomPrompt="1"/>
          </p:nvPr>
        </p:nvSpPr>
        <p:spPr>
          <a:xfrm>
            <a:off x="1204547" y="4305990"/>
            <a:ext cx="2670855" cy="319994"/>
          </a:xfrm>
        </p:spPr>
        <p:txBody>
          <a:bodyPr anchor="ctr" anchorCtr="0">
            <a:normAutofit/>
          </a:bodyPr>
          <a:lstStyle>
            <a:lvl1pPr>
              <a:defRPr sz="2000">
                <a:latin typeface="Lato Black" panose="020F0A02020204030203" pitchFamily="34" charset="0"/>
              </a:defRPr>
            </a:lvl1pPr>
          </a:lstStyle>
          <a:p>
            <a:pPr lvl="0"/>
            <a:r>
              <a:rPr lang="id-ID" dirty="0"/>
              <a:t>Conclusion 2</a:t>
            </a:r>
          </a:p>
        </p:txBody>
      </p:sp>
      <p:sp>
        <p:nvSpPr>
          <p:cNvPr id="28" name="Text Placeholder 16"/>
          <p:cNvSpPr>
            <a:spLocks noGrp="1"/>
          </p:cNvSpPr>
          <p:nvPr>
            <p:ph type="body" sz="quarter" idx="15" hasCustomPrompt="1"/>
          </p:nvPr>
        </p:nvSpPr>
        <p:spPr>
          <a:xfrm>
            <a:off x="1485901" y="4902200"/>
            <a:ext cx="3173187" cy="977900"/>
          </a:xfrm>
        </p:spPr>
        <p:txBody>
          <a:bodyPr>
            <a:noAutofit/>
          </a:bodyPr>
          <a:lstStyle>
            <a:lvl1pPr marL="0" indent="0">
              <a:buNone/>
              <a:defRPr sz="1800">
                <a:solidFill>
                  <a:schemeClr val="tx2">
                    <a:lumMod val="40000"/>
                    <a:lumOff val="60000"/>
                  </a:schemeClr>
                </a:solidFill>
              </a:defRPr>
            </a:lvl1pPr>
          </a:lstStyle>
          <a:p>
            <a:pPr lvl="0"/>
            <a:r>
              <a:rPr lang="en-US" dirty="0" err="1"/>
              <a:t>Lorem</a:t>
            </a:r>
            <a:r>
              <a:rPr lang="en-US" dirty="0"/>
              <a:t> </a:t>
            </a:r>
            <a:r>
              <a:rPr lang="en-US" dirty="0" err="1"/>
              <a:t>Ipsum</a:t>
            </a:r>
            <a:r>
              <a:rPr lang="en-US" dirty="0"/>
              <a:t> is simply dummy text of the printing and typesetting industry. </a:t>
            </a:r>
            <a:endParaRPr lang="id-ID" dirty="0"/>
          </a:p>
        </p:txBody>
      </p:sp>
      <p:sp>
        <p:nvSpPr>
          <p:cNvPr id="29" name="Text Placeholder 14"/>
          <p:cNvSpPr>
            <a:spLocks noGrp="1"/>
          </p:cNvSpPr>
          <p:nvPr>
            <p:ph type="body" sz="quarter" idx="16"/>
          </p:nvPr>
        </p:nvSpPr>
        <p:spPr>
          <a:xfrm>
            <a:off x="6743340" y="1871664"/>
            <a:ext cx="3661229" cy="436110"/>
          </a:xfrm>
          <a:prstGeom prst="roundRect">
            <a:avLst>
              <a:gd name="adj" fmla="val 50000"/>
            </a:avLst>
          </a:prstGeom>
          <a:gradFill>
            <a:gsLst>
              <a:gs pos="100000">
                <a:srgbClr val="7030A0">
                  <a:alpha val="0"/>
                </a:srgbClr>
              </a:gs>
              <a:gs pos="0">
                <a:srgbClr val="B5216F"/>
              </a:gs>
            </a:gsLst>
            <a:lin ang="0" scaled="0"/>
          </a:gradFill>
        </p:spPr>
        <p:txBody>
          <a:bodyPr/>
          <a:lstStyle>
            <a:lvl1pPr marL="0" indent="0">
              <a:buNone/>
              <a:defRPr>
                <a:noFill/>
              </a:defRPr>
            </a:lvl1pPr>
          </a:lstStyle>
          <a:p>
            <a:pPr lvl="0"/>
            <a:endParaRPr lang="id-ID" dirty="0"/>
          </a:p>
        </p:txBody>
      </p:sp>
      <p:sp>
        <p:nvSpPr>
          <p:cNvPr id="30" name="Text Placeholder 12"/>
          <p:cNvSpPr>
            <a:spLocks noGrp="1"/>
          </p:cNvSpPr>
          <p:nvPr>
            <p:ph type="body" sz="quarter" idx="17" hasCustomPrompt="1"/>
          </p:nvPr>
        </p:nvSpPr>
        <p:spPr>
          <a:xfrm>
            <a:off x="6949944" y="1943790"/>
            <a:ext cx="2670855" cy="319994"/>
          </a:xfrm>
        </p:spPr>
        <p:txBody>
          <a:bodyPr anchor="ctr" anchorCtr="0">
            <a:normAutofit/>
          </a:bodyPr>
          <a:lstStyle>
            <a:lvl1pPr>
              <a:defRPr sz="2000">
                <a:latin typeface="Lato Black" panose="020F0A02020204030203" pitchFamily="34" charset="0"/>
              </a:defRPr>
            </a:lvl1pPr>
          </a:lstStyle>
          <a:p>
            <a:pPr lvl="0"/>
            <a:r>
              <a:rPr lang="id-ID" dirty="0"/>
              <a:t>Conclusion 3</a:t>
            </a:r>
          </a:p>
        </p:txBody>
      </p:sp>
      <p:sp>
        <p:nvSpPr>
          <p:cNvPr id="31" name="Text Placeholder 16"/>
          <p:cNvSpPr>
            <a:spLocks noGrp="1"/>
          </p:cNvSpPr>
          <p:nvPr>
            <p:ph type="body" sz="quarter" idx="18" hasCustomPrompt="1"/>
          </p:nvPr>
        </p:nvSpPr>
        <p:spPr>
          <a:xfrm>
            <a:off x="7231381" y="2540000"/>
            <a:ext cx="3173187" cy="977900"/>
          </a:xfrm>
        </p:spPr>
        <p:txBody>
          <a:bodyPr>
            <a:noAutofit/>
          </a:bodyPr>
          <a:lstStyle>
            <a:lvl1pPr marL="0" indent="0">
              <a:buNone/>
              <a:defRPr sz="1800">
                <a:solidFill>
                  <a:schemeClr val="tx2">
                    <a:lumMod val="40000"/>
                    <a:lumOff val="60000"/>
                  </a:schemeClr>
                </a:solidFill>
              </a:defRPr>
            </a:lvl1pPr>
          </a:lstStyle>
          <a:p>
            <a:pPr lvl="0"/>
            <a:r>
              <a:rPr lang="en-US" dirty="0" err="1"/>
              <a:t>Lorem</a:t>
            </a:r>
            <a:r>
              <a:rPr lang="en-US" dirty="0"/>
              <a:t> </a:t>
            </a:r>
            <a:r>
              <a:rPr lang="en-US" dirty="0" err="1"/>
              <a:t>Ipsum</a:t>
            </a:r>
            <a:r>
              <a:rPr lang="en-US" dirty="0"/>
              <a:t> is simply dummy text of the printing and typesetting industry. </a:t>
            </a:r>
            <a:endParaRPr lang="id-ID" dirty="0"/>
          </a:p>
        </p:txBody>
      </p:sp>
      <p:sp>
        <p:nvSpPr>
          <p:cNvPr id="32" name="Text Placeholder 14"/>
          <p:cNvSpPr>
            <a:spLocks noGrp="1"/>
          </p:cNvSpPr>
          <p:nvPr>
            <p:ph type="body" sz="quarter" idx="19"/>
          </p:nvPr>
        </p:nvSpPr>
        <p:spPr>
          <a:xfrm>
            <a:off x="6743340" y="4233864"/>
            <a:ext cx="3661229" cy="436110"/>
          </a:xfrm>
          <a:prstGeom prst="roundRect">
            <a:avLst>
              <a:gd name="adj" fmla="val 50000"/>
            </a:avLst>
          </a:prstGeom>
          <a:gradFill>
            <a:gsLst>
              <a:gs pos="100000">
                <a:srgbClr val="7030A0">
                  <a:alpha val="0"/>
                </a:srgbClr>
              </a:gs>
              <a:gs pos="0">
                <a:srgbClr val="B5216F"/>
              </a:gs>
            </a:gsLst>
            <a:lin ang="0" scaled="0"/>
          </a:gradFill>
        </p:spPr>
        <p:txBody>
          <a:bodyPr/>
          <a:lstStyle>
            <a:lvl1pPr marL="0" indent="0">
              <a:buNone/>
              <a:defRPr>
                <a:noFill/>
              </a:defRPr>
            </a:lvl1pPr>
          </a:lstStyle>
          <a:p>
            <a:pPr lvl="0"/>
            <a:endParaRPr lang="id-ID" dirty="0"/>
          </a:p>
        </p:txBody>
      </p:sp>
      <p:sp>
        <p:nvSpPr>
          <p:cNvPr id="33" name="Text Placeholder 12"/>
          <p:cNvSpPr>
            <a:spLocks noGrp="1"/>
          </p:cNvSpPr>
          <p:nvPr>
            <p:ph type="body" sz="quarter" idx="20" hasCustomPrompt="1"/>
          </p:nvPr>
        </p:nvSpPr>
        <p:spPr>
          <a:xfrm>
            <a:off x="6949944" y="4305990"/>
            <a:ext cx="2670855" cy="319994"/>
          </a:xfrm>
        </p:spPr>
        <p:txBody>
          <a:bodyPr anchor="ctr" anchorCtr="0">
            <a:normAutofit/>
          </a:bodyPr>
          <a:lstStyle>
            <a:lvl1pPr>
              <a:defRPr sz="2000">
                <a:latin typeface="Lato Black" panose="020F0A02020204030203" pitchFamily="34" charset="0"/>
              </a:defRPr>
            </a:lvl1pPr>
          </a:lstStyle>
          <a:p>
            <a:pPr lvl="0"/>
            <a:r>
              <a:rPr lang="id-ID" dirty="0"/>
              <a:t>Conclusion 4</a:t>
            </a:r>
          </a:p>
        </p:txBody>
      </p:sp>
      <p:sp>
        <p:nvSpPr>
          <p:cNvPr id="34" name="Text Placeholder 16"/>
          <p:cNvSpPr>
            <a:spLocks noGrp="1"/>
          </p:cNvSpPr>
          <p:nvPr>
            <p:ph type="body" sz="quarter" idx="21" hasCustomPrompt="1"/>
          </p:nvPr>
        </p:nvSpPr>
        <p:spPr>
          <a:xfrm>
            <a:off x="7231381" y="4902200"/>
            <a:ext cx="3173187" cy="977900"/>
          </a:xfrm>
        </p:spPr>
        <p:txBody>
          <a:bodyPr>
            <a:noAutofit/>
          </a:bodyPr>
          <a:lstStyle>
            <a:lvl1pPr marL="0" indent="0">
              <a:buNone/>
              <a:defRPr sz="1800">
                <a:solidFill>
                  <a:schemeClr val="tx2">
                    <a:lumMod val="40000"/>
                    <a:lumOff val="60000"/>
                  </a:schemeClr>
                </a:solidFill>
              </a:defRPr>
            </a:lvl1pPr>
          </a:lstStyle>
          <a:p>
            <a:pPr lvl="0"/>
            <a:r>
              <a:rPr lang="en-US" dirty="0" err="1"/>
              <a:t>Lorem</a:t>
            </a:r>
            <a:r>
              <a:rPr lang="en-US" dirty="0"/>
              <a:t> </a:t>
            </a:r>
            <a:r>
              <a:rPr lang="en-US" dirty="0" err="1"/>
              <a:t>Ipsum</a:t>
            </a:r>
            <a:r>
              <a:rPr lang="en-US" dirty="0"/>
              <a:t> is simply dummy text of the printing and typesetting industry. </a:t>
            </a:r>
            <a:endParaRPr lang="id-ID" dirty="0"/>
          </a:p>
        </p:txBody>
      </p:sp>
    </p:spTree>
    <p:extLst>
      <p:ext uri="{BB962C8B-B14F-4D97-AF65-F5344CB8AC3E}">
        <p14:creationId xmlns:p14="http://schemas.microsoft.com/office/powerpoint/2010/main" val="4042266685"/>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userDrawn="1">
  <p:cSld name="Thank">
    <p:spTree>
      <p:nvGrpSpPr>
        <p:cNvPr id="1" name=""/>
        <p:cNvGrpSpPr/>
        <p:nvPr/>
      </p:nvGrpSpPr>
      <p:grpSpPr>
        <a:xfrm>
          <a:off x="0" y="0"/>
          <a:ext cx="0" cy="0"/>
          <a:chOff x="0" y="0"/>
          <a:chExt cx="0" cy="0"/>
        </a:xfrm>
      </p:grpSpPr>
      <p:sp>
        <p:nvSpPr>
          <p:cNvPr id="7" name="Oval 6"/>
          <p:cNvSpPr/>
          <p:nvPr userDrawn="1"/>
        </p:nvSpPr>
        <p:spPr>
          <a:xfrm rot="5064396">
            <a:off x="1369318" y="-4176355"/>
            <a:ext cx="9453379" cy="9453379"/>
          </a:xfrm>
          <a:prstGeom prst="ellipse">
            <a:avLst/>
          </a:prstGeom>
          <a:gradFill>
            <a:gsLst>
              <a:gs pos="0">
                <a:srgbClr val="7030A0">
                  <a:alpha val="0"/>
                  <a:lumMod val="100000"/>
                </a:srgbClr>
              </a:gs>
              <a:gs pos="100000">
                <a:srgbClr val="B5216F">
                  <a:alpha val="29000"/>
                </a:srgbClr>
              </a:gs>
            </a:gsLst>
            <a:lin ang="2400000" scaled="0"/>
          </a:gradFill>
          <a:ln>
            <a:noFill/>
          </a:ln>
          <a:effectLst>
            <a:outerShdw blurRad="546100" dist="190500" dir="5400000" algn="t" rotWithShape="0">
              <a:prstClr val="black">
                <a:alpha val="4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6" name="Oval 5"/>
          <p:cNvSpPr/>
          <p:nvPr userDrawn="1"/>
        </p:nvSpPr>
        <p:spPr>
          <a:xfrm rot="5064396">
            <a:off x="2260197" y="-3285519"/>
            <a:ext cx="7671709" cy="7671709"/>
          </a:xfrm>
          <a:prstGeom prst="ellipse">
            <a:avLst/>
          </a:prstGeom>
          <a:gradFill>
            <a:gsLst>
              <a:gs pos="0">
                <a:srgbClr val="7030A0">
                  <a:alpha val="0"/>
                  <a:lumMod val="100000"/>
                </a:srgbClr>
              </a:gs>
              <a:gs pos="100000">
                <a:srgbClr val="B5216F">
                  <a:alpha val="64000"/>
                </a:srgbClr>
              </a:gs>
            </a:gsLst>
            <a:lin ang="2400000" scaled="0"/>
          </a:gradFill>
          <a:ln>
            <a:noFill/>
          </a:ln>
          <a:effectLst>
            <a:outerShdw blurRad="546100" dist="190500" dir="5400000" algn="t" rotWithShape="0">
              <a:prstClr val="black">
                <a:alpha val="4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12" name="Oval 11"/>
          <p:cNvSpPr/>
          <p:nvPr userDrawn="1"/>
        </p:nvSpPr>
        <p:spPr>
          <a:xfrm rot="7515431">
            <a:off x="1128405" y="4588064"/>
            <a:ext cx="1001942" cy="1001943"/>
          </a:xfrm>
          <a:prstGeom prst="ellipse">
            <a:avLst/>
          </a:prstGeom>
          <a:gradFill>
            <a:gsLst>
              <a:gs pos="0">
                <a:srgbClr val="7030A0">
                  <a:lumMod val="100000"/>
                  <a:alpha val="3000"/>
                </a:srgbClr>
              </a:gs>
              <a:gs pos="100000">
                <a:srgbClr val="B5216F">
                  <a:alpha val="96000"/>
                </a:srgbClr>
              </a:gs>
            </a:gsLst>
            <a:lin ang="2400000" scaled="0"/>
          </a:gradFill>
          <a:ln>
            <a:noFill/>
          </a:ln>
          <a:effectLst>
            <a:outerShdw blurRad="546100" dist="190500" dir="5400000" algn="t" rotWithShape="0">
              <a:prstClr val="black">
                <a:alpha val="4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2" name="Title 1"/>
          <p:cNvSpPr>
            <a:spLocks noGrp="1"/>
          </p:cNvSpPr>
          <p:nvPr>
            <p:ph type="title" hasCustomPrompt="1"/>
          </p:nvPr>
        </p:nvSpPr>
        <p:spPr>
          <a:xfrm>
            <a:off x="3757884" y="1777459"/>
            <a:ext cx="4676335" cy="886900"/>
          </a:xfrm>
        </p:spPr>
        <p:txBody>
          <a:bodyPr>
            <a:noAutofit/>
          </a:bodyPr>
          <a:lstStyle>
            <a:lvl1pPr>
              <a:defRPr sz="7200" baseline="0"/>
            </a:lvl1pPr>
          </a:lstStyle>
          <a:p>
            <a:r>
              <a:rPr lang="id-ID" dirty="0"/>
              <a:t>Thank You</a:t>
            </a:r>
          </a:p>
        </p:txBody>
      </p:sp>
      <p:sp>
        <p:nvSpPr>
          <p:cNvPr id="8" name="Rectangle 7"/>
          <p:cNvSpPr/>
          <p:nvPr userDrawn="1"/>
        </p:nvSpPr>
        <p:spPr>
          <a:xfrm>
            <a:off x="5036480" y="3227420"/>
            <a:ext cx="2119143" cy="64420"/>
          </a:xfrm>
          <a:prstGeom prst="rect">
            <a:avLst/>
          </a:prstGeom>
          <a:gradFill>
            <a:gsLst>
              <a:gs pos="100000">
                <a:schemeClr val="tx1">
                  <a:lumMod val="95000"/>
                  <a:lumOff val="5000"/>
                  <a:alpha val="0"/>
                </a:schemeClr>
              </a:gs>
              <a:gs pos="0">
                <a:srgbClr val="00FF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solidFill>
                <a:prstClr val="white"/>
              </a:solidFill>
            </a:endParaRPr>
          </a:p>
        </p:txBody>
      </p:sp>
      <p:sp>
        <p:nvSpPr>
          <p:cNvPr id="13" name="Oval 12"/>
          <p:cNvSpPr/>
          <p:nvPr userDrawn="1"/>
        </p:nvSpPr>
        <p:spPr>
          <a:xfrm rot="7515431">
            <a:off x="7496233" y="4581391"/>
            <a:ext cx="1001942" cy="1001943"/>
          </a:xfrm>
          <a:prstGeom prst="ellipse">
            <a:avLst/>
          </a:prstGeom>
          <a:gradFill>
            <a:gsLst>
              <a:gs pos="0">
                <a:srgbClr val="7030A0">
                  <a:lumMod val="100000"/>
                  <a:alpha val="3000"/>
                </a:srgbClr>
              </a:gs>
              <a:gs pos="100000">
                <a:srgbClr val="B5216F">
                  <a:alpha val="96000"/>
                </a:srgbClr>
              </a:gs>
            </a:gsLst>
            <a:lin ang="2400000" scaled="0"/>
          </a:gradFill>
          <a:ln>
            <a:noFill/>
          </a:ln>
          <a:effectLst>
            <a:outerShdw blurRad="546100" dist="190500" dir="5400000" algn="t" rotWithShape="0">
              <a:prstClr val="black">
                <a:alpha val="4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10" name="Text Placeholder 9"/>
          <p:cNvSpPr>
            <a:spLocks noGrp="1"/>
          </p:cNvSpPr>
          <p:nvPr>
            <p:ph type="body" sz="quarter" idx="10" hasCustomPrompt="1"/>
          </p:nvPr>
        </p:nvSpPr>
        <p:spPr>
          <a:xfrm>
            <a:off x="1904537" y="4886389"/>
            <a:ext cx="3232923" cy="418605"/>
          </a:xfrm>
        </p:spPr>
        <p:txBody>
          <a:bodyPr>
            <a:normAutofit/>
          </a:bodyPr>
          <a:lstStyle>
            <a:lvl1pPr marL="0" indent="0">
              <a:buNone/>
              <a:defRPr sz="2400" baseline="0"/>
            </a:lvl1pPr>
          </a:lstStyle>
          <a:p>
            <a:pPr lvl="0"/>
            <a:r>
              <a:rPr lang="id-ID" dirty="0"/>
              <a:t>youremail@mail.com</a:t>
            </a:r>
          </a:p>
        </p:txBody>
      </p:sp>
      <p:sp>
        <p:nvSpPr>
          <p:cNvPr id="11" name="Text Placeholder 9"/>
          <p:cNvSpPr>
            <a:spLocks noGrp="1"/>
          </p:cNvSpPr>
          <p:nvPr>
            <p:ph type="body" sz="quarter" idx="11" hasCustomPrompt="1"/>
          </p:nvPr>
        </p:nvSpPr>
        <p:spPr>
          <a:xfrm>
            <a:off x="8269201" y="4886389"/>
            <a:ext cx="2703600" cy="418605"/>
          </a:xfrm>
        </p:spPr>
        <p:txBody>
          <a:bodyPr>
            <a:normAutofit/>
          </a:bodyPr>
          <a:lstStyle>
            <a:lvl1pPr marL="0" indent="0">
              <a:buNone/>
              <a:defRPr sz="2400" baseline="0"/>
            </a:lvl1pPr>
          </a:lstStyle>
          <a:p>
            <a:pPr lvl="0"/>
            <a:r>
              <a:rPr lang="id-ID" dirty="0"/>
              <a:t>0812 3456 7890</a:t>
            </a:r>
          </a:p>
        </p:txBody>
      </p:sp>
      <p:sp>
        <p:nvSpPr>
          <p:cNvPr id="20" name="Text Placeholder 19"/>
          <p:cNvSpPr>
            <a:spLocks noGrp="1"/>
          </p:cNvSpPr>
          <p:nvPr>
            <p:ph type="body" sz="quarter" idx="12" hasCustomPrompt="1"/>
          </p:nvPr>
        </p:nvSpPr>
        <p:spPr>
          <a:xfrm>
            <a:off x="3757836" y="6411097"/>
            <a:ext cx="5156189" cy="282175"/>
          </a:xfrm>
        </p:spPr>
        <p:txBody>
          <a:bodyPr>
            <a:normAutofit/>
          </a:bodyPr>
          <a:lstStyle>
            <a:lvl1pPr marL="0" indent="0" algn="ctr">
              <a:buNone/>
              <a:defRPr sz="1800">
                <a:solidFill>
                  <a:schemeClr val="tx2">
                    <a:lumMod val="40000"/>
                    <a:lumOff val="60000"/>
                  </a:schemeClr>
                </a:solidFill>
              </a:defRPr>
            </a:lvl1pPr>
          </a:lstStyle>
          <a:p>
            <a:pPr lvl="0"/>
            <a:r>
              <a:rPr lang="id-ID" dirty="0"/>
              <a:t>Additional information</a:t>
            </a: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392037" y="4937116"/>
            <a:ext cx="474683" cy="303576"/>
          </a:xfrm>
          <a:prstGeom prst="rect">
            <a:avLst/>
          </a:prstGeom>
        </p:spPr>
      </p:pic>
      <p:pic>
        <p:nvPicPr>
          <p:cNvPr id="4" name="Picture 3"/>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776928" y="4900636"/>
            <a:ext cx="440552" cy="363455"/>
          </a:xfrm>
          <a:prstGeom prst="rect">
            <a:avLst/>
          </a:prstGeom>
        </p:spPr>
      </p:pic>
    </p:spTree>
    <p:extLst>
      <p:ext uri="{BB962C8B-B14F-4D97-AF65-F5344CB8AC3E}">
        <p14:creationId xmlns:p14="http://schemas.microsoft.com/office/powerpoint/2010/main" val="28292892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clusion">
    <p:spTree>
      <p:nvGrpSpPr>
        <p:cNvPr id="1" name=""/>
        <p:cNvGrpSpPr/>
        <p:nvPr/>
      </p:nvGrpSpPr>
      <p:grpSpPr>
        <a:xfrm>
          <a:off x="0" y="0"/>
          <a:ext cx="0" cy="0"/>
          <a:chOff x="0" y="0"/>
          <a:chExt cx="0" cy="0"/>
        </a:xfrm>
      </p:grpSpPr>
      <p:sp>
        <p:nvSpPr>
          <p:cNvPr id="15" name="Text Placeholder 14"/>
          <p:cNvSpPr>
            <a:spLocks noGrp="1"/>
          </p:cNvSpPr>
          <p:nvPr>
            <p:ph type="body" sz="quarter" idx="11"/>
          </p:nvPr>
        </p:nvSpPr>
        <p:spPr>
          <a:xfrm>
            <a:off x="997860" y="1871664"/>
            <a:ext cx="3661229" cy="436110"/>
          </a:xfrm>
          <a:prstGeom prst="roundRect">
            <a:avLst>
              <a:gd name="adj" fmla="val 50000"/>
            </a:avLst>
          </a:prstGeom>
          <a:gradFill>
            <a:gsLst>
              <a:gs pos="100000">
                <a:srgbClr val="7030A0">
                  <a:alpha val="0"/>
                </a:srgbClr>
              </a:gs>
              <a:gs pos="0">
                <a:srgbClr val="B5216F"/>
              </a:gs>
            </a:gsLst>
            <a:lin ang="0" scaled="0"/>
          </a:gradFill>
        </p:spPr>
        <p:txBody>
          <a:bodyPr/>
          <a:lstStyle>
            <a:lvl1pPr marL="0" indent="0">
              <a:buNone/>
              <a:defRPr>
                <a:noFill/>
              </a:defRPr>
            </a:lvl1pPr>
          </a:lstStyle>
          <a:p>
            <a:pPr lvl="0"/>
            <a:endParaRPr lang="id-ID" dirty="0"/>
          </a:p>
        </p:txBody>
      </p:sp>
      <p:sp>
        <p:nvSpPr>
          <p:cNvPr id="11" name="Title 10"/>
          <p:cNvSpPr>
            <a:spLocks noGrp="1"/>
          </p:cNvSpPr>
          <p:nvPr>
            <p:ph type="title" hasCustomPrompt="1"/>
          </p:nvPr>
        </p:nvSpPr>
        <p:spPr>
          <a:xfrm>
            <a:off x="838240" y="713472"/>
            <a:ext cx="5751287" cy="620031"/>
          </a:xfrm>
        </p:spPr>
        <p:txBody>
          <a:bodyPr/>
          <a:lstStyle>
            <a:lvl1pPr>
              <a:defRPr/>
            </a:lvl1pPr>
          </a:lstStyle>
          <a:p>
            <a:r>
              <a:rPr lang="id-ID" dirty="0"/>
              <a:t>Conclusion</a:t>
            </a:r>
          </a:p>
        </p:txBody>
      </p:sp>
      <p:sp>
        <p:nvSpPr>
          <p:cNvPr id="13" name="Text Placeholder 12"/>
          <p:cNvSpPr>
            <a:spLocks noGrp="1"/>
          </p:cNvSpPr>
          <p:nvPr>
            <p:ph type="body" sz="quarter" idx="10" hasCustomPrompt="1"/>
          </p:nvPr>
        </p:nvSpPr>
        <p:spPr>
          <a:xfrm>
            <a:off x="1204547" y="1943790"/>
            <a:ext cx="2670855" cy="319994"/>
          </a:xfrm>
        </p:spPr>
        <p:txBody>
          <a:bodyPr anchor="ctr" anchorCtr="0">
            <a:normAutofit/>
          </a:bodyPr>
          <a:lstStyle>
            <a:lvl1pPr>
              <a:defRPr sz="2000">
                <a:latin typeface="Lato Black" panose="020F0A02020204030203" pitchFamily="34" charset="0"/>
              </a:defRPr>
            </a:lvl1pPr>
          </a:lstStyle>
          <a:p>
            <a:pPr lvl="0"/>
            <a:r>
              <a:rPr lang="id-ID" dirty="0"/>
              <a:t>Conclusion 1</a:t>
            </a:r>
          </a:p>
        </p:txBody>
      </p:sp>
      <p:sp>
        <p:nvSpPr>
          <p:cNvPr id="17" name="Text Placeholder 16"/>
          <p:cNvSpPr>
            <a:spLocks noGrp="1"/>
          </p:cNvSpPr>
          <p:nvPr>
            <p:ph type="body" sz="quarter" idx="12" hasCustomPrompt="1"/>
          </p:nvPr>
        </p:nvSpPr>
        <p:spPr>
          <a:xfrm>
            <a:off x="1485901" y="2540000"/>
            <a:ext cx="3173187" cy="977900"/>
          </a:xfrm>
        </p:spPr>
        <p:txBody>
          <a:bodyPr>
            <a:noAutofit/>
          </a:bodyPr>
          <a:lstStyle>
            <a:lvl1pPr marL="0" indent="0">
              <a:buNone/>
              <a:defRPr sz="1800">
                <a:solidFill>
                  <a:schemeClr val="tx2">
                    <a:lumMod val="40000"/>
                    <a:lumOff val="60000"/>
                  </a:schemeClr>
                </a:solidFill>
              </a:defRPr>
            </a:lvl1pPr>
          </a:lstStyle>
          <a:p>
            <a:pPr lvl="0"/>
            <a:r>
              <a:rPr lang="en-US" dirty="0" err="1"/>
              <a:t>Lorem</a:t>
            </a:r>
            <a:r>
              <a:rPr lang="en-US" dirty="0"/>
              <a:t> </a:t>
            </a:r>
            <a:r>
              <a:rPr lang="en-US" dirty="0" err="1"/>
              <a:t>Ipsum</a:t>
            </a:r>
            <a:r>
              <a:rPr lang="en-US" dirty="0"/>
              <a:t> is simply dummy text of the printing and typesetting industry. </a:t>
            </a:r>
            <a:endParaRPr lang="id-ID" dirty="0"/>
          </a:p>
        </p:txBody>
      </p:sp>
      <p:sp>
        <p:nvSpPr>
          <p:cNvPr id="16" name="Text Placeholder 14"/>
          <p:cNvSpPr>
            <a:spLocks noGrp="1"/>
          </p:cNvSpPr>
          <p:nvPr>
            <p:ph type="body" sz="quarter" idx="13"/>
          </p:nvPr>
        </p:nvSpPr>
        <p:spPr>
          <a:xfrm>
            <a:off x="997860" y="4233864"/>
            <a:ext cx="3661229" cy="436110"/>
          </a:xfrm>
          <a:prstGeom prst="roundRect">
            <a:avLst>
              <a:gd name="adj" fmla="val 50000"/>
            </a:avLst>
          </a:prstGeom>
          <a:gradFill>
            <a:gsLst>
              <a:gs pos="100000">
                <a:srgbClr val="7030A0">
                  <a:alpha val="0"/>
                </a:srgbClr>
              </a:gs>
              <a:gs pos="0">
                <a:srgbClr val="B5216F"/>
              </a:gs>
            </a:gsLst>
            <a:lin ang="0" scaled="0"/>
          </a:gradFill>
        </p:spPr>
        <p:txBody>
          <a:bodyPr/>
          <a:lstStyle>
            <a:lvl1pPr marL="0" indent="0">
              <a:buNone/>
              <a:defRPr>
                <a:noFill/>
              </a:defRPr>
            </a:lvl1pPr>
          </a:lstStyle>
          <a:p>
            <a:pPr lvl="0"/>
            <a:endParaRPr lang="id-ID" dirty="0"/>
          </a:p>
        </p:txBody>
      </p:sp>
      <p:sp>
        <p:nvSpPr>
          <p:cNvPr id="27" name="Text Placeholder 12"/>
          <p:cNvSpPr>
            <a:spLocks noGrp="1"/>
          </p:cNvSpPr>
          <p:nvPr>
            <p:ph type="body" sz="quarter" idx="14" hasCustomPrompt="1"/>
          </p:nvPr>
        </p:nvSpPr>
        <p:spPr>
          <a:xfrm>
            <a:off x="1204547" y="4305990"/>
            <a:ext cx="2670855" cy="319994"/>
          </a:xfrm>
        </p:spPr>
        <p:txBody>
          <a:bodyPr anchor="ctr" anchorCtr="0">
            <a:normAutofit/>
          </a:bodyPr>
          <a:lstStyle>
            <a:lvl1pPr>
              <a:defRPr sz="2000">
                <a:latin typeface="Lato Black" panose="020F0A02020204030203" pitchFamily="34" charset="0"/>
              </a:defRPr>
            </a:lvl1pPr>
          </a:lstStyle>
          <a:p>
            <a:pPr lvl="0"/>
            <a:r>
              <a:rPr lang="id-ID" dirty="0"/>
              <a:t>Conclusion 2</a:t>
            </a:r>
          </a:p>
        </p:txBody>
      </p:sp>
      <p:sp>
        <p:nvSpPr>
          <p:cNvPr id="28" name="Text Placeholder 16"/>
          <p:cNvSpPr>
            <a:spLocks noGrp="1"/>
          </p:cNvSpPr>
          <p:nvPr>
            <p:ph type="body" sz="quarter" idx="15" hasCustomPrompt="1"/>
          </p:nvPr>
        </p:nvSpPr>
        <p:spPr>
          <a:xfrm>
            <a:off x="1485901" y="4902200"/>
            <a:ext cx="3173187" cy="977900"/>
          </a:xfrm>
        </p:spPr>
        <p:txBody>
          <a:bodyPr>
            <a:noAutofit/>
          </a:bodyPr>
          <a:lstStyle>
            <a:lvl1pPr marL="0" indent="0">
              <a:buNone/>
              <a:defRPr sz="1800">
                <a:solidFill>
                  <a:schemeClr val="tx2">
                    <a:lumMod val="40000"/>
                    <a:lumOff val="60000"/>
                  </a:schemeClr>
                </a:solidFill>
              </a:defRPr>
            </a:lvl1pPr>
          </a:lstStyle>
          <a:p>
            <a:pPr lvl="0"/>
            <a:r>
              <a:rPr lang="en-US" dirty="0" err="1"/>
              <a:t>Lorem</a:t>
            </a:r>
            <a:r>
              <a:rPr lang="en-US" dirty="0"/>
              <a:t> </a:t>
            </a:r>
            <a:r>
              <a:rPr lang="en-US" dirty="0" err="1"/>
              <a:t>Ipsum</a:t>
            </a:r>
            <a:r>
              <a:rPr lang="en-US" dirty="0"/>
              <a:t> is simply dummy text of the printing and typesetting industry. </a:t>
            </a:r>
            <a:endParaRPr lang="id-ID" dirty="0"/>
          </a:p>
        </p:txBody>
      </p:sp>
      <p:sp>
        <p:nvSpPr>
          <p:cNvPr id="29" name="Text Placeholder 14"/>
          <p:cNvSpPr>
            <a:spLocks noGrp="1"/>
          </p:cNvSpPr>
          <p:nvPr>
            <p:ph type="body" sz="quarter" idx="16"/>
          </p:nvPr>
        </p:nvSpPr>
        <p:spPr>
          <a:xfrm>
            <a:off x="6743340" y="1871664"/>
            <a:ext cx="3661229" cy="436110"/>
          </a:xfrm>
          <a:prstGeom prst="roundRect">
            <a:avLst>
              <a:gd name="adj" fmla="val 50000"/>
            </a:avLst>
          </a:prstGeom>
          <a:gradFill>
            <a:gsLst>
              <a:gs pos="100000">
                <a:srgbClr val="7030A0">
                  <a:alpha val="0"/>
                </a:srgbClr>
              </a:gs>
              <a:gs pos="0">
                <a:srgbClr val="B5216F"/>
              </a:gs>
            </a:gsLst>
            <a:lin ang="0" scaled="0"/>
          </a:gradFill>
        </p:spPr>
        <p:txBody>
          <a:bodyPr/>
          <a:lstStyle>
            <a:lvl1pPr marL="0" indent="0">
              <a:buNone/>
              <a:defRPr>
                <a:noFill/>
              </a:defRPr>
            </a:lvl1pPr>
          </a:lstStyle>
          <a:p>
            <a:pPr lvl="0"/>
            <a:endParaRPr lang="id-ID" dirty="0"/>
          </a:p>
        </p:txBody>
      </p:sp>
      <p:sp>
        <p:nvSpPr>
          <p:cNvPr id="30" name="Text Placeholder 12"/>
          <p:cNvSpPr>
            <a:spLocks noGrp="1"/>
          </p:cNvSpPr>
          <p:nvPr>
            <p:ph type="body" sz="quarter" idx="17" hasCustomPrompt="1"/>
          </p:nvPr>
        </p:nvSpPr>
        <p:spPr>
          <a:xfrm>
            <a:off x="6949944" y="1943790"/>
            <a:ext cx="2670855" cy="319994"/>
          </a:xfrm>
        </p:spPr>
        <p:txBody>
          <a:bodyPr anchor="ctr" anchorCtr="0">
            <a:normAutofit/>
          </a:bodyPr>
          <a:lstStyle>
            <a:lvl1pPr>
              <a:defRPr sz="2000">
                <a:latin typeface="Lato Black" panose="020F0A02020204030203" pitchFamily="34" charset="0"/>
              </a:defRPr>
            </a:lvl1pPr>
          </a:lstStyle>
          <a:p>
            <a:pPr lvl="0"/>
            <a:r>
              <a:rPr lang="id-ID" dirty="0"/>
              <a:t>Conclusion 3</a:t>
            </a:r>
          </a:p>
        </p:txBody>
      </p:sp>
      <p:sp>
        <p:nvSpPr>
          <p:cNvPr id="31" name="Text Placeholder 16"/>
          <p:cNvSpPr>
            <a:spLocks noGrp="1"/>
          </p:cNvSpPr>
          <p:nvPr>
            <p:ph type="body" sz="quarter" idx="18" hasCustomPrompt="1"/>
          </p:nvPr>
        </p:nvSpPr>
        <p:spPr>
          <a:xfrm>
            <a:off x="7231381" y="2540000"/>
            <a:ext cx="3173187" cy="977900"/>
          </a:xfrm>
        </p:spPr>
        <p:txBody>
          <a:bodyPr>
            <a:noAutofit/>
          </a:bodyPr>
          <a:lstStyle>
            <a:lvl1pPr marL="0" indent="0">
              <a:buNone/>
              <a:defRPr sz="1800">
                <a:solidFill>
                  <a:schemeClr val="tx2">
                    <a:lumMod val="40000"/>
                    <a:lumOff val="60000"/>
                  </a:schemeClr>
                </a:solidFill>
              </a:defRPr>
            </a:lvl1pPr>
          </a:lstStyle>
          <a:p>
            <a:pPr lvl="0"/>
            <a:r>
              <a:rPr lang="en-US" dirty="0" err="1"/>
              <a:t>Lorem</a:t>
            </a:r>
            <a:r>
              <a:rPr lang="en-US" dirty="0"/>
              <a:t> </a:t>
            </a:r>
            <a:r>
              <a:rPr lang="en-US" dirty="0" err="1"/>
              <a:t>Ipsum</a:t>
            </a:r>
            <a:r>
              <a:rPr lang="en-US" dirty="0"/>
              <a:t> is simply dummy text of the printing and typesetting industry. </a:t>
            </a:r>
            <a:endParaRPr lang="id-ID" dirty="0"/>
          </a:p>
        </p:txBody>
      </p:sp>
      <p:sp>
        <p:nvSpPr>
          <p:cNvPr id="32" name="Text Placeholder 14"/>
          <p:cNvSpPr>
            <a:spLocks noGrp="1"/>
          </p:cNvSpPr>
          <p:nvPr>
            <p:ph type="body" sz="quarter" idx="19"/>
          </p:nvPr>
        </p:nvSpPr>
        <p:spPr>
          <a:xfrm>
            <a:off x="6743340" y="4233864"/>
            <a:ext cx="3661229" cy="436110"/>
          </a:xfrm>
          <a:prstGeom prst="roundRect">
            <a:avLst>
              <a:gd name="adj" fmla="val 50000"/>
            </a:avLst>
          </a:prstGeom>
          <a:gradFill>
            <a:gsLst>
              <a:gs pos="100000">
                <a:srgbClr val="7030A0">
                  <a:alpha val="0"/>
                </a:srgbClr>
              </a:gs>
              <a:gs pos="0">
                <a:srgbClr val="B5216F"/>
              </a:gs>
            </a:gsLst>
            <a:lin ang="0" scaled="0"/>
          </a:gradFill>
        </p:spPr>
        <p:txBody>
          <a:bodyPr/>
          <a:lstStyle>
            <a:lvl1pPr marL="0" indent="0">
              <a:buNone/>
              <a:defRPr>
                <a:noFill/>
              </a:defRPr>
            </a:lvl1pPr>
          </a:lstStyle>
          <a:p>
            <a:pPr lvl="0"/>
            <a:endParaRPr lang="id-ID" dirty="0"/>
          </a:p>
        </p:txBody>
      </p:sp>
      <p:sp>
        <p:nvSpPr>
          <p:cNvPr id="33" name="Text Placeholder 12"/>
          <p:cNvSpPr>
            <a:spLocks noGrp="1"/>
          </p:cNvSpPr>
          <p:nvPr>
            <p:ph type="body" sz="quarter" idx="20" hasCustomPrompt="1"/>
          </p:nvPr>
        </p:nvSpPr>
        <p:spPr>
          <a:xfrm>
            <a:off x="6949944" y="4305990"/>
            <a:ext cx="2670855" cy="319994"/>
          </a:xfrm>
        </p:spPr>
        <p:txBody>
          <a:bodyPr anchor="ctr" anchorCtr="0">
            <a:normAutofit/>
          </a:bodyPr>
          <a:lstStyle>
            <a:lvl1pPr>
              <a:defRPr sz="2000">
                <a:latin typeface="Lato Black" panose="020F0A02020204030203" pitchFamily="34" charset="0"/>
              </a:defRPr>
            </a:lvl1pPr>
          </a:lstStyle>
          <a:p>
            <a:pPr lvl="0"/>
            <a:r>
              <a:rPr lang="id-ID" dirty="0"/>
              <a:t>Conclusion 4</a:t>
            </a:r>
          </a:p>
        </p:txBody>
      </p:sp>
      <p:sp>
        <p:nvSpPr>
          <p:cNvPr id="34" name="Text Placeholder 16"/>
          <p:cNvSpPr>
            <a:spLocks noGrp="1"/>
          </p:cNvSpPr>
          <p:nvPr>
            <p:ph type="body" sz="quarter" idx="21" hasCustomPrompt="1"/>
          </p:nvPr>
        </p:nvSpPr>
        <p:spPr>
          <a:xfrm>
            <a:off x="7231381" y="4902200"/>
            <a:ext cx="3173187" cy="977900"/>
          </a:xfrm>
        </p:spPr>
        <p:txBody>
          <a:bodyPr>
            <a:noAutofit/>
          </a:bodyPr>
          <a:lstStyle>
            <a:lvl1pPr marL="0" indent="0">
              <a:buNone/>
              <a:defRPr sz="1800">
                <a:solidFill>
                  <a:schemeClr val="tx2">
                    <a:lumMod val="40000"/>
                    <a:lumOff val="60000"/>
                  </a:schemeClr>
                </a:solidFill>
              </a:defRPr>
            </a:lvl1pPr>
          </a:lstStyle>
          <a:p>
            <a:pPr lvl="0"/>
            <a:r>
              <a:rPr lang="en-US" dirty="0" err="1"/>
              <a:t>Lorem</a:t>
            </a:r>
            <a:r>
              <a:rPr lang="en-US" dirty="0"/>
              <a:t> </a:t>
            </a:r>
            <a:r>
              <a:rPr lang="en-US" dirty="0" err="1"/>
              <a:t>Ipsum</a:t>
            </a:r>
            <a:r>
              <a:rPr lang="en-US" dirty="0"/>
              <a:t> is simply dummy text of the printing and typesetting industry. </a:t>
            </a:r>
            <a:endParaRPr lang="id-ID" dirty="0"/>
          </a:p>
        </p:txBody>
      </p:sp>
    </p:spTree>
    <p:extLst>
      <p:ext uri="{BB962C8B-B14F-4D97-AF65-F5344CB8AC3E}">
        <p14:creationId xmlns:p14="http://schemas.microsoft.com/office/powerpoint/2010/main" val="8465315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
    <p:spTree>
      <p:nvGrpSpPr>
        <p:cNvPr id="1" name=""/>
        <p:cNvGrpSpPr/>
        <p:nvPr/>
      </p:nvGrpSpPr>
      <p:grpSpPr>
        <a:xfrm>
          <a:off x="0" y="0"/>
          <a:ext cx="0" cy="0"/>
          <a:chOff x="0" y="0"/>
          <a:chExt cx="0" cy="0"/>
        </a:xfrm>
      </p:grpSpPr>
      <p:sp>
        <p:nvSpPr>
          <p:cNvPr id="7" name="Oval 6"/>
          <p:cNvSpPr/>
          <p:nvPr userDrawn="1"/>
        </p:nvSpPr>
        <p:spPr>
          <a:xfrm rot="5064396">
            <a:off x="1369318" y="-4176355"/>
            <a:ext cx="9453379" cy="9453379"/>
          </a:xfrm>
          <a:prstGeom prst="ellipse">
            <a:avLst/>
          </a:prstGeom>
          <a:gradFill>
            <a:gsLst>
              <a:gs pos="0">
                <a:srgbClr val="7030A0">
                  <a:alpha val="0"/>
                  <a:lumMod val="100000"/>
                </a:srgbClr>
              </a:gs>
              <a:gs pos="100000">
                <a:srgbClr val="B5216F">
                  <a:alpha val="29000"/>
                </a:srgbClr>
              </a:gs>
            </a:gsLst>
            <a:lin ang="2400000" scaled="0"/>
          </a:gradFill>
          <a:ln>
            <a:noFill/>
          </a:ln>
          <a:effectLst>
            <a:outerShdw blurRad="546100" dist="190500" dir="5400000" algn="t" rotWithShape="0">
              <a:prstClr val="black">
                <a:alpha val="4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Oval 5"/>
          <p:cNvSpPr/>
          <p:nvPr userDrawn="1"/>
        </p:nvSpPr>
        <p:spPr>
          <a:xfrm rot="5064396">
            <a:off x="2260197" y="-3285519"/>
            <a:ext cx="7671709" cy="7671709"/>
          </a:xfrm>
          <a:prstGeom prst="ellipse">
            <a:avLst/>
          </a:prstGeom>
          <a:gradFill>
            <a:gsLst>
              <a:gs pos="0">
                <a:srgbClr val="7030A0">
                  <a:alpha val="0"/>
                  <a:lumMod val="100000"/>
                </a:srgbClr>
              </a:gs>
              <a:gs pos="100000">
                <a:srgbClr val="B5216F">
                  <a:alpha val="64000"/>
                </a:srgbClr>
              </a:gs>
            </a:gsLst>
            <a:lin ang="2400000" scaled="0"/>
          </a:gradFill>
          <a:ln>
            <a:noFill/>
          </a:ln>
          <a:effectLst>
            <a:outerShdw blurRad="546100" dist="190500" dir="5400000" algn="t" rotWithShape="0">
              <a:prstClr val="black">
                <a:alpha val="4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Oval 11"/>
          <p:cNvSpPr/>
          <p:nvPr userDrawn="1"/>
        </p:nvSpPr>
        <p:spPr>
          <a:xfrm rot="7515431">
            <a:off x="1128405" y="4588064"/>
            <a:ext cx="1001942" cy="1001943"/>
          </a:xfrm>
          <a:prstGeom prst="ellipse">
            <a:avLst/>
          </a:prstGeom>
          <a:gradFill>
            <a:gsLst>
              <a:gs pos="0">
                <a:srgbClr val="7030A0">
                  <a:lumMod val="100000"/>
                  <a:alpha val="3000"/>
                </a:srgbClr>
              </a:gs>
              <a:gs pos="100000">
                <a:srgbClr val="B5216F">
                  <a:alpha val="96000"/>
                </a:srgbClr>
              </a:gs>
            </a:gsLst>
            <a:lin ang="2400000" scaled="0"/>
          </a:gradFill>
          <a:ln>
            <a:noFill/>
          </a:ln>
          <a:effectLst>
            <a:outerShdw blurRad="546100" dist="190500" dir="5400000" algn="t" rotWithShape="0">
              <a:prstClr val="black">
                <a:alpha val="4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hasCustomPrompt="1"/>
          </p:nvPr>
        </p:nvSpPr>
        <p:spPr>
          <a:xfrm>
            <a:off x="3757884" y="1777459"/>
            <a:ext cx="4676335" cy="886900"/>
          </a:xfrm>
        </p:spPr>
        <p:txBody>
          <a:bodyPr>
            <a:noAutofit/>
          </a:bodyPr>
          <a:lstStyle>
            <a:lvl1pPr>
              <a:defRPr sz="7200" baseline="0"/>
            </a:lvl1pPr>
          </a:lstStyle>
          <a:p>
            <a:r>
              <a:rPr lang="id-ID" dirty="0"/>
              <a:t>Thank You</a:t>
            </a:r>
          </a:p>
        </p:txBody>
      </p:sp>
      <p:sp>
        <p:nvSpPr>
          <p:cNvPr id="8" name="Rectangle 7"/>
          <p:cNvSpPr/>
          <p:nvPr userDrawn="1"/>
        </p:nvSpPr>
        <p:spPr>
          <a:xfrm>
            <a:off x="5036480" y="3227420"/>
            <a:ext cx="2119143" cy="64420"/>
          </a:xfrm>
          <a:prstGeom prst="rect">
            <a:avLst/>
          </a:prstGeom>
          <a:gradFill>
            <a:gsLst>
              <a:gs pos="100000">
                <a:schemeClr val="tx1">
                  <a:lumMod val="95000"/>
                  <a:lumOff val="5000"/>
                  <a:alpha val="0"/>
                </a:schemeClr>
              </a:gs>
              <a:gs pos="0">
                <a:srgbClr val="00FF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sp>
        <p:nvSpPr>
          <p:cNvPr id="13" name="Oval 12"/>
          <p:cNvSpPr/>
          <p:nvPr userDrawn="1"/>
        </p:nvSpPr>
        <p:spPr>
          <a:xfrm rot="7515431">
            <a:off x="7496233" y="4581391"/>
            <a:ext cx="1001942" cy="1001943"/>
          </a:xfrm>
          <a:prstGeom prst="ellipse">
            <a:avLst/>
          </a:prstGeom>
          <a:gradFill>
            <a:gsLst>
              <a:gs pos="0">
                <a:srgbClr val="7030A0">
                  <a:lumMod val="100000"/>
                  <a:alpha val="3000"/>
                </a:srgbClr>
              </a:gs>
              <a:gs pos="100000">
                <a:srgbClr val="B5216F">
                  <a:alpha val="96000"/>
                </a:srgbClr>
              </a:gs>
            </a:gsLst>
            <a:lin ang="2400000" scaled="0"/>
          </a:gradFill>
          <a:ln>
            <a:noFill/>
          </a:ln>
          <a:effectLst>
            <a:outerShdw blurRad="546100" dist="190500" dir="5400000" algn="t" rotWithShape="0">
              <a:prstClr val="black">
                <a:alpha val="4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Text Placeholder 9"/>
          <p:cNvSpPr>
            <a:spLocks noGrp="1"/>
          </p:cNvSpPr>
          <p:nvPr>
            <p:ph type="body" sz="quarter" idx="10" hasCustomPrompt="1"/>
          </p:nvPr>
        </p:nvSpPr>
        <p:spPr>
          <a:xfrm>
            <a:off x="1904537" y="4886389"/>
            <a:ext cx="3232923" cy="418605"/>
          </a:xfrm>
        </p:spPr>
        <p:txBody>
          <a:bodyPr>
            <a:normAutofit/>
          </a:bodyPr>
          <a:lstStyle>
            <a:lvl1pPr marL="0" indent="0">
              <a:buNone/>
              <a:defRPr sz="2400" baseline="0"/>
            </a:lvl1pPr>
          </a:lstStyle>
          <a:p>
            <a:pPr lvl="0"/>
            <a:r>
              <a:rPr lang="id-ID" dirty="0"/>
              <a:t>youremail@mail.com</a:t>
            </a:r>
          </a:p>
        </p:txBody>
      </p:sp>
      <p:sp>
        <p:nvSpPr>
          <p:cNvPr id="11" name="Text Placeholder 9"/>
          <p:cNvSpPr>
            <a:spLocks noGrp="1"/>
          </p:cNvSpPr>
          <p:nvPr>
            <p:ph type="body" sz="quarter" idx="11" hasCustomPrompt="1"/>
          </p:nvPr>
        </p:nvSpPr>
        <p:spPr>
          <a:xfrm>
            <a:off x="8269201" y="4886389"/>
            <a:ext cx="2703600" cy="418605"/>
          </a:xfrm>
        </p:spPr>
        <p:txBody>
          <a:bodyPr>
            <a:normAutofit/>
          </a:bodyPr>
          <a:lstStyle>
            <a:lvl1pPr marL="0" indent="0">
              <a:buNone/>
              <a:defRPr sz="2400" baseline="0"/>
            </a:lvl1pPr>
          </a:lstStyle>
          <a:p>
            <a:pPr lvl="0"/>
            <a:r>
              <a:rPr lang="id-ID" dirty="0"/>
              <a:t>0812 3456 7890</a:t>
            </a:r>
          </a:p>
        </p:txBody>
      </p:sp>
      <p:sp>
        <p:nvSpPr>
          <p:cNvPr id="20" name="Text Placeholder 19"/>
          <p:cNvSpPr>
            <a:spLocks noGrp="1"/>
          </p:cNvSpPr>
          <p:nvPr>
            <p:ph type="body" sz="quarter" idx="12" hasCustomPrompt="1"/>
          </p:nvPr>
        </p:nvSpPr>
        <p:spPr>
          <a:xfrm>
            <a:off x="3757836" y="6411097"/>
            <a:ext cx="5156189" cy="282175"/>
          </a:xfrm>
        </p:spPr>
        <p:txBody>
          <a:bodyPr>
            <a:normAutofit/>
          </a:bodyPr>
          <a:lstStyle>
            <a:lvl1pPr marL="0" indent="0" algn="ctr">
              <a:buNone/>
              <a:defRPr sz="1800">
                <a:solidFill>
                  <a:schemeClr val="tx2">
                    <a:lumMod val="40000"/>
                    <a:lumOff val="60000"/>
                  </a:schemeClr>
                </a:solidFill>
              </a:defRPr>
            </a:lvl1pPr>
          </a:lstStyle>
          <a:p>
            <a:pPr lvl="0"/>
            <a:r>
              <a:rPr lang="id-ID" dirty="0"/>
              <a:t>Additional information</a:t>
            </a: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392037" y="4937116"/>
            <a:ext cx="474683" cy="303576"/>
          </a:xfrm>
          <a:prstGeom prst="rect">
            <a:avLst/>
          </a:prstGeom>
        </p:spPr>
      </p:pic>
      <p:pic>
        <p:nvPicPr>
          <p:cNvPr id="4" name="Picture 3"/>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776928" y="4900636"/>
            <a:ext cx="440552" cy="363455"/>
          </a:xfrm>
          <a:prstGeom prst="rect">
            <a:avLst/>
          </a:prstGeom>
        </p:spPr>
      </p:pic>
    </p:spTree>
    <p:extLst>
      <p:ext uri="{BB962C8B-B14F-4D97-AF65-F5344CB8AC3E}">
        <p14:creationId xmlns:p14="http://schemas.microsoft.com/office/powerpoint/2010/main" val="4725895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558"/>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98130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52744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7033"/>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412706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008670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456"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456"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827160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631980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24761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uotes">
    <p:spTree>
      <p:nvGrpSpPr>
        <p:cNvPr id="1" name=""/>
        <p:cNvGrpSpPr/>
        <p:nvPr/>
      </p:nvGrpSpPr>
      <p:grpSpPr>
        <a:xfrm>
          <a:off x="0" y="0"/>
          <a:ext cx="0" cy="0"/>
          <a:chOff x="0" y="0"/>
          <a:chExt cx="0" cy="0"/>
        </a:xfrm>
      </p:grpSpPr>
      <p:sp>
        <p:nvSpPr>
          <p:cNvPr id="12" name="Rectangle 11"/>
          <p:cNvSpPr/>
          <p:nvPr userDrawn="1"/>
        </p:nvSpPr>
        <p:spPr>
          <a:xfrm>
            <a:off x="0" y="0"/>
            <a:ext cx="12192000" cy="6858000"/>
          </a:xfrm>
          <a:prstGeom prst="rect">
            <a:avLst/>
          </a:prstGeom>
          <a:blipFill dpi="0" rotWithShape="1">
            <a:blip r:embed="rId2" cstate="email">
              <a:alphaModFix amt="29000"/>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dirty="0"/>
          </a:p>
        </p:txBody>
      </p:sp>
      <p:sp>
        <p:nvSpPr>
          <p:cNvPr id="22" name="Oval 21"/>
          <p:cNvSpPr/>
          <p:nvPr userDrawn="1"/>
        </p:nvSpPr>
        <p:spPr>
          <a:xfrm rot="5064396">
            <a:off x="556245" y="1433061"/>
            <a:ext cx="3339174" cy="3339175"/>
          </a:xfrm>
          <a:prstGeom prst="ellipse">
            <a:avLst/>
          </a:prstGeom>
          <a:gradFill>
            <a:gsLst>
              <a:gs pos="0">
                <a:srgbClr val="7030A0">
                  <a:alpha val="0"/>
                  <a:lumMod val="100000"/>
                </a:srgbClr>
              </a:gs>
              <a:gs pos="100000">
                <a:srgbClr val="B5216F">
                  <a:alpha val="64000"/>
                </a:srgbClr>
              </a:gs>
            </a:gsLst>
            <a:lin ang="11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Oval 15"/>
          <p:cNvSpPr/>
          <p:nvPr userDrawn="1"/>
        </p:nvSpPr>
        <p:spPr>
          <a:xfrm rot="5064396">
            <a:off x="3024596" y="-1885770"/>
            <a:ext cx="10232206" cy="10232207"/>
          </a:xfrm>
          <a:prstGeom prst="ellipse">
            <a:avLst/>
          </a:prstGeom>
          <a:gradFill>
            <a:gsLst>
              <a:gs pos="0">
                <a:srgbClr val="7030A0">
                  <a:lumMod val="100000"/>
                  <a:alpha val="0"/>
                </a:srgbClr>
              </a:gs>
              <a:gs pos="100000">
                <a:srgbClr val="B5216F">
                  <a:alpha val="18000"/>
                </a:srgbClr>
              </a:gs>
            </a:gsLst>
            <a:lin ang="120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Oval 14"/>
          <p:cNvSpPr/>
          <p:nvPr userDrawn="1"/>
        </p:nvSpPr>
        <p:spPr>
          <a:xfrm rot="5064396">
            <a:off x="3630508" y="-1279858"/>
            <a:ext cx="9020382" cy="9020383"/>
          </a:xfrm>
          <a:prstGeom prst="ellipse">
            <a:avLst/>
          </a:prstGeom>
          <a:gradFill>
            <a:gsLst>
              <a:gs pos="0">
                <a:srgbClr val="7030A0">
                  <a:alpha val="0"/>
                  <a:lumMod val="100000"/>
                </a:srgbClr>
              </a:gs>
              <a:gs pos="100000">
                <a:srgbClr val="B5216F">
                  <a:alpha val="64000"/>
                </a:srgbClr>
              </a:gs>
            </a:gsLst>
            <a:lin ang="2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hasCustomPrompt="1"/>
          </p:nvPr>
        </p:nvSpPr>
        <p:spPr>
          <a:xfrm>
            <a:off x="4343411" y="1956976"/>
            <a:ext cx="7246257" cy="3205389"/>
          </a:xfrm>
        </p:spPr>
        <p:txBody>
          <a:bodyPr>
            <a:normAutofit/>
          </a:bodyPr>
          <a:lstStyle>
            <a:lvl1pPr algn="ctr">
              <a:defRPr sz="3600"/>
            </a:lvl1pPr>
          </a:lstStyle>
          <a:p>
            <a:r>
              <a:rPr lang="id-ID" dirty="0"/>
              <a:t>“</a:t>
            </a:r>
            <a:r>
              <a:rPr lang="en-US" dirty="0" err="1"/>
              <a:t>Lorem</a:t>
            </a:r>
            <a:r>
              <a:rPr lang="en-US" dirty="0"/>
              <a:t> </a:t>
            </a:r>
            <a:r>
              <a:rPr lang="en-US" dirty="0" err="1"/>
              <a:t>Ipsum</a:t>
            </a:r>
            <a:r>
              <a:rPr lang="en-US" dirty="0"/>
              <a:t> is simply dummy text of the printing and typesetting industry. </a:t>
            </a:r>
            <a:r>
              <a:rPr lang="id-ID" dirty="0"/>
              <a:t>“</a:t>
            </a:r>
          </a:p>
        </p:txBody>
      </p:sp>
      <p:sp>
        <p:nvSpPr>
          <p:cNvPr id="8" name="Text Placeholder 7"/>
          <p:cNvSpPr>
            <a:spLocks noGrp="1"/>
          </p:cNvSpPr>
          <p:nvPr>
            <p:ph type="body" sz="quarter" idx="10" hasCustomPrompt="1"/>
          </p:nvPr>
        </p:nvSpPr>
        <p:spPr>
          <a:xfrm>
            <a:off x="6565789" y="5057551"/>
            <a:ext cx="2801483" cy="537482"/>
          </a:xfrm>
        </p:spPr>
        <p:txBody>
          <a:bodyPr/>
          <a:lstStyle>
            <a:lvl1pPr marL="0" indent="0" algn="ctr">
              <a:buNone/>
              <a:defRPr/>
            </a:lvl1pPr>
          </a:lstStyle>
          <a:p>
            <a:pPr lvl="0"/>
            <a:r>
              <a:rPr lang="id-ID" dirty="0"/>
              <a:t>Nick Name</a:t>
            </a:r>
          </a:p>
        </p:txBody>
      </p:sp>
      <p:sp>
        <p:nvSpPr>
          <p:cNvPr id="17" name="Oval 16"/>
          <p:cNvSpPr/>
          <p:nvPr userDrawn="1"/>
        </p:nvSpPr>
        <p:spPr>
          <a:xfrm rot="5064396">
            <a:off x="5204280" y="-239130"/>
            <a:ext cx="1678465" cy="1678465"/>
          </a:xfrm>
          <a:prstGeom prst="ellipse">
            <a:avLst/>
          </a:prstGeom>
          <a:gradFill>
            <a:gsLst>
              <a:gs pos="0">
                <a:srgbClr val="7030A0">
                  <a:alpha val="0"/>
                  <a:lumMod val="100000"/>
                </a:srgbClr>
              </a:gs>
              <a:gs pos="100000">
                <a:srgbClr val="B5216F">
                  <a:alpha val="64000"/>
                </a:srgbClr>
              </a:gs>
            </a:gsLst>
            <a:lin ang="2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Text Placeholder 7"/>
          <p:cNvSpPr>
            <a:spLocks noGrp="1"/>
          </p:cNvSpPr>
          <p:nvPr>
            <p:ph type="body" sz="quarter" idx="11" hasCustomPrompt="1"/>
          </p:nvPr>
        </p:nvSpPr>
        <p:spPr>
          <a:xfrm>
            <a:off x="4642685" y="439832"/>
            <a:ext cx="2801483" cy="474568"/>
          </a:xfrm>
        </p:spPr>
        <p:txBody>
          <a:bodyPr/>
          <a:lstStyle>
            <a:lvl1pPr marL="0" indent="0" algn="ctr">
              <a:buNone/>
              <a:defRPr>
                <a:latin typeface="Lato Black" panose="020F0A02020204030203" pitchFamily="34" charset="0"/>
              </a:defRPr>
            </a:lvl1pPr>
          </a:lstStyle>
          <a:p>
            <a:pPr lvl="0"/>
            <a:r>
              <a:rPr lang="id-ID" dirty="0"/>
              <a:t>Quotes</a:t>
            </a:r>
          </a:p>
        </p:txBody>
      </p:sp>
      <p:sp>
        <p:nvSpPr>
          <p:cNvPr id="19" name="Rectangle 18"/>
          <p:cNvSpPr/>
          <p:nvPr userDrawn="1"/>
        </p:nvSpPr>
        <p:spPr>
          <a:xfrm>
            <a:off x="5654088" y="954459"/>
            <a:ext cx="1032175" cy="45719"/>
          </a:xfrm>
          <a:prstGeom prst="rect">
            <a:avLst/>
          </a:prstGeom>
          <a:gradFill>
            <a:gsLst>
              <a:gs pos="100000">
                <a:schemeClr val="tx1">
                  <a:lumMod val="95000"/>
                  <a:lumOff val="5000"/>
                  <a:alpha val="0"/>
                </a:schemeClr>
              </a:gs>
              <a:gs pos="0">
                <a:srgbClr val="00FF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sp>
        <p:nvSpPr>
          <p:cNvPr id="21" name="Picture Placeholder 20"/>
          <p:cNvSpPr>
            <a:spLocks noGrp="1"/>
          </p:cNvSpPr>
          <p:nvPr>
            <p:ph type="pic" sz="quarter" idx="12"/>
          </p:nvPr>
        </p:nvSpPr>
        <p:spPr>
          <a:xfrm>
            <a:off x="970768" y="1847453"/>
            <a:ext cx="2510128" cy="2510128"/>
          </a:xfrm>
          <a:prstGeom prst="ellipse">
            <a:avLst/>
          </a:prstGeom>
          <a:solidFill>
            <a:schemeClr val="bg2">
              <a:lumMod val="25000"/>
            </a:schemeClr>
          </a:solidFill>
        </p:spPr>
        <p:txBody>
          <a:bodyPr/>
          <a:lstStyle/>
          <a:p>
            <a:endParaRPr lang="id-ID"/>
          </a:p>
        </p:txBody>
      </p:sp>
    </p:spTree>
    <p:extLst>
      <p:ext uri="{BB962C8B-B14F-4D97-AF65-F5344CB8AC3E}">
        <p14:creationId xmlns:p14="http://schemas.microsoft.com/office/powerpoint/2010/main" val="82579850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18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325103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0708404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732262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771"/>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771"/>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373384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55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6672988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6107878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703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823409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4634424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454"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454"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698114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69452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ducation">
    <p:spTree>
      <p:nvGrpSpPr>
        <p:cNvPr id="1" name=""/>
        <p:cNvGrpSpPr/>
        <p:nvPr/>
      </p:nvGrpSpPr>
      <p:grpSpPr>
        <a:xfrm>
          <a:off x="0" y="0"/>
          <a:ext cx="0" cy="0"/>
          <a:chOff x="0" y="0"/>
          <a:chExt cx="0" cy="0"/>
        </a:xfrm>
      </p:grpSpPr>
      <p:sp>
        <p:nvSpPr>
          <p:cNvPr id="9" name="Oval 8"/>
          <p:cNvSpPr/>
          <p:nvPr userDrawn="1"/>
        </p:nvSpPr>
        <p:spPr>
          <a:xfrm>
            <a:off x="-1566643" y="-1533071"/>
            <a:ext cx="6927859" cy="10325100"/>
          </a:xfrm>
          <a:prstGeom prst="ellipse">
            <a:avLst/>
          </a:prstGeom>
          <a:gradFill>
            <a:gsLst>
              <a:gs pos="100000">
                <a:schemeClr val="tx2">
                  <a:lumMod val="75000"/>
                  <a:alpha val="0"/>
                </a:schemeClr>
              </a:gs>
              <a:gs pos="0">
                <a:schemeClr val="tx2">
                  <a:lumMod val="75000"/>
                  <a:alpha val="67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dirty="0"/>
          </a:p>
        </p:txBody>
      </p:sp>
      <p:sp>
        <p:nvSpPr>
          <p:cNvPr id="3" name="Text Placeholder 2"/>
          <p:cNvSpPr>
            <a:spLocks noGrp="1"/>
          </p:cNvSpPr>
          <p:nvPr>
            <p:ph type="body" idx="1"/>
          </p:nvPr>
        </p:nvSpPr>
        <p:spPr>
          <a:xfrm>
            <a:off x="5916604" y="773918"/>
            <a:ext cx="4147135" cy="856181"/>
          </a:xfrm>
        </p:spPr>
        <p:txBody>
          <a:bodyPr/>
          <a:lstStyle>
            <a:lvl1pPr marL="0" indent="0">
              <a:buNone/>
              <a:defRPr sz="2400">
                <a:solidFill>
                  <a:schemeClr val="tx2">
                    <a:lumMod val="40000"/>
                    <a:lumOff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Oval 6"/>
          <p:cNvSpPr/>
          <p:nvPr userDrawn="1"/>
        </p:nvSpPr>
        <p:spPr>
          <a:xfrm rot="5064396">
            <a:off x="4358383" y="561097"/>
            <a:ext cx="735471" cy="735471"/>
          </a:xfrm>
          <a:prstGeom prst="ellipse">
            <a:avLst/>
          </a:prstGeom>
          <a:gradFill>
            <a:gsLst>
              <a:gs pos="0">
                <a:srgbClr val="7030A0">
                  <a:alpha val="0"/>
                  <a:lumMod val="100000"/>
                </a:srgbClr>
              </a:gs>
              <a:gs pos="100000">
                <a:srgbClr val="B5216F">
                  <a:alpha val="64000"/>
                </a:srgbClr>
              </a:gs>
            </a:gsLst>
            <a:lin ang="2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Rectangle 10"/>
          <p:cNvSpPr/>
          <p:nvPr userDrawn="1"/>
        </p:nvSpPr>
        <p:spPr>
          <a:xfrm>
            <a:off x="950839" y="3086596"/>
            <a:ext cx="2144788" cy="45719"/>
          </a:xfrm>
          <a:prstGeom prst="rect">
            <a:avLst/>
          </a:prstGeom>
          <a:gradFill>
            <a:gsLst>
              <a:gs pos="100000">
                <a:schemeClr val="tx1">
                  <a:lumMod val="95000"/>
                  <a:lumOff val="5000"/>
                  <a:alpha val="0"/>
                </a:schemeClr>
              </a:gs>
              <a:gs pos="0">
                <a:srgbClr val="00FF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dirty="0"/>
          </a:p>
        </p:txBody>
      </p:sp>
      <p:sp>
        <p:nvSpPr>
          <p:cNvPr id="22" name="Text Placeholder 21"/>
          <p:cNvSpPr>
            <a:spLocks noGrp="1"/>
          </p:cNvSpPr>
          <p:nvPr>
            <p:ph type="body" sz="quarter" idx="13" hasCustomPrompt="1"/>
          </p:nvPr>
        </p:nvSpPr>
        <p:spPr>
          <a:xfrm>
            <a:off x="4434959" y="770533"/>
            <a:ext cx="1263196" cy="405719"/>
          </a:xfrm>
        </p:spPr>
        <p:txBody>
          <a:bodyPr>
            <a:normAutofit/>
          </a:bodyPr>
          <a:lstStyle>
            <a:lvl1pPr>
              <a:defRPr sz="2000">
                <a:latin typeface="Lato Black" panose="020F0A02020204030203" pitchFamily="34" charset="0"/>
              </a:defRPr>
            </a:lvl1pPr>
          </a:lstStyle>
          <a:p>
            <a:pPr lvl="0"/>
            <a:r>
              <a:rPr lang="id-ID" dirty="0"/>
              <a:t>1998</a:t>
            </a:r>
          </a:p>
        </p:txBody>
      </p:sp>
      <p:sp>
        <p:nvSpPr>
          <p:cNvPr id="23" name="Text Placeholder 21"/>
          <p:cNvSpPr>
            <a:spLocks noGrp="1"/>
          </p:cNvSpPr>
          <p:nvPr>
            <p:ph type="body" sz="quarter" idx="14" hasCustomPrompt="1"/>
          </p:nvPr>
        </p:nvSpPr>
        <p:spPr>
          <a:xfrm>
            <a:off x="853093" y="3173775"/>
            <a:ext cx="2565355" cy="469772"/>
          </a:xfrm>
        </p:spPr>
        <p:txBody>
          <a:bodyPr>
            <a:noAutofit/>
          </a:bodyPr>
          <a:lstStyle>
            <a:lvl1pPr marL="0" indent="0">
              <a:buNone/>
              <a:defRPr sz="4000">
                <a:latin typeface="Lato Black" panose="020F0A02020204030203" pitchFamily="34" charset="0"/>
              </a:defRPr>
            </a:lvl1pPr>
          </a:lstStyle>
          <a:p>
            <a:pPr lvl="0"/>
            <a:r>
              <a:rPr lang="id-ID" dirty="0"/>
              <a:t>Education</a:t>
            </a:r>
          </a:p>
        </p:txBody>
      </p:sp>
      <p:sp>
        <p:nvSpPr>
          <p:cNvPr id="24" name="Text Placeholder 2"/>
          <p:cNvSpPr>
            <a:spLocks noGrp="1"/>
          </p:cNvSpPr>
          <p:nvPr>
            <p:ph type="body" idx="15"/>
          </p:nvPr>
        </p:nvSpPr>
        <p:spPr>
          <a:xfrm>
            <a:off x="6427520" y="2273561"/>
            <a:ext cx="4383357" cy="856181"/>
          </a:xfrm>
        </p:spPr>
        <p:txBody>
          <a:bodyPr/>
          <a:lstStyle>
            <a:lvl1pPr marL="0" indent="0">
              <a:buNone/>
              <a:defRPr sz="2400">
                <a:solidFill>
                  <a:schemeClr val="tx2">
                    <a:lumMod val="40000"/>
                    <a:lumOff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5" name="Oval 24"/>
          <p:cNvSpPr/>
          <p:nvPr userDrawn="1"/>
        </p:nvSpPr>
        <p:spPr>
          <a:xfrm rot="5064396">
            <a:off x="4846061" y="2064125"/>
            <a:ext cx="735471" cy="735471"/>
          </a:xfrm>
          <a:prstGeom prst="ellipse">
            <a:avLst/>
          </a:prstGeom>
          <a:gradFill>
            <a:gsLst>
              <a:gs pos="0">
                <a:srgbClr val="7030A0">
                  <a:alpha val="0"/>
                  <a:lumMod val="100000"/>
                </a:srgbClr>
              </a:gs>
              <a:gs pos="100000">
                <a:srgbClr val="B5216F">
                  <a:alpha val="64000"/>
                </a:srgbClr>
              </a:gs>
            </a:gsLst>
            <a:lin ang="2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6" name="Text Placeholder 21"/>
          <p:cNvSpPr>
            <a:spLocks noGrp="1"/>
          </p:cNvSpPr>
          <p:nvPr>
            <p:ph type="body" sz="quarter" idx="16" hasCustomPrompt="1"/>
          </p:nvPr>
        </p:nvSpPr>
        <p:spPr>
          <a:xfrm>
            <a:off x="4922635" y="2273561"/>
            <a:ext cx="1263196" cy="405719"/>
          </a:xfrm>
        </p:spPr>
        <p:txBody>
          <a:bodyPr>
            <a:normAutofit/>
          </a:bodyPr>
          <a:lstStyle>
            <a:lvl1pPr>
              <a:defRPr sz="2000">
                <a:latin typeface="Lato Black" panose="020F0A02020204030203" pitchFamily="34" charset="0"/>
              </a:defRPr>
            </a:lvl1pPr>
          </a:lstStyle>
          <a:p>
            <a:pPr lvl="0"/>
            <a:r>
              <a:rPr lang="id-ID" dirty="0"/>
              <a:t>2004</a:t>
            </a:r>
          </a:p>
        </p:txBody>
      </p:sp>
      <p:sp>
        <p:nvSpPr>
          <p:cNvPr id="30" name="Text Placeholder 2"/>
          <p:cNvSpPr>
            <a:spLocks noGrp="1"/>
          </p:cNvSpPr>
          <p:nvPr>
            <p:ph type="body" idx="17"/>
          </p:nvPr>
        </p:nvSpPr>
        <p:spPr>
          <a:xfrm>
            <a:off x="6484757" y="3892482"/>
            <a:ext cx="4217767" cy="856181"/>
          </a:xfrm>
        </p:spPr>
        <p:txBody>
          <a:bodyPr/>
          <a:lstStyle>
            <a:lvl1pPr marL="0" indent="0">
              <a:buNone/>
              <a:defRPr sz="2400">
                <a:solidFill>
                  <a:schemeClr val="tx2">
                    <a:lumMod val="40000"/>
                    <a:lumOff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1" name="Oval 30"/>
          <p:cNvSpPr/>
          <p:nvPr userDrawn="1"/>
        </p:nvSpPr>
        <p:spPr>
          <a:xfrm rot="5064396">
            <a:off x="4916401" y="3682922"/>
            <a:ext cx="735471" cy="735471"/>
          </a:xfrm>
          <a:prstGeom prst="ellipse">
            <a:avLst/>
          </a:prstGeom>
          <a:gradFill>
            <a:gsLst>
              <a:gs pos="0">
                <a:srgbClr val="7030A0">
                  <a:alpha val="0"/>
                  <a:lumMod val="100000"/>
                </a:srgbClr>
              </a:gs>
              <a:gs pos="100000">
                <a:srgbClr val="B5216F">
                  <a:alpha val="64000"/>
                </a:srgbClr>
              </a:gs>
            </a:gsLst>
            <a:lin ang="2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2" name="Text Placeholder 21"/>
          <p:cNvSpPr>
            <a:spLocks noGrp="1"/>
          </p:cNvSpPr>
          <p:nvPr>
            <p:ph type="body" sz="quarter" idx="18" hasCustomPrompt="1"/>
          </p:nvPr>
        </p:nvSpPr>
        <p:spPr>
          <a:xfrm>
            <a:off x="4992975" y="3892351"/>
            <a:ext cx="1263196" cy="405719"/>
          </a:xfrm>
        </p:spPr>
        <p:txBody>
          <a:bodyPr>
            <a:normAutofit/>
          </a:bodyPr>
          <a:lstStyle>
            <a:lvl1pPr>
              <a:defRPr sz="2000">
                <a:latin typeface="Lato Black" panose="020F0A02020204030203" pitchFamily="34" charset="0"/>
              </a:defRPr>
            </a:lvl1pPr>
          </a:lstStyle>
          <a:p>
            <a:pPr lvl="0"/>
            <a:r>
              <a:rPr lang="id-ID" dirty="0"/>
              <a:t>2007</a:t>
            </a:r>
          </a:p>
        </p:txBody>
      </p:sp>
      <p:sp>
        <p:nvSpPr>
          <p:cNvPr id="36" name="Text Placeholder 2"/>
          <p:cNvSpPr>
            <a:spLocks noGrp="1"/>
          </p:cNvSpPr>
          <p:nvPr>
            <p:ph type="body" idx="19"/>
          </p:nvPr>
        </p:nvSpPr>
        <p:spPr>
          <a:xfrm>
            <a:off x="6189893" y="5585124"/>
            <a:ext cx="4512631" cy="856181"/>
          </a:xfrm>
        </p:spPr>
        <p:txBody>
          <a:bodyPr/>
          <a:lstStyle>
            <a:lvl1pPr marL="0" indent="0">
              <a:buNone/>
              <a:defRPr sz="2400">
                <a:solidFill>
                  <a:schemeClr val="tx2">
                    <a:lumMod val="40000"/>
                    <a:lumOff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7" name="Oval 36"/>
          <p:cNvSpPr/>
          <p:nvPr userDrawn="1"/>
        </p:nvSpPr>
        <p:spPr>
          <a:xfrm rot="5064396">
            <a:off x="4621537" y="5375688"/>
            <a:ext cx="735471" cy="735471"/>
          </a:xfrm>
          <a:prstGeom prst="ellipse">
            <a:avLst/>
          </a:prstGeom>
          <a:gradFill>
            <a:gsLst>
              <a:gs pos="0">
                <a:srgbClr val="7030A0">
                  <a:alpha val="0"/>
                  <a:lumMod val="100000"/>
                </a:srgbClr>
              </a:gs>
              <a:gs pos="100000">
                <a:srgbClr val="B5216F">
                  <a:alpha val="64000"/>
                </a:srgbClr>
              </a:gs>
            </a:gsLst>
            <a:lin ang="2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8" name="Text Placeholder 21"/>
          <p:cNvSpPr>
            <a:spLocks noGrp="1"/>
          </p:cNvSpPr>
          <p:nvPr>
            <p:ph type="body" sz="quarter" idx="20" hasCustomPrompt="1"/>
          </p:nvPr>
        </p:nvSpPr>
        <p:spPr>
          <a:xfrm>
            <a:off x="4698111" y="5585124"/>
            <a:ext cx="1263196" cy="405719"/>
          </a:xfrm>
        </p:spPr>
        <p:txBody>
          <a:bodyPr>
            <a:normAutofit/>
          </a:bodyPr>
          <a:lstStyle>
            <a:lvl1pPr>
              <a:defRPr sz="2000">
                <a:latin typeface="Lato Black" panose="020F0A02020204030203" pitchFamily="34" charset="0"/>
              </a:defRPr>
            </a:lvl1pPr>
          </a:lstStyle>
          <a:p>
            <a:pPr lvl="0"/>
            <a:r>
              <a:rPr lang="id-ID" dirty="0"/>
              <a:t>2010</a:t>
            </a:r>
          </a:p>
        </p:txBody>
      </p:sp>
    </p:spTree>
    <p:extLst>
      <p:ext uri="{BB962C8B-B14F-4D97-AF65-F5344CB8AC3E}">
        <p14:creationId xmlns:p14="http://schemas.microsoft.com/office/powerpoint/2010/main" val="158501284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414168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18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1057853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5652735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2720554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76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76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3886261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552"/>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4748180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2776632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7027"/>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3073870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0453326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452"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45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10661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xperience">
    <p:spTree>
      <p:nvGrpSpPr>
        <p:cNvPr id="1" name=""/>
        <p:cNvGrpSpPr/>
        <p:nvPr/>
      </p:nvGrpSpPr>
      <p:grpSpPr>
        <a:xfrm>
          <a:off x="0" y="0"/>
          <a:ext cx="0" cy="0"/>
          <a:chOff x="0" y="0"/>
          <a:chExt cx="0" cy="0"/>
        </a:xfrm>
      </p:grpSpPr>
      <p:sp>
        <p:nvSpPr>
          <p:cNvPr id="38" name="Rectangle 37"/>
          <p:cNvSpPr/>
          <p:nvPr userDrawn="1"/>
        </p:nvSpPr>
        <p:spPr>
          <a:xfrm>
            <a:off x="0" y="0"/>
            <a:ext cx="12192000" cy="6858000"/>
          </a:xfrm>
          <a:prstGeom prst="rect">
            <a:avLst/>
          </a:prstGeom>
          <a:blipFill dpi="0" rotWithShape="1">
            <a:blip r:embed="rId2" cstate="email">
              <a:alphaModFix amt="10000"/>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dirty="0"/>
          </a:p>
        </p:txBody>
      </p:sp>
      <p:sp>
        <p:nvSpPr>
          <p:cNvPr id="2" name="Title 1"/>
          <p:cNvSpPr>
            <a:spLocks noGrp="1"/>
          </p:cNvSpPr>
          <p:nvPr>
            <p:ph type="title" hasCustomPrompt="1"/>
          </p:nvPr>
        </p:nvSpPr>
        <p:spPr>
          <a:xfrm>
            <a:off x="2876628" y="365126"/>
            <a:ext cx="6438749" cy="708932"/>
          </a:xfrm>
        </p:spPr>
        <p:txBody>
          <a:bodyPr>
            <a:normAutofit/>
          </a:bodyPr>
          <a:lstStyle>
            <a:lvl1pPr algn="ctr">
              <a:defRPr sz="3600" baseline="0"/>
            </a:lvl1pPr>
          </a:lstStyle>
          <a:p>
            <a:r>
              <a:rPr lang="id-ID" dirty="0"/>
              <a:t>Professional Experience</a:t>
            </a:r>
          </a:p>
        </p:txBody>
      </p:sp>
      <p:sp>
        <p:nvSpPr>
          <p:cNvPr id="4" name="Text Placeholder 3"/>
          <p:cNvSpPr>
            <a:spLocks noGrp="1"/>
          </p:cNvSpPr>
          <p:nvPr>
            <p:ph type="body" sz="quarter" idx="13"/>
          </p:nvPr>
        </p:nvSpPr>
        <p:spPr>
          <a:xfrm>
            <a:off x="1296377" y="2199512"/>
            <a:ext cx="1950623" cy="1950623"/>
          </a:xfrm>
          <a:prstGeom prst="ellipse">
            <a:avLst/>
          </a:prstGeom>
          <a:gradFill>
            <a:gsLst>
              <a:gs pos="0">
                <a:srgbClr val="B5216F"/>
              </a:gs>
              <a:gs pos="100000">
                <a:srgbClr val="7030A0">
                  <a:alpha val="0"/>
                </a:srgbClr>
              </a:gs>
            </a:gsLst>
            <a:lin ang="5400000" scaled="1"/>
          </a:gradFill>
        </p:spPr>
        <p:txBody>
          <a:bodyPr/>
          <a:lstStyle>
            <a:lvl1pPr marL="0" indent="0">
              <a:buNone/>
              <a:defRPr>
                <a:noFill/>
              </a:defRPr>
            </a:lvl1pPr>
          </a:lstStyle>
          <a:p>
            <a:pPr lvl="0"/>
            <a:endParaRPr lang="id-ID" dirty="0"/>
          </a:p>
        </p:txBody>
      </p:sp>
      <p:sp>
        <p:nvSpPr>
          <p:cNvPr id="9" name="Text Placeholder 8"/>
          <p:cNvSpPr>
            <a:spLocks noGrp="1"/>
          </p:cNvSpPr>
          <p:nvPr>
            <p:ph type="body" sz="quarter" idx="10" hasCustomPrompt="1"/>
          </p:nvPr>
        </p:nvSpPr>
        <p:spPr>
          <a:xfrm>
            <a:off x="1074373" y="4468922"/>
            <a:ext cx="2394631" cy="449943"/>
          </a:xfrm>
        </p:spPr>
        <p:txBody>
          <a:bodyPr>
            <a:normAutofit/>
          </a:bodyPr>
          <a:lstStyle>
            <a:lvl1pPr marL="0" indent="0" algn="ctr">
              <a:buNone/>
              <a:defRPr sz="2400" baseline="0">
                <a:latin typeface="Lato Black" panose="020F0A02020204030203" pitchFamily="34" charset="0"/>
              </a:defRPr>
            </a:lvl1pPr>
          </a:lstStyle>
          <a:p>
            <a:pPr lvl="0"/>
            <a:r>
              <a:rPr lang="id-ID" dirty="0"/>
              <a:t>A COMPANY</a:t>
            </a:r>
          </a:p>
        </p:txBody>
      </p:sp>
      <p:sp>
        <p:nvSpPr>
          <p:cNvPr id="11" name="Text Placeholder 10"/>
          <p:cNvSpPr>
            <a:spLocks noGrp="1"/>
          </p:cNvSpPr>
          <p:nvPr>
            <p:ph type="body" sz="quarter" idx="11" hasCustomPrompt="1"/>
          </p:nvPr>
        </p:nvSpPr>
        <p:spPr>
          <a:xfrm>
            <a:off x="1074513" y="5092811"/>
            <a:ext cx="2394179" cy="1265695"/>
          </a:xfrm>
        </p:spPr>
        <p:txBody>
          <a:bodyPr>
            <a:noAutofit/>
          </a:bodyPr>
          <a:lstStyle>
            <a:lvl1pPr marL="0" indent="0" algn="ctr">
              <a:buNone/>
              <a:defRPr sz="1800">
                <a:solidFill>
                  <a:schemeClr val="tx2">
                    <a:lumMod val="40000"/>
                    <a:lumOff val="60000"/>
                  </a:schemeClr>
                </a:solidFill>
              </a:defRPr>
            </a:lvl1pPr>
          </a:lstStyle>
          <a:p>
            <a:pPr lvl="0"/>
            <a:r>
              <a:rPr lang="en-US" dirty="0" err="1"/>
              <a:t>Lorem</a:t>
            </a:r>
            <a:r>
              <a:rPr lang="en-US" dirty="0"/>
              <a:t> </a:t>
            </a:r>
            <a:r>
              <a:rPr lang="en-US" dirty="0" err="1"/>
              <a:t>Ipsum</a:t>
            </a:r>
            <a:r>
              <a:rPr lang="en-US" dirty="0"/>
              <a:t> is simply dummy text of the printing and typesetting industry. </a:t>
            </a:r>
            <a:endParaRPr lang="id-ID" dirty="0"/>
          </a:p>
        </p:txBody>
      </p:sp>
      <p:sp>
        <p:nvSpPr>
          <p:cNvPr id="12" name="Text Placeholder 8"/>
          <p:cNvSpPr>
            <a:spLocks noGrp="1"/>
          </p:cNvSpPr>
          <p:nvPr>
            <p:ph type="body" sz="quarter" idx="12" hasCustomPrompt="1"/>
          </p:nvPr>
        </p:nvSpPr>
        <p:spPr>
          <a:xfrm>
            <a:off x="1633088" y="2935861"/>
            <a:ext cx="1277029" cy="449943"/>
          </a:xfrm>
        </p:spPr>
        <p:txBody>
          <a:bodyPr>
            <a:noAutofit/>
          </a:bodyPr>
          <a:lstStyle>
            <a:lvl1pPr marL="0" indent="0" algn="ctr">
              <a:buNone/>
              <a:defRPr sz="3200" baseline="0">
                <a:latin typeface="Lato Black" panose="020F0A02020204030203" pitchFamily="34" charset="0"/>
              </a:defRPr>
            </a:lvl1pPr>
          </a:lstStyle>
          <a:p>
            <a:pPr lvl="0"/>
            <a:r>
              <a:rPr lang="id-ID" dirty="0"/>
              <a:t>2010</a:t>
            </a:r>
          </a:p>
        </p:txBody>
      </p:sp>
      <p:sp>
        <p:nvSpPr>
          <p:cNvPr id="14" name="Rectangle 13"/>
          <p:cNvSpPr/>
          <p:nvPr userDrawn="1"/>
        </p:nvSpPr>
        <p:spPr>
          <a:xfrm>
            <a:off x="1878029" y="3513905"/>
            <a:ext cx="1032175" cy="45719"/>
          </a:xfrm>
          <a:prstGeom prst="rect">
            <a:avLst/>
          </a:prstGeom>
          <a:gradFill>
            <a:gsLst>
              <a:gs pos="100000">
                <a:schemeClr val="tx1">
                  <a:lumMod val="95000"/>
                  <a:lumOff val="5000"/>
                  <a:alpha val="0"/>
                </a:schemeClr>
              </a:gs>
              <a:gs pos="0">
                <a:srgbClr val="00FF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sp>
        <p:nvSpPr>
          <p:cNvPr id="24" name="Text Placeholder 3"/>
          <p:cNvSpPr>
            <a:spLocks noGrp="1"/>
          </p:cNvSpPr>
          <p:nvPr>
            <p:ph type="body" sz="quarter" idx="14"/>
          </p:nvPr>
        </p:nvSpPr>
        <p:spPr>
          <a:xfrm>
            <a:off x="2413875" y="1876115"/>
            <a:ext cx="825788" cy="825788"/>
          </a:xfrm>
          <a:prstGeom prst="ellipse">
            <a:avLst/>
          </a:prstGeom>
          <a:gradFill>
            <a:gsLst>
              <a:gs pos="0">
                <a:srgbClr val="B5216F"/>
              </a:gs>
              <a:gs pos="100000">
                <a:srgbClr val="7030A0">
                  <a:alpha val="0"/>
                </a:srgbClr>
              </a:gs>
            </a:gsLst>
            <a:lin ang="5400000" scaled="1"/>
          </a:gradFill>
        </p:spPr>
        <p:txBody>
          <a:bodyPr/>
          <a:lstStyle>
            <a:lvl1pPr marL="0" indent="0">
              <a:buNone/>
              <a:defRPr>
                <a:noFill/>
              </a:defRPr>
            </a:lvl1pPr>
          </a:lstStyle>
          <a:p>
            <a:pPr lvl="0"/>
            <a:endParaRPr lang="id-ID" dirty="0"/>
          </a:p>
        </p:txBody>
      </p:sp>
      <p:sp>
        <p:nvSpPr>
          <p:cNvPr id="51" name="Text Placeholder 3"/>
          <p:cNvSpPr>
            <a:spLocks noGrp="1"/>
          </p:cNvSpPr>
          <p:nvPr>
            <p:ph type="body" sz="quarter" idx="15"/>
          </p:nvPr>
        </p:nvSpPr>
        <p:spPr>
          <a:xfrm>
            <a:off x="5157124" y="2199512"/>
            <a:ext cx="1950623" cy="1950623"/>
          </a:xfrm>
          <a:prstGeom prst="ellipse">
            <a:avLst/>
          </a:prstGeom>
          <a:gradFill>
            <a:gsLst>
              <a:gs pos="0">
                <a:srgbClr val="B5216F"/>
              </a:gs>
              <a:gs pos="100000">
                <a:srgbClr val="7030A0">
                  <a:alpha val="0"/>
                </a:srgbClr>
              </a:gs>
            </a:gsLst>
            <a:lin ang="5400000" scaled="1"/>
          </a:gradFill>
        </p:spPr>
        <p:txBody>
          <a:bodyPr/>
          <a:lstStyle>
            <a:lvl1pPr marL="0" indent="0">
              <a:buNone/>
              <a:defRPr>
                <a:noFill/>
              </a:defRPr>
            </a:lvl1pPr>
          </a:lstStyle>
          <a:p>
            <a:pPr lvl="0"/>
            <a:endParaRPr lang="id-ID" dirty="0"/>
          </a:p>
        </p:txBody>
      </p:sp>
      <p:sp>
        <p:nvSpPr>
          <p:cNvPr id="52" name="Text Placeholder 8"/>
          <p:cNvSpPr>
            <a:spLocks noGrp="1"/>
          </p:cNvSpPr>
          <p:nvPr>
            <p:ph type="body" sz="quarter" idx="16" hasCustomPrompt="1"/>
          </p:nvPr>
        </p:nvSpPr>
        <p:spPr>
          <a:xfrm>
            <a:off x="4935120" y="4468922"/>
            <a:ext cx="2394631" cy="449943"/>
          </a:xfrm>
        </p:spPr>
        <p:txBody>
          <a:bodyPr>
            <a:normAutofit/>
          </a:bodyPr>
          <a:lstStyle>
            <a:lvl1pPr marL="0" indent="0" algn="ctr">
              <a:buNone/>
              <a:defRPr sz="2400" baseline="0">
                <a:latin typeface="Lato Black" panose="020F0A02020204030203" pitchFamily="34" charset="0"/>
              </a:defRPr>
            </a:lvl1pPr>
          </a:lstStyle>
          <a:p>
            <a:pPr lvl="0"/>
            <a:r>
              <a:rPr lang="id-ID" dirty="0"/>
              <a:t>A COMPANY</a:t>
            </a:r>
          </a:p>
        </p:txBody>
      </p:sp>
      <p:sp>
        <p:nvSpPr>
          <p:cNvPr id="53" name="Text Placeholder 10"/>
          <p:cNvSpPr>
            <a:spLocks noGrp="1"/>
          </p:cNvSpPr>
          <p:nvPr>
            <p:ph type="body" sz="quarter" idx="17" hasCustomPrompt="1"/>
          </p:nvPr>
        </p:nvSpPr>
        <p:spPr>
          <a:xfrm>
            <a:off x="4935317" y="5092811"/>
            <a:ext cx="2394179" cy="1265695"/>
          </a:xfrm>
        </p:spPr>
        <p:txBody>
          <a:bodyPr>
            <a:noAutofit/>
          </a:bodyPr>
          <a:lstStyle>
            <a:lvl1pPr marL="0" indent="0" algn="ctr">
              <a:buNone/>
              <a:defRPr sz="1800">
                <a:solidFill>
                  <a:schemeClr val="tx2">
                    <a:lumMod val="40000"/>
                    <a:lumOff val="60000"/>
                  </a:schemeClr>
                </a:solidFill>
              </a:defRPr>
            </a:lvl1pPr>
          </a:lstStyle>
          <a:p>
            <a:pPr lvl="0"/>
            <a:r>
              <a:rPr lang="en-US" dirty="0" err="1"/>
              <a:t>Lorem</a:t>
            </a:r>
            <a:r>
              <a:rPr lang="en-US" dirty="0"/>
              <a:t> </a:t>
            </a:r>
            <a:r>
              <a:rPr lang="en-US" dirty="0" err="1"/>
              <a:t>Ipsum</a:t>
            </a:r>
            <a:r>
              <a:rPr lang="en-US" dirty="0"/>
              <a:t> is simply dummy text of the printing and typesetting industry. </a:t>
            </a:r>
            <a:endParaRPr lang="id-ID" dirty="0"/>
          </a:p>
        </p:txBody>
      </p:sp>
      <p:sp>
        <p:nvSpPr>
          <p:cNvPr id="54" name="Text Placeholder 8"/>
          <p:cNvSpPr>
            <a:spLocks noGrp="1"/>
          </p:cNvSpPr>
          <p:nvPr>
            <p:ph type="body" sz="quarter" idx="18" hasCustomPrompt="1"/>
          </p:nvPr>
        </p:nvSpPr>
        <p:spPr>
          <a:xfrm>
            <a:off x="5493892" y="2935861"/>
            <a:ext cx="1277029" cy="449943"/>
          </a:xfrm>
        </p:spPr>
        <p:txBody>
          <a:bodyPr>
            <a:noAutofit/>
          </a:bodyPr>
          <a:lstStyle>
            <a:lvl1pPr marL="0" indent="0" algn="ctr">
              <a:buNone/>
              <a:defRPr sz="3200" baseline="0">
                <a:latin typeface="Lato Black" panose="020F0A02020204030203" pitchFamily="34" charset="0"/>
              </a:defRPr>
            </a:lvl1pPr>
          </a:lstStyle>
          <a:p>
            <a:pPr lvl="0"/>
            <a:r>
              <a:rPr lang="id-ID" dirty="0"/>
              <a:t>2010</a:t>
            </a:r>
          </a:p>
        </p:txBody>
      </p:sp>
      <p:sp>
        <p:nvSpPr>
          <p:cNvPr id="55" name="Rectangle 54"/>
          <p:cNvSpPr/>
          <p:nvPr userDrawn="1"/>
        </p:nvSpPr>
        <p:spPr>
          <a:xfrm>
            <a:off x="5738768" y="3513905"/>
            <a:ext cx="1032175" cy="45719"/>
          </a:xfrm>
          <a:prstGeom prst="rect">
            <a:avLst/>
          </a:prstGeom>
          <a:gradFill>
            <a:gsLst>
              <a:gs pos="100000">
                <a:schemeClr val="tx1">
                  <a:lumMod val="95000"/>
                  <a:lumOff val="5000"/>
                  <a:alpha val="0"/>
                </a:schemeClr>
              </a:gs>
              <a:gs pos="0">
                <a:srgbClr val="00FF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sp>
        <p:nvSpPr>
          <p:cNvPr id="56" name="Text Placeholder 3"/>
          <p:cNvSpPr>
            <a:spLocks noGrp="1"/>
          </p:cNvSpPr>
          <p:nvPr>
            <p:ph type="body" sz="quarter" idx="19"/>
          </p:nvPr>
        </p:nvSpPr>
        <p:spPr>
          <a:xfrm>
            <a:off x="6274678" y="1876115"/>
            <a:ext cx="825788" cy="825788"/>
          </a:xfrm>
          <a:prstGeom prst="ellipse">
            <a:avLst/>
          </a:prstGeom>
          <a:gradFill>
            <a:gsLst>
              <a:gs pos="0">
                <a:srgbClr val="B5216F"/>
              </a:gs>
              <a:gs pos="100000">
                <a:srgbClr val="7030A0">
                  <a:alpha val="0"/>
                </a:srgbClr>
              </a:gs>
            </a:gsLst>
            <a:lin ang="5400000" scaled="1"/>
          </a:gradFill>
        </p:spPr>
        <p:txBody>
          <a:bodyPr/>
          <a:lstStyle>
            <a:lvl1pPr marL="0" indent="0">
              <a:buNone/>
              <a:defRPr>
                <a:noFill/>
              </a:defRPr>
            </a:lvl1pPr>
          </a:lstStyle>
          <a:p>
            <a:pPr lvl="0"/>
            <a:endParaRPr lang="id-ID" dirty="0"/>
          </a:p>
        </p:txBody>
      </p:sp>
      <p:sp>
        <p:nvSpPr>
          <p:cNvPr id="57" name="Text Placeholder 3"/>
          <p:cNvSpPr>
            <a:spLocks noGrp="1"/>
          </p:cNvSpPr>
          <p:nvPr>
            <p:ph type="body" sz="quarter" idx="20"/>
          </p:nvPr>
        </p:nvSpPr>
        <p:spPr>
          <a:xfrm>
            <a:off x="8825771" y="2199512"/>
            <a:ext cx="1950623" cy="1950623"/>
          </a:xfrm>
          <a:prstGeom prst="ellipse">
            <a:avLst/>
          </a:prstGeom>
          <a:gradFill>
            <a:gsLst>
              <a:gs pos="0">
                <a:srgbClr val="B5216F"/>
              </a:gs>
              <a:gs pos="100000">
                <a:srgbClr val="7030A0">
                  <a:alpha val="0"/>
                </a:srgbClr>
              </a:gs>
            </a:gsLst>
            <a:lin ang="5400000" scaled="1"/>
          </a:gradFill>
        </p:spPr>
        <p:txBody>
          <a:bodyPr/>
          <a:lstStyle>
            <a:lvl1pPr marL="0" indent="0">
              <a:buNone/>
              <a:defRPr>
                <a:noFill/>
              </a:defRPr>
            </a:lvl1pPr>
          </a:lstStyle>
          <a:p>
            <a:pPr lvl="0"/>
            <a:endParaRPr lang="id-ID" dirty="0"/>
          </a:p>
        </p:txBody>
      </p:sp>
      <p:sp>
        <p:nvSpPr>
          <p:cNvPr id="58" name="Text Placeholder 8"/>
          <p:cNvSpPr>
            <a:spLocks noGrp="1"/>
          </p:cNvSpPr>
          <p:nvPr>
            <p:ph type="body" sz="quarter" idx="21" hasCustomPrompt="1"/>
          </p:nvPr>
        </p:nvSpPr>
        <p:spPr>
          <a:xfrm>
            <a:off x="8603767" y="4468922"/>
            <a:ext cx="2394631" cy="449943"/>
          </a:xfrm>
        </p:spPr>
        <p:txBody>
          <a:bodyPr>
            <a:normAutofit/>
          </a:bodyPr>
          <a:lstStyle>
            <a:lvl1pPr marL="0" indent="0" algn="ctr">
              <a:buNone/>
              <a:defRPr sz="2400" baseline="0">
                <a:latin typeface="Lato Black" panose="020F0A02020204030203" pitchFamily="34" charset="0"/>
              </a:defRPr>
            </a:lvl1pPr>
          </a:lstStyle>
          <a:p>
            <a:pPr lvl="0"/>
            <a:r>
              <a:rPr lang="id-ID" dirty="0"/>
              <a:t>A COMPANY</a:t>
            </a:r>
          </a:p>
        </p:txBody>
      </p:sp>
      <p:sp>
        <p:nvSpPr>
          <p:cNvPr id="59" name="Text Placeholder 10"/>
          <p:cNvSpPr>
            <a:spLocks noGrp="1"/>
          </p:cNvSpPr>
          <p:nvPr>
            <p:ph type="body" sz="quarter" idx="22" hasCustomPrompt="1"/>
          </p:nvPr>
        </p:nvSpPr>
        <p:spPr>
          <a:xfrm>
            <a:off x="8603905" y="5092811"/>
            <a:ext cx="2394179" cy="1265695"/>
          </a:xfrm>
        </p:spPr>
        <p:txBody>
          <a:bodyPr>
            <a:noAutofit/>
          </a:bodyPr>
          <a:lstStyle>
            <a:lvl1pPr marL="0" indent="0" algn="ctr">
              <a:buNone/>
              <a:defRPr sz="1800">
                <a:solidFill>
                  <a:schemeClr val="tx2">
                    <a:lumMod val="40000"/>
                    <a:lumOff val="60000"/>
                  </a:schemeClr>
                </a:solidFill>
              </a:defRPr>
            </a:lvl1pPr>
          </a:lstStyle>
          <a:p>
            <a:pPr lvl="0"/>
            <a:r>
              <a:rPr lang="en-US" dirty="0" err="1"/>
              <a:t>Lorem</a:t>
            </a:r>
            <a:r>
              <a:rPr lang="en-US" dirty="0"/>
              <a:t> </a:t>
            </a:r>
            <a:r>
              <a:rPr lang="en-US" dirty="0" err="1"/>
              <a:t>Ipsum</a:t>
            </a:r>
            <a:r>
              <a:rPr lang="en-US" dirty="0"/>
              <a:t> is simply dummy text of the printing and typesetting industry. </a:t>
            </a:r>
            <a:endParaRPr lang="id-ID" dirty="0"/>
          </a:p>
        </p:txBody>
      </p:sp>
      <p:sp>
        <p:nvSpPr>
          <p:cNvPr id="60" name="Text Placeholder 8"/>
          <p:cNvSpPr>
            <a:spLocks noGrp="1"/>
          </p:cNvSpPr>
          <p:nvPr>
            <p:ph type="body" sz="quarter" idx="23" hasCustomPrompt="1"/>
          </p:nvPr>
        </p:nvSpPr>
        <p:spPr>
          <a:xfrm>
            <a:off x="9162480" y="2935861"/>
            <a:ext cx="1277029" cy="449943"/>
          </a:xfrm>
        </p:spPr>
        <p:txBody>
          <a:bodyPr>
            <a:noAutofit/>
          </a:bodyPr>
          <a:lstStyle>
            <a:lvl1pPr marL="0" indent="0" algn="ctr">
              <a:buNone/>
              <a:defRPr sz="3200" baseline="0">
                <a:latin typeface="Lato Black" panose="020F0A02020204030203" pitchFamily="34" charset="0"/>
              </a:defRPr>
            </a:lvl1pPr>
          </a:lstStyle>
          <a:p>
            <a:pPr lvl="0"/>
            <a:r>
              <a:rPr lang="id-ID" dirty="0"/>
              <a:t>2010</a:t>
            </a:r>
          </a:p>
        </p:txBody>
      </p:sp>
      <p:sp>
        <p:nvSpPr>
          <p:cNvPr id="61" name="Rectangle 60"/>
          <p:cNvSpPr/>
          <p:nvPr userDrawn="1"/>
        </p:nvSpPr>
        <p:spPr>
          <a:xfrm>
            <a:off x="9407422" y="3513905"/>
            <a:ext cx="1032175" cy="45719"/>
          </a:xfrm>
          <a:prstGeom prst="rect">
            <a:avLst/>
          </a:prstGeom>
          <a:gradFill>
            <a:gsLst>
              <a:gs pos="100000">
                <a:schemeClr val="tx1">
                  <a:lumMod val="95000"/>
                  <a:lumOff val="5000"/>
                  <a:alpha val="0"/>
                </a:schemeClr>
              </a:gs>
              <a:gs pos="0">
                <a:srgbClr val="00FF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sp>
        <p:nvSpPr>
          <p:cNvPr id="62" name="Text Placeholder 3"/>
          <p:cNvSpPr>
            <a:spLocks noGrp="1"/>
          </p:cNvSpPr>
          <p:nvPr>
            <p:ph type="body" sz="quarter" idx="24"/>
          </p:nvPr>
        </p:nvSpPr>
        <p:spPr>
          <a:xfrm>
            <a:off x="9943267" y="1876115"/>
            <a:ext cx="825788" cy="825788"/>
          </a:xfrm>
          <a:prstGeom prst="ellipse">
            <a:avLst/>
          </a:prstGeom>
          <a:gradFill>
            <a:gsLst>
              <a:gs pos="0">
                <a:srgbClr val="B5216F"/>
              </a:gs>
              <a:gs pos="100000">
                <a:srgbClr val="7030A0">
                  <a:alpha val="0"/>
                </a:srgbClr>
              </a:gs>
            </a:gsLst>
            <a:lin ang="5400000" scaled="1"/>
          </a:gradFill>
        </p:spPr>
        <p:txBody>
          <a:bodyPr/>
          <a:lstStyle>
            <a:lvl1pPr marL="0" indent="0">
              <a:buNone/>
              <a:defRPr>
                <a:noFill/>
              </a:defRPr>
            </a:lvl1pPr>
          </a:lstStyle>
          <a:p>
            <a:pPr lvl="0"/>
            <a:endParaRPr lang="id-ID" dirty="0"/>
          </a:p>
        </p:txBody>
      </p:sp>
    </p:spTree>
    <p:extLst>
      <p:ext uri="{BB962C8B-B14F-4D97-AF65-F5344CB8AC3E}">
        <p14:creationId xmlns:p14="http://schemas.microsoft.com/office/powerpoint/2010/main" val="41339212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8096800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5821103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177"/>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6316428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743165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78361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765"/>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765"/>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05942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548"/>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eaLnBrk="0" hangingPunct="0">
              <a:defRPr/>
            </a:lvl1pPr>
          </a:lstStyle>
          <a:p>
            <a:pPr>
              <a:defRPr/>
            </a:pPr>
            <a:fld id="{4096E0CF-284F-426D-9377-8C7583D40714}" type="datetimeFigureOut">
              <a:rPr lang="en-US"/>
              <a:pPr>
                <a:defRPr/>
              </a:pPr>
              <a:t>2/5/2020</a:t>
            </a:fld>
            <a:endParaRPr lang="en-US"/>
          </a:p>
        </p:txBody>
      </p:sp>
      <p:sp>
        <p:nvSpPr>
          <p:cNvPr id="5" name="Footer Placeholder 4"/>
          <p:cNvSpPr>
            <a:spLocks noGrp="1"/>
          </p:cNvSpPr>
          <p:nvPr>
            <p:ph type="ftr" sz="quarter" idx="11"/>
          </p:nvPr>
        </p:nvSpPr>
        <p:spPr/>
        <p:txBody>
          <a:bodyPr/>
          <a:lstStyle>
            <a:lvl1pPr eaLnBrk="0" hangingPunct="0">
              <a:defRPr/>
            </a:lvl1pPr>
          </a:lstStyle>
          <a:p>
            <a:pPr>
              <a:defRPr/>
            </a:pPr>
            <a:endParaRPr lang="en-US"/>
          </a:p>
        </p:txBody>
      </p:sp>
      <p:sp>
        <p:nvSpPr>
          <p:cNvPr id="6" name="Slide Number Placeholder 5"/>
          <p:cNvSpPr>
            <a:spLocks noGrp="1"/>
          </p:cNvSpPr>
          <p:nvPr>
            <p:ph type="sldNum" sz="quarter" idx="12"/>
          </p:nvPr>
        </p:nvSpPr>
        <p:spPr/>
        <p:txBody>
          <a:bodyPr/>
          <a:lstStyle>
            <a:lvl1pPr eaLnBrk="0" hangingPunct="0">
              <a:defRPr/>
            </a:lvl1pPr>
          </a:lstStyle>
          <a:p>
            <a:pPr>
              <a:defRPr/>
            </a:pPr>
            <a:fld id="{71B8DBD3-5BFA-4E07-A515-58DA27C71F0E}" type="slidenum">
              <a:rPr lang="en-US"/>
              <a:pPr>
                <a:defRPr/>
              </a:pPr>
              <a:t>‹#›</a:t>
            </a:fld>
            <a:endParaRPr lang="en-US"/>
          </a:p>
        </p:txBody>
      </p:sp>
    </p:spTree>
    <p:extLst>
      <p:ext uri="{BB962C8B-B14F-4D97-AF65-F5344CB8AC3E}">
        <p14:creationId xmlns:p14="http://schemas.microsoft.com/office/powerpoint/2010/main" val="77158123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eaLnBrk="0" hangingPunct="0">
              <a:defRPr/>
            </a:lvl1pPr>
          </a:lstStyle>
          <a:p>
            <a:pPr>
              <a:defRPr/>
            </a:pPr>
            <a:fld id="{D23E9FE0-9ADC-46D2-99C3-5DBC29EAED14}" type="datetimeFigureOut">
              <a:rPr lang="en-US"/>
              <a:pPr>
                <a:defRPr/>
              </a:pPr>
              <a:t>2/5/2020</a:t>
            </a:fld>
            <a:endParaRPr lang="en-US"/>
          </a:p>
        </p:txBody>
      </p:sp>
      <p:sp>
        <p:nvSpPr>
          <p:cNvPr id="5" name="Footer Placeholder 4"/>
          <p:cNvSpPr>
            <a:spLocks noGrp="1"/>
          </p:cNvSpPr>
          <p:nvPr>
            <p:ph type="ftr" sz="quarter" idx="11"/>
          </p:nvPr>
        </p:nvSpPr>
        <p:spPr/>
        <p:txBody>
          <a:bodyPr/>
          <a:lstStyle>
            <a:lvl1pPr eaLnBrk="0" hangingPunct="0">
              <a:defRPr/>
            </a:lvl1pPr>
          </a:lstStyle>
          <a:p>
            <a:pPr>
              <a:defRPr/>
            </a:pPr>
            <a:endParaRPr lang="en-US"/>
          </a:p>
        </p:txBody>
      </p:sp>
      <p:sp>
        <p:nvSpPr>
          <p:cNvPr id="6" name="Slide Number Placeholder 5"/>
          <p:cNvSpPr>
            <a:spLocks noGrp="1"/>
          </p:cNvSpPr>
          <p:nvPr>
            <p:ph type="sldNum" sz="quarter" idx="12"/>
          </p:nvPr>
        </p:nvSpPr>
        <p:spPr/>
        <p:txBody>
          <a:bodyPr/>
          <a:lstStyle>
            <a:lvl1pPr eaLnBrk="0" hangingPunct="0">
              <a:defRPr/>
            </a:lvl1pPr>
          </a:lstStyle>
          <a:p>
            <a:pPr>
              <a:defRPr/>
            </a:pPr>
            <a:fld id="{0F574FFE-24C4-4F33-8C4D-8E5E41FDB572}" type="slidenum">
              <a:rPr lang="en-US"/>
              <a:pPr>
                <a:defRPr/>
              </a:pPr>
              <a:t>‹#›</a:t>
            </a:fld>
            <a:endParaRPr lang="en-US"/>
          </a:p>
        </p:txBody>
      </p:sp>
    </p:spTree>
    <p:extLst>
      <p:ext uri="{BB962C8B-B14F-4D97-AF65-F5344CB8AC3E}">
        <p14:creationId xmlns:p14="http://schemas.microsoft.com/office/powerpoint/2010/main" val="22317596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7023"/>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eaLnBrk="0" hangingPunct="0">
              <a:defRPr/>
            </a:lvl1pPr>
          </a:lstStyle>
          <a:p>
            <a:pPr>
              <a:defRPr/>
            </a:pPr>
            <a:fld id="{F75150C9-504B-40CA-8312-6EE9CD6C32AF}" type="datetimeFigureOut">
              <a:rPr lang="en-US"/>
              <a:pPr>
                <a:defRPr/>
              </a:pPr>
              <a:t>2/5/2020</a:t>
            </a:fld>
            <a:endParaRPr lang="en-US"/>
          </a:p>
        </p:txBody>
      </p:sp>
      <p:sp>
        <p:nvSpPr>
          <p:cNvPr id="5" name="Footer Placeholder 4"/>
          <p:cNvSpPr>
            <a:spLocks noGrp="1"/>
          </p:cNvSpPr>
          <p:nvPr>
            <p:ph type="ftr" sz="quarter" idx="11"/>
          </p:nvPr>
        </p:nvSpPr>
        <p:spPr/>
        <p:txBody>
          <a:bodyPr/>
          <a:lstStyle>
            <a:lvl1pPr eaLnBrk="0" hangingPunct="0">
              <a:defRPr/>
            </a:lvl1pPr>
          </a:lstStyle>
          <a:p>
            <a:pPr>
              <a:defRPr/>
            </a:pPr>
            <a:endParaRPr lang="en-US"/>
          </a:p>
        </p:txBody>
      </p:sp>
      <p:sp>
        <p:nvSpPr>
          <p:cNvPr id="6" name="Slide Number Placeholder 5"/>
          <p:cNvSpPr>
            <a:spLocks noGrp="1"/>
          </p:cNvSpPr>
          <p:nvPr>
            <p:ph type="sldNum" sz="quarter" idx="12"/>
          </p:nvPr>
        </p:nvSpPr>
        <p:spPr/>
        <p:txBody>
          <a:bodyPr/>
          <a:lstStyle>
            <a:lvl1pPr eaLnBrk="0" hangingPunct="0">
              <a:defRPr/>
            </a:lvl1pPr>
          </a:lstStyle>
          <a:p>
            <a:pPr>
              <a:defRPr/>
            </a:pPr>
            <a:fld id="{98211928-53DD-4366-8133-AD15971E0968}" type="slidenum">
              <a:rPr lang="en-US"/>
              <a:pPr>
                <a:defRPr/>
              </a:pPr>
              <a:t>‹#›</a:t>
            </a:fld>
            <a:endParaRPr lang="en-US"/>
          </a:p>
        </p:txBody>
      </p:sp>
    </p:spTree>
    <p:extLst>
      <p:ext uri="{BB962C8B-B14F-4D97-AF65-F5344CB8AC3E}">
        <p14:creationId xmlns:p14="http://schemas.microsoft.com/office/powerpoint/2010/main" val="292336191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eaLnBrk="0" hangingPunct="0">
              <a:defRPr/>
            </a:lvl1pPr>
          </a:lstStyle>
          <a:p>
            <a:pPr>
              <a:defRPr/>
            </a:pPr>
            <a:fld id="{47B7F3A8-1FA0-481F-9A36-7286D58E1128}" type="datetimeFigureOut">
              <a:rPr lang="en-US"/>
              <a:pPr>
                <a:defRPr/>
              </a:pPr>
              <a:t>2/5/2020</a:t>
            </a:fld>
            <a:endParaRPr lang="en-US"/>
          </a:p>
        </p:txBody>
      </p:sp>
      <p:sp>
        <p:nvSpPr>
          <p:cNvPr id="6" name="Footer Placeholder 4"/>
          <p:cNvSpPr>
            <a:spLocks noGrp="1"/>
          </p:cNvSpPr>
          <p:nvPr>
            <p:ph type="ftr" sz="quarter" idx="11"/>
          </p:nvPr>
        </p:nvSpPr>
        <p:spPr/>
        <p:txBody>
          <a:bodyPr/>
          <a:lstStyle>
            <a:lvl1pPr eaLnBrk="0" hangingPunct="0">
              <a:defRPr/>
            </a:lvl1pPr>
          </a:lstStyle>
          <a:p>
            <a:pPr>
              <a:defRPr/>
            </a:pPr>
            <a:endParaRPr lang="en-US"/>
          </a:p>
        </p:txBody>
      </p:sp>
      <p:sp>
        <p:nvSpPr>
          <p:cNvPr id="7" name="Slide Number Placeholder 5"/>
          <p:cNvSpPr>
            <a:spLocks noGrp="1"/>
          </p:cNvSpPr>
          <p:nvPr>
            <p:ph type="sldNum" sz="quarter" idx="12"/>
          </p:nvPr>
        </p:nvSpPr>
        <p:spPr/>
        <p:txBody>
          <a:bodyPr/>
          <a:lstStyle>
            <a:lvl1pPr eaLnBrk="0" hangingPunct="0">
              <a:defRPr/>
            </a:lvl1pPr>
          </a:lstStyle>
          <a:p>
            <a:pPr>
              <a:defRPr/>
            </a:pPr>
            <a:fld id="{8138C7AE-0BF9-4C25-A573-3CE5294AD2FA}" type="slidenum">
              <a:rPr lang="en-US"/>
              <a:pPr>
                <a:defRPr/>
              </a:pPr>
              <a:t>‹#›</a:t>
            </a:fld>
            <a:endParaRPr lang="en-US"/>
          </a:p>
        </p:txBody>
      </p:sp>
    </p:spTree>
    <p:extLst>
      <p:ext uri="{BB962C8B-B14F-4D97-AF65-F5344CB8AC3E}">
        <p14:creationId xmlns:p14="http://schemas.microsoft.com/office/powerpoint/2010/main" val="3650730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wards">
    <p:spTree>
      <p:nvGrpSpPr>
        <p:cNvPr id="1" name=""/>
        <p:cNvGrpSpPr/>
        <p:nvPr/>
      </p:nvGrpSpPr>
      <p:grpSpPr>
        <a:xfrm>
          <a:off x="0" y="0"/>
          <a:ext cx="0" cy="0"/>
          <a:chOff x="0" y="0"/>
          <a:chExt cx="0" cy="0"/>
        </a:xfrm>
      </p:grpSpPr>
      <p:sp>
        <p:nvSpPr>
          <p:cNvPr id="14" name="Oval 13"/>
          <p:cNvSpPr/>
          <p:nvPr userDrawn="1"/>
        </p:nvSpPr>
        <p:spPr>
          <a:xfrm rot="15764460">
            <a:off x="-1735236" y="-432714"/>
            <a:ext cx="7634206" cy="7634207"/>
          </a:xfrm>
          <a:prstGeom prst="ellipse">
            <a:avLst/>
          </a:prstGeom>
          <a:gradFill>
            <a:gsLst>
              <a:gs pos="0">
                <a:srgbClr val="7030A0">
                  <a:alpha val="0"/>
                  <a:lumMod val="100000"/>
                </a:srgbClr>
              </a:gs>
              <a:gs pos="100000">
                <a:srgbClr val="B5216F">
                  <a:alpha val="70000"/>
                </a:srgbClr>
              </a:gs>
            </a:gsLst>
            <a:lin ang="2400000" scaled="0"/>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1" name="Oval 10"/>
          <p:cNvSpPr/>
          <p:nvPr userDrawn="1"/>
        </p:nvSpPr>
        <p:spPr>
          <a:xfrm rot="5064396">
            <a:off x="-2760223" y="-844673"/>
            <a:ext cx="7671709" cy="7671709"/>
          </a:xfrm>
          <a:prstGeom prst="ellipse">
            <a:avLst/>
          </a:prstGeom>
          <a:gradFill>
            <a:gsLst>
              <a:gs pos="0">
                <a:srgbClr val="7030A0">
                  <a:alpha val="0"/>
                  <a:lumMod val="100000"/>
                </a:srgbClr>
              </a:gs>
              <a:gs pos="100000">
                <a:srgbClr val="B5216F">
                  <a:alpha val="64000"/>
                </a:srgbClr>
              </a:gs>
            </a:gsLst>
            <a:lin ang="2400000" scaled="0"/>
          </a:gradFill>
          <a:ln>
            <a:noFill/>
          </a:ln>
          <a:effectLst>
            <a:outerShdw blurRad="546100" dist="190500" dir="5400000" algn="t" rotWithShape="0">
              <a:prstClr val="black">
                <a:alpha val="4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Picture Placeholder 12"/>
          <p:cNvSpPr>
            <a:spLocks noGrp="1"/>
          </p:cNvSpPr>
          <p:nvPr>
            <p:ph type="pic" sz="quarter" idx="10"/>
          </p:nvPr>
        </p:nvSpPr>
        <p:spPr>
          <a:xfrm>
            <a:off x="-2132255" y="307069"/>
            <a:ext cx="6415768" cy="6415768"/>
          </a:xfrm>
          <a:prstGeom prst="ellipse">
            <a:avLst/>
          </a:prstGeom>
          <a:solidFill>
            <a:schemeClr val="bg2">
              <a:lumMod val="25000"/>
            </a:schemeClr>
          </a:solidFill>
        </p:spPr>
        <p:txBody>
          <a:bodyPr/>
          <a:lstStyle/>
          <a:p>
            <a:endParaRPr lang="id-ID"/>
          </a:p>
        </p:txBody>
      </p:sp>
      <p:sp>
        <p:nvSpPr>
          <p:cNvPr id="2" name="Title 1"/>
          <p:cNvSpPr>
            <a:spLocks noGrp="1"/>
          </p:cNvSpPr>
          <p:nvPr>
            <p:ph type="title" hasCustomPrompt="1"/>
          </p:nvPr>
        </p:nvSpPr>
        <p:spPr>
          <a:xfrm>
            <a:off x="3539725" y="307201"/>
            <a:ext cx="2338841" cy="868589"/>
          </a:xfrm>
        </p:spPr>
        <p:txBody>
          <a:bodyPr/>
          <a:lstStyle>
            <a:lvl1pPr>
              <a:defRPr/>
            </a:lvl1pPr>
          </a:lstStyle>
          <a:p>
            <a:r>
              <a:rPr lang="id-ID" dirty="0"/>
              <a:t>Awards</a:t>
            </a:r>
          </a:p>
        </p:txBody>
      </p:sp>
      <p:sp>
        <p:nvSpPr>
          <p:cNvPr id="15" name="Oval 14"/>
          <p:cNvSpPr/>
          <p:nvPr userDrawn="1"/>
        </p:nvSpPr>
        <p:spPr>
          <a:xfrm rot="5064396">
            <a:off x="4439275" y="2343476"/>
            <a:ext cx="2180264" cy="2180264"/>
          </a:xfrm>
          <a:prstGeom prst="ellipse">
            <a:avLst/>
          </a:prstGeom>
          <a:gradFill>
            <a:gsLst>
              <a:gs pos="0">
                <a:srgbClr val="7030A0">
                  <a:lumMod val="100000"/>
                  <a:alpha val="26000"/>
                </a:srgbClr>
              </a:gs>
              <a:gs pos="100000">
                <a:srgbClr val="B5216F">
                  <a:alpha val="78000"/>
                </a:srgbClr>
              </a:gs>
            </a:gsLst>
            <a:lin ang="11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Text Placeholder 16"/>
          <p:cNvSpPr>
            <a:spLocks noGrp="1"/>
          </p:cNvSpPr>
          <p:nvPr>
            <p:ph type="body" sz="quarter" idx="11" hasCustomPrompt="1"/>
          </p:nvPr>
        </p:nvSpPr>
        <p:spPr>
          <a:xfrm>
            <a:off x="5064723" y="2723924"/>
            <a:ext cx="929368" cy="1320800"/>
          </a:xfrm>
        </p:spPr>
        <p:txBody>
          <a:bodyPr>
            <a:noAutofit/>
          </a:bodyPr>
          <a:lstStyle>
            <a:lvl1pPr marL="0" indent="0">
              <a:buNone/>
              <a:defRPr sz="9600">
                <a:latin typeface="Lato Black" panose="020F0A02020204030203" pitchFamily="34" charset="0"/>
              </a:defRPr>
            </a:lvl1pPr>
          </a:lstStyle>
          <a:p>
            <a:pPr lvl="0"/>
            <a:r>
              <a:rPr lang="id-ID" dirty="0"/>
              <a:t>1</a:t>
            </a:r>
          </a:p>
        </p:txBody>
      </p:sp>
      <p:sp>
        <p:nvSpPr>
          <p:cNvPr id="19" name="Text Placeholder 18"/>
          <p:cNvSpPr>
            <a:spLocks noGrp="1"/>
          </p:cNvSpPr>
          <p:nvPr>
            <p:ph type="body" sz="quarter" idx="12" hasCustomPrompt="1"/>
          </p:nvPr>
        </p:nvSpPr>
        <p:spPr>
          <a:xfrm>
            <a:off x="7184345" y="1799900"/>
            <a:ext cx="4049712" cy="921613"/>
          </a:xfrm>
        </p:spPr>
        <p:txBody>
          <a:bodyPr>
            <a:noAutofit/>
          </a:bodyPr>
          <a:lstStyle>
            <a:lvl1pPr marL="0" indent="0">
              <a:buNone/>
              <a:defRPr sz="3200">
                <a:latin typeface="Lato Black" panose="020F0A02020204030203" pitchFamily="34" charset="0"/>
              </a:defRPr>
            </a:lvl1pPr>
          </a:lstStyle>
          <a:p>
            <a:pPr lvl="0"/>
            <a:r>
              <a:rPr lang="id-ID" dirty="0"/>
              <a:t>International Lipsum Nomination</a:t>
            </a:r>
          </a:p>
        </p:txBody>
      </p:sp>
      <p:sp>
        <p:nvSpPr>
          <p:cNvPr id="21" name="Text Placeholder 20"/>
          <p:cNvSpPr>
            <a:spLocks noGrp="1"/>
          </p:cNvSpPr>
          <p:nvPr>
            <p:ph type="body" sz="quarter" idx="13" hasCustomPrompt="1"/>
          </p:nvPr>
        </p:nvSpPr>
        <p:spPr>
          <a:xfrm>
            <a:off x="7184658" y="2990524"/>
            <a:ext cx="4049487" cy="2757261"/>
          </a:xfrm>
        </p:spPr>
        <p:txBody>
          <a:bodyPr>
            <a:normAutofit/>
          </a:bodyPr>
          <a:lstStyle>
            <a:lvl1pPr marL="0" indent="0">
              <a:lnSpc>
                <a:spcPct val="100000"/>
              </a:lnSpc>
              <a:buNone/>
              <a:defRPr sz="2000">
                <a:solidFill>
                  <a:schemeClr val="tx2">
                    <a:lumMod val="40000"/>
                    <a:lumOff val="60000"/>
                  </a:schemeClr>
                </a:solidFill>
              </a:defRPr>
            </a:lvl1pPr>
          </a:lstStyle>
          <a:p>
            <a:pPr lvl="0"/>
            <a:r>
              <a:rPr lang="en-US" dirty="0" err="1"/>
              <a:t>Lorem</a:t>
            </a:r>
            <a:r>
              <a:rPr lang="en-US" dirty="0"/>
              <a:t> </a:t>
            </a:r>
            <a:r>
              <a:rPr lang="en-US" dirty="0" err="1"/>
              <a:t>Ipsum</a:t>
            </a:r>
            <a:r>
              <a:rPr lang="en-US" dirty="0"/>
              <a:t> is simply dummy text of the printing and typesetting industry. </a:t>
            </a:r>
            <a:r>
              <a:rPr lang="en-US" dirty="0" err="1"/>
              <a:t>Lorem</a:t>
            </a:r>
            <a:r>
              <a:rPr lang="en-US" dirty="0"/>
              <a:t> </a:t>
            </a:r>
            <a:r>
              <a:rPr lang="en-US" dirty="0" err="1"/>
              <a:t>Ipsum</a:t>
            </a:r>
            <a:r>
              <a:rPr lang="en-US" dirty="0"/>
              <a:t> has been the industry's standard dummy text ever since the 1500s,</a:t>
            </a:r>
            <a:endParaRPr lang="id-ID" dirty="0"/>
          </a:p>
        </p:txBody>
      </p:sp>
      <p:sp>
        <p:nvSpPr>
          <p:cNvPr id="22" name="Rectangle 21"/>
          <p:cNvSpPr/>
          <p:nvPr userDrawn="1"/>
        </p:nvSpPr>
        <p:spPr>
          <a:xfrm>
            <a:off x="3676970" y="1175790"/>
            <a:ext cx="4610775" cy="45719"/>
          </a:xfrm>
          <a:prstGeom prst="rect">
            <a:avLst/>
          </a:prstGeom>
          <a:gradFill>
            <a:gsLst>
              <a:gs pos="100000">
                <a:schemeClr val="tx1">
                  <a:lumMod val="95000"/>
                  <a:lumOff val="5000"/>
                  <a:alpha val="0"/>
                </a:schemeClr>
              </a:gs>
              <a:gs pos="0">
                <a:srgbClr val="00FF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spTree>
    <p:extLst>
      <p:ext uri="{BB962C8B-B14F-4D97-AF65-F5344CB8AC3E}">
        <p14:creationId xmlns:p14="http://schemas.microsoft.com/office/powerpoint/2010/main" val="90548290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44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44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eaLnBrk="0" hangingPunct="0">
              <a:defRPr/>
            </a:lvl1pPr>
          </a:lstStyle>
          <a:p>
            <a:pPr>
              <a:defRPr/>
            </a:pPr>
            <a:fld id="{EC217F81-C175-4EEB-A9D8-57E42CA06897}" type="datetimeFigureOut">
              <a:rPr lang="en-US"/>
              <a:pPr>
                <a:defRPr/>
              </a:pPr>
              <a:t>2/5/2020</a:t>
            </a:fld>
            <a:endParaRPr lang="en-US"/>
          </a:p>
        </p:txBody>
      </p:sp>
      <p:sp>
        <p:nvSpPr>
          <p:cNvPr id="8" name="Footer Placeholder 4"/>
          <p:cNvSpPr>
            <a:spLocks noGrp="1"/>
          </p:cNvSpPr>
          <p:nvPr>
            <p:ph type="ftr" sz="quarter" idx="11"/>
          </p:nvPr>
        </p:nvSpPr>
        <p:spPr/>
        <p:txBody>
          <a:bodyPr/>
          <a:lstStyle>
            <a:lvl1pPr eaLnBrk="0" hangingPunct="0">
              <a:defRPr/>
            </a:lvl1pPr>
          </a:lstStyle>
          <a:p>
            <a:pPr>
              <a:defRPr/>
            </a:pPr>
            <a:endParaRPr lang="en-US"/>
          </a:p>
        </p:txBody>
      </p:sp>
      <p:sp>
        <p:nvSpPr>
          <p:cNvPr id="9" name="Slide Number Placeholder 5"/>
          <p:cNvSpPr>
            <a:spLocks noGrp="1"/>
          </p:cNvSpPr>
          <p:nvPr>
            <p:ph type="sldNum" sz="quarter" idx="12"/>
          </p:nvPr>
        </p:nvSpPr>
        <p:spPr/>
        <p:txBody>
          <a:bodyPr/>
          <a:lstStyle>
            <a:lvl1pPr eaLnBrk="0" hangingPunct="0">
              <a:defRPr/>
            </a:lvl1pPr>
          </a:lstStyle>
          <a:p>
            <a:pPr>
              <a:defRPr/>
            </a:pPr>
            <a:fld id="{6CBA64F6-66CE-43C6-8DAE-74C6123943B3}" type="slidenum">
              <a:rPr lang="en-US"/>
              <a:pPr>
                <a:defRPr/>
              </a:pPr>
              <a:t>‹#›</a:t>
            </a:fld>
            <a:endParaRPr lang="en-US"/>
          </a:p>
        </p:txBody>
      </p:sp>
    </p:spTree>
    <p:extLst>
      <p:ext uri="{BB962C8B-B14F-4D97-AF65-F5344CB8AC3E}">
        <p14:creationId xmlns:p14="http://schemas.microsoft.com/office/powerpoint/2010/main" val="224939340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eaLnBrk="0" hangingPunct="0">
              <a:defRPr/>
            </a:lvl1pPr>
          </a:lstStyle>
          <a:p>
            <a:pPr>
              <a:defRPr/>
            </a:pPr>
            <a:fld id="{37046EE6-92C6-4761-A0B6-F59E84068BDB}" type="datetimeFigureOut">
              <a:rPr lang="en-US"/>
              <a:pPr>
                <a:defRPr/>
              </a:pPr>
              <a:t>2/5/2020</a:t>
            </a:fld>
            <a:endParaRPr lang="en-US"/>
          </a:p>
        </p:txBody>
      </p:sp>
      <p:sp>
        <p:nvSpPr>
          <p:cNvPr id="4" name="Footer Placeholder 4"/>
          <p:cNvSpPr>
            <a:spLocks noGrp="1"/>
          </p:cNvSpPr>
          <p:nvPr>
            <p:ph type="ftr" sz="quarter" idx="11"/>
          </p:nvPr>
        </p:nvSpPr>
        <p:spPr/>
        <p:txBody>
          <a:bodyPr/>
          <a:lstStyle>
            <a:lvl1pPr eaLnBrk="0" hangingPunct="0">
              <a:defRPr/>
            </a:lvl1pPr>
          </a:lstStyle>
          <a:p>
            <a:pPr>
              <a:defRPr/>
            </a:pPr>
            <a:endParaRPr lang="en-US"/>
          </a:p>
        </p:txBody>
      </p:sp>
      <p:sp>
        <p:nvSpPr>
          <p:cNvPr id="5" name="Slide Number Placeholder 5"/>
          <p:cNvSpPr>
            <a:spLocks noGrp="1"/>
          </p:cNvSpPr>
          <p:nvPr>
            <p:ph type="sldNum" sz="quarter" idx="12"/>
          </p:nvPr>
        </p:nvSpPr>
        <p:spPr/>
        <p:txBody>
          <a:bodyPr/>
          <a:lstStyle>
            <a:lvl1pPr eaLnBrk="0" hangingPunct="0">
              <a:defRPr/>
            </a:lvl1pPr>
          </a:lstStyle>
          <a:p>
            <a:pPr>
              <a:defRPr/>
            </a:pPr>
            <a:fld id="{C3EE93D5-BEA3-47E1-9834-31CAF1DB1047}" type="slidenum">
              <a:rPr lang="en-US"/>
              <a:pPr>
                <a:defRPr/>
              </a:pPr>
              <a:t>‹#›</a:t>
            </a:fld>
            <a:endParaRPr lang="en-US"/>
          </a:p>
        </p:txBody>
      </p:sp>
    </p:spTree>
    <p:extLst>
      <p:ext uri="{BB962C8B-B14F-4D97-AF65-F5344CB8AC3E}">
        <p14:creationId xmlns:p14="http://schemas.microsoft.com/office/powerpoint/2010/main" val="2431194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eaLnBrk="0" hangingPunct="0">
              <a:defRPr/>
            </a:lvl1pPr>
          </a:lstStyle>
          <a:p>
            <a:pPr>
              <a:defRPr/>
            </a:pPr>
            <a:fld id="{5B12280D-567E-4F52-885A-90EA70DB4268}" type="datetimeFigureOut">
              <a:rPr lang="en-US"/>
              <a:pPr>
                <a:defRPr/>
              </a:pPr>
              <a:t>2/5/2020</a:t>
            </a:fld>
            <a:endParaRPr lang="en-US"/>
          </a:p>
        </p:txBody>
      </p:sp>
      <p:sp>
        <p:nvSpPr>
          <p:cNvPr id="3" name="Footer Placeholder 4"/>
          <p:cNvSpPr>
            <a:spLocks noGrp="1"/>
          </p:cNvSpPr>
          <p:nvPr>
            <p:ph type="ftr" sz="quarter" idx="11"/>
          </p:nvPr>
        </p:nvSpPr>
        <p:spPr/>
        <p:txBody>
          <a:bodyPr/>
          <a:lstStyle>
            <a:lvl1pPr eaLnBrk="0" hangingPunct="0">
              <a:defRPr/>
            </a:lvl1pPr>
          </a:lstStyle>
          <a:p>
            <a:pPr>
              <a:defRPr/>
            </a:pPr>
            <a:endParaRPr lang="en-US"/>
          </a:p>
        </p:txBody>
      </p:sp>
      <p:sp>
        <p:nvSpPr>
          <p:cNvPr id="4" name="Slide Number Placeholder 5"/>
          <p:cNvSpPr>
            <a:spLocks noGrp="1"/>
          </p:cNvSpPr>
          <p:nvPr>
            <p:ph type="sldNum" sz="quarter" idx="12"/>
          </p:nvPr>
        </p:nvSpPr>
        <p:spPr/>
        <p:txBody>
          <a:bodyPr/>
          <a:lstStyle>
            <a:lvl1pPr eaLnBrk="0" hangingPunct="0">
              <a:defRPr/>
            </a:lvl1pPr>
          </a:lstStyle>
          <a:p>
            <a:pPr>
              <a:defRPr/>
            </a:pPr>
            <a:fld id="{A1858564-EFCA-488E-B19E-D1AAEEB04DA4}" type="slidenum">
              <a:rPr lang="en-US"/>
              <a:pPr>
                <a:defRPr/>
              </a:pPr>
              <a:t>‹#›</a:t>
            </a:fld>
            <a:endParaRPr lang="en-US"/>
          </a:p>
        </p:txBody>
      </p:sp>
    </p:spTree>
    <p:extLst>
      <p:ext uri="{BB962C8B-B14F-4D97-AF65-F5344CB8AC3E}">
        <p14:creationId xmlns:p14="http://schemas.microsoft.com/office/powerpoint/2010/main" val="366207231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17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eaLnBrk="0" hangingPunct="0">
              <a:defRPr/>
            </a:lvl1pPr>
          </a:lstStyle>
          <a:p>
            <a:pPr>
              <a:defRPr/>
            </a:pPr>
            <a:fld id="{CC12CF75-458E-45D1-8E6B-7AA386F15C66}" type="datetimeFigureOut">
              <a:rPr lang="en-US"/>
              <a:pPr>
                <a:defRPr/>
              </a:pPr>
              <a:t>2/5/2020</a:t>
            </a:fld>
            <a:endParaRPr lang="en-US"/>
          </a:p>
        </p:txBody>
      </p:sp>
      <p:sp>
        <p:nvSpPr>
          <p:cNvPr id="6" name="Footer Placeholder 4"/>
          <p:cNvSpPr>
            <a:spLocks noGrp="1"/>
          </p:cNvSpPr>
          <p:nvPr>
            <p:ph type="ftr" sz="quarter" idx="11"/>
          </p:nvPr>
        </p:nvSpPr>
        <p:spPr/>
        <p:txBody>
          <a:bodyPr/>
          <a:lstStyle>
            <a:lvl1pPr eaLnBrk="0" hangingPunct="0">
              <a:defRPr/>
            </a:lvl1pPr>
          </a:lstStyle>
          <a:p>
            <a:pPr>
              <a:defRPr/>
            </a:pPr>
            <a:endParaRPr lang="en-US"/>
          </a:p>
        </p:txBody>
      </p:sp>
      <p:sp>
        <p:nvSpPr>
          <p:cNvPr id="7" name="Slide Number Placeholder 5"/>
          <p:cNvSpPr>
            <a:spLocks noGrp="1"/>
          </p:cNvSpPr>
          <p:nvPr>
            <p:ph type="sldNum" sz="quarter" idx="12"/>
          </p:nvPr>
        </p:nvSpPr>
        <p:spPr/>
        <p:txBody>
          <a:bodyPr/>
          <a:lstStyle>
            <a:lvl1pPr eaLnBrk="0" hangingPunct="0">
              <a:defRPr/>
            </a:lvl1pPr>
          </a:lstStyle>
          <a:p>
            <a:pPr>
              <a:defRPr/>
            </a:pPr>
            <a:fld id="{9E5C97D0-2094-420B-B91C-44372D35A41F}" type="slidenum">
              <a:rPr lang="en-US"/>
              <a:pPr>
                <a:defRPr/>
              </a:pPr>
              <a:t>‹#›</a:t>
            </a:fld>
            <a:endParaRPr lang="en-US"/>
          </a:p>
        </p:txBody>
      </p:sp>
    </p:spTree>
    <p:extLst>
      <p:ext uri="{BB962C8B-B14F-4D97-AF65-F5344CB8AC3E}">
        <p14:creationId xmlns:p14="http://schemas.microsoft.com/office/powerpoint/2010/main" val="158179275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eaLnBrk="0" hangingPunct="0">
              <a:defRPr/>
            </a:lvl1pPr>
          </a:lstStyle>
          <a:p>
            <a:pPr>
              <a:defRPr/>
            </a:pPr>
            <a:fld id="{1C85FC45-DBF4-45F7-954B-AC5591F770BD}" type="datetimeFigureOut">
              <a:rPr lang="en-US"/>
              <a:pPr>
                <a:defRPr/>
              </a:pPr>
              <a:t>2/5/2020</a:t>
            </a:fld>
            <a:endParaRPr lang="en-US"/>
          </a:p>
        </p:txBody>
      </p:sp>
      <p:sp>
        <p:nvSpPr>
          <p:cNvPr id="6" name="Footer Placeholder 4"/>
          <p:cNvSpPr>
            <a:spLocks noGrp="1"/>
          </p:cNvSpPr>
          <p:nvPr>
            <p:ph type="ftr" sz="quarter" idx="11"/>
          </p:nvPr>
        </p:nvSpPr>
        <p:spPr/>
        <p:txBody>
          <a:bodyPr/>
          <a:lstStyle>
            <a:lvl1pPr eaLnBrk="0" hangingPunct="0">
              <a:defRPr/>
            </a:lvl1pPr>
          </a:lstStyle>
          <a:p>
            <a:pPr>
              <a:defRPr/>
            </a:pPr>
            <a:endParaRPr lang="en-US"/>
          </a:p>
        </p:txBody>
      </p:sp>
      <p:sp>
        <p:nvSpPr>
          <p:cNvPr id="7" name="Slide Number Placeholder 5"/>
          <p:cNvSpPr>
            <a:spLocks noGrp="1"/>
          </p:cNvSpPr>
          <p:nvPr>
            <p:ph type="sldNum" sz="quarter" idx="12"/>
          </p:nvPr>
        </p:nvSpPr>
        <p:spPr/>
        <p:txBody>
          <a:bodyPr/>
          <a:lstStyle>
            <a:lvl1pPr eaLnBrk="0" hangingPunct="0">
              <a:defRPr/>
            </a:lvl1pPr>
          </a:lstStyle>
          <a:p>
            <a:pPr>
              <a:defRPr/>
            </a:pPr>
            <a:fld id="{01D5DE76-24B8-409A-B227-C9A14F86689E}" type="slidenum">
              <a:rPr lang="en-US"/>
              <a:pPr>
                <a:defRPr/>
              </a:pPr>
              <a:t>‹#›</a:t>
            </a:fld>
            <a:endParaRPr lang="en-US"/>
          </a:p>
        </p:txBody>
      </p:sp>
    </p:spTree>
    <p:extLst>
      <p:ext uri="{BB962C8B-B14F-4D97-AF65-F5344CB8AC3E}">
        <p14:creationId xmlns:p14="http://schemas.microsoft.com/office/powerpoint/2010/main" val="182332021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eaLnBrk="0" hangingPunct="0">
              <a:defRPr/>
            </a:lvl1pPr>
          </a:lstStyle>
          <a:p>
            <a:pPr>
              <a:defRPr/>
            </a:pPr>
            <a:fld id="{A9905D36-411F-4FD9-939B-FCB2C68D16D5}" type="datetimeFigureOut">
              <a:rPr lang="en-US"/>
              <a:pPr>
                <a:defRPr/>
              </a:pPr>
              <a:t>2/5/2020</a:t>
            </a:fld>
            <a:endParaRPr lang="en-US"/>
          </a:p>
        </p:txBody>
      </p:sp>
      <p:sp>
        <p:nvSpPr>
          <p:cNvPr id="5" name="Footer Placeholder 4"/>
          <p:cNvSpPr>
            <a:spLocks noGrp="1"/>
          </p:cNvSpPr>
          <p:nvPr>
            <p:ph type="ftr" sz="quarter" idx="11"/>
          </p:nvPr>
        </p:nvSpPr>
        <p:spPr/>
        <p:txBody>
          <a:bodyPr/>
          <a:lstStyle>
            <a:lvl1pPr eaLnBrk="0" hangingPunct="0">
              <a:defRPr/>
            </a:lvl1pPr>
          </a:lstStyle>
          <a:p>
            <a:pPr>
              <a:defRPr/>
            </a:pPr>
            <a:endParaRPr lang="en-US"/>
          </a:p>
        </p:txBody>
      </p:sp>
      <p:sp>
        <p:nvSpPr>
          <p:cNvPr id="6" name="Slide Number Placeholder 5"/>
          <p:cNvSpPr>
            <a:spLocks noGrp="1"/>
          </p:cNvSpPr>
          <p:nvPr>
            <p:ph type="sldNum" sz="quarter" idx="12"/>
          </p:nvPr>
        </p:nvSpPr>
        <p:spPr/>
        <p:txBody>
          <a:bodyPr/>
          <a:lstStyle>
            <a:lvl1pPr eaLnBrk="0" hangingPunct="0">
              <a:defRPr/>
            </a:lvl1pPr>
          </a:lstStyle>
          <a:p>
            <a:pPr>
              <a:defRPr/>
            </a:pPr>
            <a:fld id="{6AC4586A-E054-4297-87E3-89E5F5383B07}" type="slidenum">
              <a:rPr lang="en-US"/>
              <a:pPr>
                <a:defRPr/>
              </a:pPr>
              <a:t>‹#›</a:t>
            </a:fld>
            <a:endParaRPr lang="en-US"/>
          </a:p>
        </p:txBody>
      </p:sp>
    </p:spTree>
    <p:extLst>
      <p:ext uri="{BB962C8B-B14F-4D97-AF65-F5344CB8AC3E}">
        <p14:creationId xmlns:p14="http://schemas.microsoft.com/office/powerpoint/2010/main" val="184734885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761"/>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761"/>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eaLnBrk="0" hangingPunct="0">
              <a:defRPr/>
            </a:lvl1pPr>
          </a:lstStyle>
          <a:p>
            <a:pPr>
              <a:defRPr/>
            </a:pPr>
            <a:fld id="{25840BBD-8DB9-4245-AA9A-6D67CA62D1BC}" type="datetimeFigureOut">
              <a:rPr lang="en-US"/>
              <a:pPr>
                <a:defRPr/>
              </a:pPr>
              <a:t>2/5/2020</a:t>
            </a:fld>
            <a:endParaRPr lang="en-US"/>
          </a:p>
        </p:txBody>
      </p:sp>
      <p:sp>
        <p:nvSpPr>
          <p:cNvPr id="5" name="Footer Placeholder 4"/>
          <p:cNvSpPr>
            <a:spLocks noGrp="1"/>
          </p:cNvSpPr>
          <p:nvPr>
            <p:ph type="ftr" sz="quarter" idx="11"/>
          </p:nvPr>
        </p:nvSpPr>
        <p:spPr/>
        <p:txBody>
          <a:bodyPr/>
          <a:lstStyle>
            <a:lvl1pPr eaLnBrk="0" hangingPunct="0">
              <a:defRPr/>
            </a:lvl1pPr>
          </a:lstStyle>
          <a:p>
            <a:pPr>
              <a:defRPr/>
            </a:pPr>
            <a:endParaRPr lang="en-US"/>
          </a:p>
        </p:txBody>
      </p:sp>
      <p:sp>
        <p:nvSpPr>
          <p:cNvPr id="6" name="Slide Number Placeholder 5"/>
          <p:cNvSpPr>
            <a:spLocks noGrp="1"/>
          </p:cNvSpPr>
          <p:nvPr>
            <p:ph type="sldNum" sz="quarter" idx="12"/>
          </p:nvPr>
        </p:nvSpPr>
        <p:spPr/>
        <p:txBody>
          <a:bodyPr/>
          <a:lstStyle>
            <a:lvl1pPr eaLnBrk="0" hangingPunct="0">
              <a:defRPr/>
            </a:lvl1pPr>
          </a:lstStyle>
          <a:p>
            <a:pPr>
              <a:defRPr/>
            </a:pPr>
            <a:fld id="{513FB244-CAD2-444C-95B8-554C54BFEAAD}" type="slidenum">
              <a:rPr lang="en-US"/>
              <a:pPr>
                <a:defRPr/>
              </a:pPr>
              <a:t>‹#›</a:t>
            </a:fld>
            <a:endParaRPr lang="en-US"/>
          </a:p>
        </p:txBody>
      </p:sp>
    </p:spTree>
    <p:extLst>
      <p:ext uri="{BB962C8B-B14F-4D97-AF65-F5344CB8AC3E}">
        <p14:creationId xmlns:p14="http://schemas.microsoft.com/office/powerpoint/2010/main" val="422436546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17" name="Oval 16"/>
          <p:cNvSpPr/>
          <p:nvPr userDrawn="1"/>
        </p:nvSpPr>
        <p:spPr>
          <a:xfrm>
            <a:off x="-1439986" y="-3119561"/>
            <a:ext cx="11650788" cy="11650788"/>
          </a:xfrm>
          <a:prstGeom prst="ellipse">
            <a:avLst/>
          </a:prstGeom>
          <a:gradFill>
            <a:gsLst>
              <a:gs pos="0">
                <a:schemeClr val="tx2">
                  <a:lumMod val="50000"/>
                  <a:alpha val="0"/>
                </a:schemeClr>
              </a:gs>
              <a:gs pos="100000">
                <a:schemeClr val="tx2">
                  <a:lumMod val="75000"/>
                </a:schemeClr>
              </a:gs>
            </a:gsLst>
            <a:lin ang="2400000" scaled="0"/>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prstClr val="white"/>
              </a:solidFill>
            </a:endParaRPr>
          </a:p>
        </p:txBody>
      </p:sp>
      <p:sp>
        <p:nvSpPr>
          <p:cNvPr id="14" name="Oval 13"/>
          <p:cNvSpPr/>
          <p:nvPr userDrawn="1"/>
        </p:nvSpPr>
        <p:spPr>
          <a:xfrm>
            <a:off x="122115" y="-458741"/>
            <a:ext cx="7199268" cy="7199268"/>
          </a:xfrm>
          <a:prstGeom prst="ellipse">
            <a:avLst/>
          </a:prstGeom>
          <a:gradFill>
            <a:gsLst>
              <a:gs pos="0">
                <a:srgbClr val="7030A0">
                  <a:alpha val="0"/>
                  <a:lumMod val="100000"/>
                </a:srgbClr>
              </a:gs>
              <a:gs pos="100000">
                <a:srgbClr val="B5216F">
                  <a:alpha val="70000"/>
                </a:srgbClr>
              </a:gs>
            </a:gsLst>
            <a:lin ang="2400000" scaled="0"/>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prstClr val="white"/>
              </a:solidFill>
            </a:endParaRPr>
          </a:p>
        </p:txBody>
      </p:sp>
      <p:sp>
        <p:nvSpPr>
          <p:cNvPr id="11" name="Oval 10"/>
          <p:cNvSpPr/>
          <p:nvPr userDrawn="1"/>
        </p:nvSpPr>
        <p:spPr>
          <a:xfrm>
            <a:off x="1425401" y="564616"/>
            <a:ext cx="5566243" cy="5566243"/>
          </a:xfrm>
          <a:prstGeom prst="ellipse">
            <a:avLst/>
          </a:prstGeom>
          <a:gradFill>
            <a:gsLst>
              <a:gs pos="0">
                <a:srgbClr val="7030A0">
                  <a:alpha val="0"/>
                  <a:lumMod val="100000"/>
                </a:srgbClr>
              </a:gs>
              <a:gs pos="100000">
                <a:srgbClr val="B5216F">
                  <a:alpha val="64000"/>
                </a:srgbClr>
              </a:gs>
            </a:gsLst>
            <a:lin ang="2400000" scaled="0"/>
          </a:gradFill>
          <a:ln>
            <a:noFill/>
          </a:ln>
          <a:effectLst>
            <a:outerShdw blurRad="546100" dist="190500" dir="5400000" algn="t" rotWithShape="0">
              <a:prstClr val="black">
                <a:alpha val="4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33" name="Picture Placeholder 32"/>
          <p:cNvSpPr>
            <a:spLocks noGrp="1"/>
          </p:cNvSpPr>
          <p:nvPr>
            <p:ph type="pic" sz="quarter" idx="15"/>
          </p:nvPr>
        </p:nvSpPr>
        <p:spPr>
          <a:xfrm>
            <a:off x="1943946" y="1083074"/>
            <a:ext cx="4529327" cy="4529327"/>
          </a:xfrm>
          <a:prstGeom prst="ellipse">
            <a:avLst/>
          </a:prstGeom>
          <a:solidFill>
            <a:schemeClr val="tx1">
              <a:lumMod val="85000"/>
              <a:lumOff val="15000"/>
            </a:schemeClr>
          </a:solidFill>
        </p:spPr>
        <p:txBody>
          <a:bodyPr/>
          <a:lstStyle/>
          <a:p>
            <a:endParaRPr lang="id-ID"/>
          </a:p>
        </p:txBody>
      </p:sp>
      <p:sp>
        <p:nvSpPr>
          <p:cNvPr id="2" name="Title 1"/>
          <p:cNvSpPr>
            <a:spLocks noGrp="1"/>
          </p:cNvSpPr>
          <p:nvPr>
            <p:ph type="title"/>
          </p:nvPr>
        </p:nvSpPr>
        <p:spPr>
          <a:xfrm>
            <a:off x="5807698" y="1862138"/>
            <a:ext cx="5442983" cy="1809664"/>
          </a:xfrm>
          <a:effectLst>
            <a:outerShdw blurRad="139700" dist="38100" dir="3000000" algn="tl" rotWithShape="0">
              <a:prstClr val="black">
                <a:alpha val="90000"/>
              </a:prstClr>
            </a:outerShdw>
          </a:effectLst>
        </p:spPr>
        <p:txBody>
          <a:bodyPr/>
          <a:lstStyle>
            <a:lvl1pPr>
              <a:defRPr>
                <a:latin typeface="Lato Black" panose="020F0A02020204030203" pitchFamily="34" charset="0"/>
              </a:defRPr>
            </a:lvl1pPr>
          </a:lstStyle>
          <a:p>
            <a:r>
              <a:rPr lang="en-US" dirty="0"/>
              <a:t>Click to edit Master title style</a:t>
            </a:r>
            <a:endParaRPr lang="id-ID" dirty="0"/>
          </a:p>
        </p:txBody>
      </p:sp>
      <p:sp>
        <p:nvSpPr>
          <p:cNvPr id="7" name="Text Placeholder 6"/>
          <p:cNvSpPr>
            <a:spLocks noGrp="1"/>
          </p:cNvSpPr>
          <p:nvPr>
            <p:ph type="body" sz="quarter" idx="13" hasCustomPrompt="1"/>
          </p:nvPr>
        </p:nvSpPr>
        <p:spPr>
          <a:xfrm>
            <a:off x="7321383" y="3898368"/>
            <a:ext cx="3713204" cy="1656535"/>
          </a:xfrm>
        </p:spPr>
        <p:txBody>
          <a:bodyPr/>
          <a:lstStyle>
            <a:lvl1pPr marL="0" indent="0">
              <a:buNone/>
              <a:defRPr baseline="0">
                <a:solidFill>
                  <a:schemeClr val="tx2">
                    <a:lumMod val="40000"/>
                    <a:lumOff val="60000"/>
                  </a:schemeClr>
                </a:solidFill>
              </a:defRPr>
            </a:lvl1pPr>
            <a:lvl2pPr>
              <a:defRPr>
                <a:solidFill>
                  <a:schemeClr val="tx2">
                    <a:lumMod val="40000"/>
                    <a:lumOff val="60000"/>
                  </a:schemeClr>
                </a:solidFill>
              </a:defRPr>
            </a:lvl2pPr>
            <a:lvl3pPr>
              <a:defRPr>
                <a:solidFill>
                  <a:schemeClr val="tx2">
                    <a:lumMod val="40000"/>
                    <a:lumOff val="60000"/>
                  </a:schemeClr>
                </a:solidFill>
              </a:defRPr>
            </a:lvl3pPr>
            <a:lvl4pPr>
              <a:defRPr>
                <a:solidFill>
                  <a:schemeClr val="tx2">
                    <a:lumMod val="40000"/>
                    <a:lumOff val="60000"/>
                  </a:schemeClr>
                </a:solidFill>
              </a:defRPr>
            </a:lvl4pPr>
            <a:lvl5pPr>
              <a:defRPr>
                <a:solidFill>
                  <a:schemeClr val="tx2">
                    <a:lumMod val="40000"/>
                    <a:lumOff val="60000"/>
                  </a:schemeClr>
                </a:solidFill>
              </a:defRPr>
            </a:lvl5pPr>
          </a:lstStyle>
          <a:p>
            <a:pPr lvl="0"/>
            <a:r>
              <a:rPr lang="id-ID" dirty="0"/>
              <a:t>Click to type subtittle</a:t>
            </a:r>
          </a:p>
        </p:txBody>
      </p:sp>
      <p:sp>
        <p:nvSpPr>
          <p:cNvPr id="34" name="Rectangle 33"/>
          <p:cNvSpPr/>
          <p:nvPr userDrawn="1"/>
        </p:nvSpPr>
        <p:spPr>
          <a:xfrm>
            <a:off x="5907385" y="1596138"/>
            <a:ext cx="3401083" cy="49350"/>
          </a:xfrm>
          <a:prstGeom prst="rect">
            <a:avLst/>
          </a:prstGeom>
          <a:gradFill>
            <a:gsLst>
              <a:gs pos="100000">
                <a:schemeClr val="tx1">
                  <a:lumMod val="95000"/>
                  <a:lumOff val="5000"/>
                  <a:alpha val="0"/>
                </a:schemeClr>
              </a:gs>
              <a:gs pos="0">
                <a:srgbClr val="00FF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solidFill>
                <a:prstClr val="white"/>
              </a:solidFill>
            </a:endParaRPr>
          </a:p>
        </p:txBody>
      </p:sp>
      <p:sp>
        <p:nvSpPr>
          <p:cNvPr id="4" name="Text Placeholder 3"/>
          <p:cNvSpPr>
            <a:spLocks noGrp="1"/>
          </p:cNvSpPr>
          <p:nvPr>
            <p:ph type="body" sz="quarter" idx="16"/>
          </p:nvPr>
        </p:nvSpPr>
        <p:spPr>
          <a:xfrm>
            <a:off x="-2279600" y="3729248"/>
            <a:ext cx="6106711" cy="6022558"/>
          </a:xfrm>
          <a:prstGeom prst="ellipse">
            <a:avLst/>
          </a:prstGeom>
          <a:gradFill>
            <a:gsLst>
              <a:gs pos="100000">
                <a:srgbClr val="7030A0">
                  <a:alpha val="0"/>
                </a:srgbClr>
              </a:gs>
              <a:gs pos="0">
                <a:srgbClr val="B5216F">
                  <a:alpha val="55000"/>
                </a:srgbClr>
              </a:gs>
            </a:gsLst>
            <a:lin ang="6000000" scaled="0"/>
          </a:gradFill>
        </p:spPr>
        <p:txBody>
          <a:bodyPr/>
          <a:lstStyle>
            <a:lvl1pPr>
              <a:defRPr>
                <a:noFill/>
              </a:defRPr>
            </a:lvl1pPr>
            <a:lvl2pPr>
              <a:defRPr>
                <a:noFill/>
              </a:defRPr>
            </a:lvl2pPr>
            <a:lvl3pPr>
              <a:defRPr>
                <a:noFill/>
              </a:defRPr>
            </a:lvl3pPr>
            <a:lvl4pPr>
              <a:defRPr>
                <a:noFill/>
              </a:defRPr>
            </a:lvl4pPr>
            <a:lvl5pPr>
              <a:defRPr>
                <a:no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9" name="Text Placeholder 8"/>
          <p:cNvSpPr>
            <a:spLocks noGrp="1"/>
          </p:cNvSpPr>
          <p:nvPr>
            <p:ph type="body" sz="quarter" idx="14" hasCustomPrompt="1"/>
          </p:nvPr>
        </p:nvSpPr>
        <p:spPr>
          <a:xfrm>
            <a:off x="1284419" y="4955059"/>
            <a:ext cx="2064351" cy="469558"/>
          </a:xfrm>
        </p:spPr>
        <p:txBody>
          <a:bodyPr/>
          <a:lstStyle>
            <a:lvl1pPr marL="0" indent="0">
              <a:buNone/>
              <a:defRPr spc="600">
                <a:latin typeface="Lato Black" panose="020F0A02020204030203" pitchFamily="34" charset="0"/>
              </a:defRPr>
            </a:lvl1pPr>
          </a:lstStyle>
          <a:p>
            <a:pPr lvl="0"/>
            <a:r>
              <a:rPr lang="id-ID" dirty="0"/>
              <a:t>Year</a:t>
            </a:r>
          </a:p>
        </p:txBody>
      </p:sp>
      <p:sp>
        <p:nvSpPr>
          <p:cNvPr id="16" name="Rectangle 15"/>
          <p:cNvSpPr/>
          <p:nvPr userDrawn="1"/>
        </p:nvSpPr>
        <p:spPr>
          <a:xfrm>
            <a:off x="1353054" y="5491841"/>
            <a:ext cx="1032175" cy="45719"/>
          </a:xfrm>
          <a:prstGeom prst="rect">
            <a:avLst/>
          </a:prstGeom>
          <a:gradFill>
            <a:gsLst>
              <a:gs pos="100000">
                <a:schemeClr val="tx1">
                  <a:lumMod val="95000"/>
                  <a:lumOff val="5000"/>
                  <a:alpha val="0"/>
                </a:schemeClr>
              </a:gs>
              <a:gs pos="0">
                <a:srgbClr val="00FF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solidFill>
                <a:prstClr val="white"/>
              </a:solidFill>
            </a:endParaRPr>
          </a:p>
        </p:txBody>
      </p:sp>
    </p:spTree>
    <p:extLst>
      <p:ext uri="{BB962C8B-B14F-4D97-AF65-F5344CB8AC3E}">
        <p14:creationId xmlns:p14="http://schemas.microsoft.com/office/powerpoint/2010/main" val="65187789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Personal profile">
    <p:spTree>
      <p:nvGrpSpPr>
        <p:cNvPr id="1" name=""/>
        <p:cNvGrpSpPr/>
        <p:nvPr/>
      </p:nvGrpSpPr>
      <p:grpSpPr>
        <a:xfrm>
          <a:off x="0" y="0"/>
          <a:ext cx="0" cy="0"/>
          <a:chOff x="0" y="0"/>
          <a:chExt cx="0" cy="0"/>
        </a:xfrm>
      </p:grpSpPr>
      <p:sp>
        <p:nvSpPr>
          <p:cNvPr id="8" name="Rounded Rectangle 7"/>
          <p:cNvSpPr/>
          <p:nvPr userDrawn="1"/>
        </p:nvSpPr>
        <p:spPr>
          <a:xfrm>
            <a:off x="3062947" y="-823591"/>
            <a:ext cx="14803068" cy="8568486"/>
          </a:xfrm>
          <a:prstGeom prst="roundRect">
            <a:avLst>
              <a:gd name="adj" fmla="val 50000"/>
            </a:avLst>
          </a:prstGeom>
          <a:gradFill flip="none" rotWithShape="1">
            <a:gsLst>
              <a:gs pos="0">
                <a:schemeClr val="tx2">
                  <a:lumMod val="75000"/>
                  <a:alpha val="0"/>
                </a:schemeClr>
              </a:gs>
              <a:gs pos="100000">
                <a:schemeClr val="tx2">
                  <a:lumMod val="75000"/>
                  <a:alpha val="67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dirty="0">
              <a:solidFill>
                <a:prstClr val="white"/>
              </a:solidFill>
            </a:endParaRPr>
          </a:p>
        </p:txBody>
      </p:sp>
      <p:sp>
        <p:nvSpPr>
          <p:cNvPr id="14" name="Oval 13"/>
          <p:cNvSpPr/>
          <p:nvPr userDrawn="1"/>
        </p:nvSpPr>
        <p:spPr>
          <a:xfrm rot="15764460">
            <a:off x="5466840" y="-110491"/>
            <a:ext cx="7634206" cy="7634207"/>
          </a:xfrm>
          <a:prstGeom prst="ellipse">
            <a:avLst/>
          </a:prstGeom>
          <a:gradFill>
            <a:gsLst>
              <a:gs pos="0">
                <a:srgbClr val="7030A0">
                  <a:alpha val="0"/>
                  <a:lumMod val="100000"/>
                </a:srgbClr>
              </a:gs>
              <a:gs pos="100000">
                <a:srgbClr val="B5216F">
                  <a:alpha val="70000"/>
                </a:srgbClr>
              </a:gs>
            </a:gsLst>
            <a:lin ang="2400000" scaled="0"/>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prstClr val="white"/>
              </a:solidFill>
            </a:endParaRPr>
          </a:p>
        </p:txBody>
      </p:sp>
      <p:sp>
        <p:nvSpPr>
          <p:cNvPr id="15" name="Oval 14"/>
          <p:cNvSpPr/>
          <p:nvPr userDrawn="1"/>
        </p:nvSpPr>
        <p:spPr>
          <a:xfrm rot="5064396">
            <a:off x="6072235" y="537527"/>
            <a:ext cx="5902523" cy="5902523"/>
          </a:xfrm>
          <a:prstGeom prst="ellipse">
            <a:avLst/>
          </a:prstGeom>
          <a:gradFill>
            <a:gsLst>
              <a:gs pos="0">
                <a:srgbClr val="7030A0">
                  <a:alpha val="0"/>
                  <a:lumMod val="100000"/>
                </a:srgbClr>
              </a:gs>
              <a:gs pos="100000">
                <a:srgbClr val="B5216F">
                  <a:alpha val="64000"/>
                </a:srgbClr>
              </a:gs>
            </a:gsLst>
            <a:lin ang="2400000" scaled="0"/>
          </a:gradFill>
          <a:ln>
            <a:noFill/>
          </a:ln>
          <a:effectLst>
            <a:outerShdw blurRad="546100" dist="190500" dir="5400000" algn="t" rotWithShape="0">
              <a:prstClr val="black">
                <a:alpha val="4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10" name="Picture Placeholder 9"/>
          <p:cNvSpPr>
            <a:spLocks noGrp="1"/>
          </p:cNvSpPr>
          <p:nvPr>
            <p:ph type="pic" sz="quarter" idx="10"/>
          </p:nvPr>
        </p:nvSpPr>
        <p:spPr>
          <a:xfrm>
            <a:off x="6593203" y="1082947"/>
            <a:ext cx="4941732" cy="4867549"/>
          </a:xfrm>
          <a:prstGeom prst="ellipse">
            <a:avLst/>
          </a:prstGeom>
          <a:blipFill>
            <a:blip r:embed="rId2" cstate="hqprint">
              <a:extLst>
                <a:ext uri="{28A0092B-C50C-407E-A947-70E740481C1C}">
                  <a14:useLocalDpi xmlns:a14="http://schemas.microsoft.com/office/drawing/2010/main"/>
                </a:ext>
              </a:extLst>
            </a:blip>
            <a:stretch>
              <a:fillRect/>
            </a:stretch>
          </a:blipFill>
        </p:spPr>
        <p:txBody>
          <a:bodyPr/>
          <a:lstStyle>
            <a:lvl1pPr marL="0" indent="0">
              <a:buNone/>
              <a:defRPr/>
            </a:lvl1pPr>
          </a:lstStyle>
          <a:p>
            <a:endParaRPr lang="id-ID" dirty="0"/>
          </a:p>
        </p:txBody>
      </p:sp>
      <p:sp>
        <p:nvSpPr>
          <p:cNvPr id="2" name="Title 1"/>
          <p:cNvSpPr>
            <a:spLocks noGrp="1"/>
          </p:cNvSpPr>
          <p:nvPr>
            <p:ph type="ctrTitle" hasCustomPrompt="1"/>
          </p:nvPr>
        </p:nvSpPr>
        <p:spPr>
          <a:xfrm>
            <a:off x="644064" y="1659986"/>
            <a:ext cx="5298581" cy="1800666"/>
          </a:xfrm>
          <a:effectLst>
            <a:outerShdw blurRad="139700" dist="38100" dir="6060000" algn="tl" rotWithShape="0">
              <a:prstClr val="black">
                <a:alpha val="73000"/>
              </a:prstClr>
            </a:outerShdw>
          </a:effectLst>
        </p:spPr>
        <p:txBody>
          <a:bodyPr anchor="t" anchorCtr="0">
            <a:normAutofit/>
          </a:bodyPr>
          <a:lstStyle>
            <a:lvl1pPr algn="r">
              <a:defRPr sz="4800"/>
            </a:lvl1pPr>
          </a:lstStyle>
          <a:p>
            <a:r>
              <a:rPr lang="en-US" dirty="0"/>
              <a:t>Insert Your Name</a:t>
            </a:r>
            <a:endParaRPr lang="id-ID" dirty="0"/>
          </a:p>
        </p:txBody>
      </p:sp>
      <p:sp>
        <p:nvSpPr>
          <p:cNvPr id="3" name="Subtitle 2"/>
          <p:cNvSpPr>
            <a:spLocks noGrp="1"/>
          </p:cNvSpPr>
          <p:nvPr>
            <p:ph type="subTitle" idx="1"/>
          </p:nvPr>
        </p:nvSpPr>
        <p:spPr>
          <a:xfrm>
            <a:off x="857338" y="3813403"/>
            <a:ext cx="4708031" cy="2108426"/>
          </a:xfrm>
        </p:spPr>
        <p:txBody>
          <a:bodyPr>
            <a:normAutofit/>
          </a:bodyPr>
          <a:lstStyle>
            <a:lvl1pPr marL="0" indent="0" algn="l">
              <a:buNone/>
              <a:defRPr sz="2000">
                <a:solidFill>
                  <a:schemeClr val="tx2">
                    <a:lumMod val="40000"/>
                    <a:lumOff val="6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id-ID" dirty="0"/>
          </a:p>
        </p:txBody>
      </p:sp>
      <p:sp>
        <p:nvSpPr>
          <p:cNvPr id="11" name="Rectangle 10"/>
          <p:cNvSpPr/>
          <p:nvPr userDrawn="1"/>
        </p:nvSpPr>
        <p:spPr>
          <a:xfrm>
            <a:off x="2402049" y="1385123"/>
            <a:ext cx="3401083" cy="49350"/>
          </a:xfrm>
          <a:prstGeom prst="rect">
            <a:avLst/>
          </a:prstGeom>
          <a:gradFill>
            <a:gsLst>
              <a:gs pos="0">
                <a:schemeClr val="tx1">
                  <a:lumMod val="95000"/>
                  <a:lumOff val="5000"/>
                  <a:alpha val="0"/>
                </a:schemeClr>
              </a:gs>
              <a:gs pos="100000">
                <a:srgbClr val="00FF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solidFill>
                <a:prstClr val="white"/>
              </a:solidFill>
            </a:endParaRPr>
          </a:p>
        </p:txBody>
      </p:sp>
      <p:sp>
        <p:nvSpPr>
          <p:cNvPr id="18" name="Oval 17"/>
          <p:cNvSpPr/>
          <p:nvPr userDrawn="1"/>
        </p:nvSpPr>
        <p:spPr>
          <a:xfrm rot="5064396">
            <a:off x="6055121" y="1225781"/>
            <a:ext cx="966983" cy="966983"/>
          </a:xfrm>
          <a:prstGeom prst="ellipse">
            <a:avLst/>
          </a:prstGeom>
          <a:gradFill>
            <a:gsLst>
              <a:gs pos="0">
                <a:srgbClr val="7030A0">
                  <a:alpha val="0"/>
                  <a:lumMod val="100000"/>
                </a:srgbClr>
              </a:gs>
              <a:gs pos="100000">
                <a:srgbClr val="B5216F">
                  <a:alpha val="64000"/>
                </a:srgbClr>
              </a:gs>
            </a:gsLst>
            <a:lin ang="2400000" scaled="0"/>
          </a:gradFill>
          <a:ln>
            <a:noFill/>
          </a:ln>
          <a:effectLst>
            <a:outerShdw blurRad="546100" dist="190500" dir="5400000" algn="t" rotWithShape="0">
              <a:prstClr val="black">
                <a:alpha val="4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Tree>
    <p:extLst>
      <p:ext uri="{BB962C8B-B14F-4D97-AF65-F5344CB8AC3E}">
        <p14:creationId xmlns:p14="http://schemas.microsoft.com/office/powerpoint/2010/main" val="162832440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Quotes">
    <p:spTree>
      <p:nvGrpSpPr>
        <p:cNvPr id="1" name=""/>
        <p:cNvGrpSpPr/>
        <p:nvPr/>
      </p:nvGrpSpPr>
      <p:grpSpPr>
        <a:xfrm>
          <a:off x="0" y="0"/>
          <a:ext cx="0" cy="0"/>
          <a:chOff x="0" y="0"/>
          <a:chExt cx="0" cy="0"/>
        </a:xfrm>
      </p:grpSpPr>
      <p:sp>
        <p:nvSpPr>
          <p:cNvPr id="12" name="Rectangle 11"/>
          <p:cNvSpPr/>
          <p:nvPr userDrawn="1"/>
        </p:nvSpPr>
        <p:spPr>
          <a:xfrm>
            <a:off x="0" y="0"/>
            <a:ext cx="12192000" cy="6858000"/>
          </a:xfrm>
          <a:prstGeom prst="rect">
            <a:avLst/>
          </a:prstGeom>
          <a:blipFill dpi="0" rotWithShape="1">
            <a:blip r:embed="rId2" cstate="email">
              <a:alphaModFix amt="29000"/>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dirty="0">
              <a:solidFill>
                <a:prstClr val="white"/>
              </a:solidFill>
            </a:endParaRPr>
          </a:p>
        </p:txBody>
      </p:sp>
      <p:sp>
        <p:nvSpPr>
          <p:cNvPr id="22" name="Oval 21"/>
          <p:cNvSpPr/>
          <p:nvPr userDrawn="1"/>
        </p:nvSpPr>
        <p:spPr>
          <a:xfrm rot="5064396">
            <a:off x="556245" y="1433061"/>
            <a:ext cx="3339174" cy="3339175"/>
          </a:xfrm>
          <a:prstGeom prst="ellipse">
            <a:avLst/>
          </a:prstGeom>
          <a:gradFill>
            <a:gsLst>
              <a:gs pos="0">
                <a:srgbClr val="7030A0">
                  <a:alpha val="0"/>
                  <a:lumMod val="100000"/>
                </a:srgbClr>
              </a:gs>
              <a:gs pos="100000">
                <a:srgbClr val="B5216F">
                  <a:alpha val="64000"/>
                </a:srgbClr>
              </a:gs>
            </a:gsLst>
            <a:lin ang="11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16" name="Oval 15"/>
          <p:cNvSpPr/>
          <p:nvPr userDrawn="1"/>
        </p:nvSpPr>
        <p:spPr>
          <a:xfrm rot="5064396">
            <a:off x="3024596" y="-1885770"/>
            <a:ext cx="10232206" cy="10232207"/>
          </a:xfrm>
          <a:prstGeom prst="ellipse">
            <a:avLst/>
          </a:prstGeom>
          <a:gradFill>
            <a:gsLst>
              <a:gs pos="0">
                <a:srgbClr val="7030A0">
                  <a:lumMod val="100000"/>
                  <a:alpha val="0"/>
                </a:srgbClr>
              </a:gs>
              <a:gs pos="100000">
                <a:srgbClr val="B5216F">
                  <a:alpha val="18000"/>
                </a:srgbClr>
              </a:gs>
            </a:gsLst>
            <a:lin ang="120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15" name="Oval 14"/>
          <p:cNvSpPr/>
          <p:nvPr userDrawn="1"/>
        </p:nvSpPr>
        <p:spPr>
          <a:xfrm rot="5064396">
            <a:off x="3630508" y="-1279858"/>
            <a:ext cx="9020382" cy="9020383"/>
          </a:xfrm>
          <a:prstGeom prst="ellipse">
            <a:avLst/>
          </a:prstGeom>
          <a:gradFill>
            <a:gsLst>
              <a:gs pos="0">
                <a:srgbClr val="7030A0">
                  <a:alpha val="0"/>
                  <a:lumMod val="100000"/>
                </a:srgbClr>
              </a:gs>
              <a:gs pos="100000">
                <a:srgbClr val="B5216F">
                  <a:alpha val="64000"/>
                </a:srgbClr>
              </a:gs>
            </a:gsLst>
            <a:lin ang="2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2" name="Title 1"/>
          <p:cNvSpPr>
            <a:spLocks noGrp="1"/>
          </p:cNvSpPr>
          <p:nvPr>
            <p:ph type="title" hasCustomPrompt="1"/>
          </p:nvPr>
        </p:nvSpPr>
        <p:spPr>
          <a:xfrm>
            <a:off x="4343411" y="1956976"/>
            <a:ext cx="7246257" cy="3205389"/>
          </a:xfrm>
        </p:spPr>
        <p:txBody>
          <a:bodyPr>
            <a:normAutofit/>
          </a:bodyPr>
          <a:lstStyle>
            <a:lvl1pPr algn="ctr">
              <a:defRPr sz="3600"/>
            </a:lvl1pPr>
          </a:lstStyle>
          <a:p>
            <a:r>
              <a:rPr lang="id-ID" dirty="0"/>
              <a:t>“</a:t>
            </a:r>
            <a:r>
              <a:rPr lang="en-US" dirty="0" err="1"/>
              <a:t>Lorem</a:t>
            </a:r>
            <a:r>
              <a:rPr lang="en-US" dirty="0"/>
              <a:t> </a:t>
            </a:r>
            <a:r>
              <a:rPr lang="en-US" dirty="0" err="1"/>
              <a:t>Ipsum</a:t>
            </a:r>
            <a:r>
              <a:rPr lang="en-US" dirty="0"/>
              <a:t> is simply dummy text of the printing and typesetting industry. </a:t>
            </a:r>
            <a:r>
              <a:rPr lang="id-ID" dirty="0"/>
              <a:t>“</a:t>
            </a:r>
          </a:p>
        </p:txBody>
      </p:sp>
      <p:sp>
        <p:nvSpPr>
          <p:cNvPr id="8" name="Text Placeholder 7"/>
          <p:cNvSpPr>
            <a:spLocks noGrp="1"/>
          </p:cNvSpPr>
          <p:nvPr>
            <p:ph type="body" sz="quarter" idx="10" hasCustomPrompt="1"/>
          </p:nvPr>
        </p:nvSpPr>
        <p:spPr>
          <a:xfrm>
            <a:off x="6565789" y="5057551"/>
            <a:ext cx="2801483" cy="537482"/>
          </a:xfrm>
        </p:spPr>
        <p:txBody>
          <a:bodyPr/>
          <a:lstStyle>
            <a:lvl1pPr marL="0" indent="0" algn="ctr">
              <a:buNone/>
              <a:defRPr/>
            </a:lvl1pPr>
          </a:lstStyle>
          <a:p>
            <a:pPr lvl="0"/>
            <a:r>
              <a:rPr lang="id-ID" dirty="0"/>
              <a:t>Nick Name</a:t>
            </a:r>
          </a:p>
        </p:txBody>
      </p:sp>
      <p:sp>
        <p:nvSpPr>
          <p:cNvPr id="17" name="Oval 16"/>
          <p:cNvSpPr/>
          <p:nvPr userDrawn="1"/>
        </p:nvSpPr>
        <p:spPr>
          <a:xfrm rot="5064396">
            <a:off x="5204280" y="-239130"/>
            <a:ext cx="1678465" cy="1678465"/>
          </a:xfrm>
          <a:prstGeom prst="ellipse">
            <a:avLst/>
          </a:prstGeom>
          <a:gradFill>
            <a:gsLst>
              <a:gs pos="0">
                <a:srgbClr val="7030A0">
                  <a:alpha val="0"/>
                  <a:lumMod val="100000"/>
                </a:srgbClr>
              </a:gs>
              <a:gs pos="100000">
                <a:srgbClr val="B5216F">
                  <a:alpha val="64000"/>
                </a:srgbClr>
              </a:gs>
            </a:gsLst>
            <a:lin ang="2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18" name="Text Placeholder 7"/>
          <p:cNvSpPr>
            <a:spLocks noGrp="1"/>
          </p:cNvSpPr>
          <p:nvPr>
            <p:ph type="body" sz="quarter" idx="11" hasCustomPrompt="1"/>
          </p:nvPr>
        </p:nvSpPr>
        <p:spPr>
          <a:xfrm>
            <a:off x="4642685" y="439832"/>
            <a:ext cx="2801483" cy="474568"/>
          </a:xfrm>
        </p:spPr>
        <p:txBody>
          <a:bodyPr/>
          <a:lstStyle>
            <a:lvl1pPr marL="0" indent="0" algn="ctr">
              <a:buNone/>
              <a:defRPr>
                <a:latin typeface="Lato Black" panose="020F0A02020204030203" pitchFamily="34" charset="0"/>
              </a:defRPr>
            </a:lvl1pPr>
          </a:lstStyle>
          <a:p>
            <a:pPr lvl="0"/>
            <a:r>
              <a:rPr lang="id-ID" dirty="0"/>
              <a:t>Quotes</a:t>
            </a:r>
          </a:p>
        </p:txBody>
      </p:sp>
      <p:sp>
        <p:nvSpPr>
          <p:cNvPr id="19" name="Rectangle 18"/>
          <p:cNvSpPr/>
          <p:nvPr userDrawn="1"/>
        </p:nvSpPr>
        <p:spPr>
          <a:xfrm>
            <a:off x="5654088" y="954459"/>
            <a:ext cx="1032175" cy="45719"/>
          </a:xfrm>
          <a:prstGeom prst="rect">
            <a:avLst/>
          </a:prstGeom>
          <a:gradFill>
            <a:gsLst>
              <a:gs pos="100000">
                <a:schemeClr val="tx1">
                  <a:lumMod val="95000"/>
                  <a:lumOff val="5000"/>
                  <a:alpha val="0"/>
                </a:schemeClr>
              </a:gs>
              <a:gs pos="0">
                <a:srgbClr val="00FF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solidFill>
                <a:prstClr val="white"/>
              </a:solidFill>
            </a:endParaRPr>
          </a:p>
        </p:txBody>
      </p:sp>
      <p:sp>
        <p:nvSpPr>
          <p:cNvPr id="21" name="Picture Placeholder 20"/>
          <p:cNvSpPr>
            <a:spLocks noGrp="1"/>
          </p:cNvSpPr>
          <p:nvPr>
            <p:ph type="pic" sz="quarter" idx="12"/>
          </p:nvPr>
        </p:nvSpPr>
        <p:spPr>
          <a:xfrm>
            <a:off x="970768" y="1847453"/>
            <a:ext cx="2510128" cy="2510128"/>
          </a:xfrm>
          <a:prstGeom prst="ellipse">
            <a:avLst/>
          </a:prstGeom>
          <a:solidFill>
            <a:schemeClr val="bg2">
              <a:lumMod val="25000"/>
            </a:schemeClr>
          </a:solidFill>
        </p:spPr>
        <p:txBody>
          <a:bodyPr/>
          <a:lstStyle/>
          <a:p>
            <a:endParaRPr lang="id-ID"/>
          </a:p>
        </p:txBody>
      </p:sp>
    </p:spTree>
    <p:extLst>
      <p:ext uri="{BB962C8B-B14F-4D97-AF65-F5344CB8AC3E}">
        <p14:creationId xmlns:p14="http://schemas.microsoft.com/office/powerpoint/2010/main" val="4143105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dditional Info">
    <p:spTree>
      <p:nvGrpSpPr>
        <p:cNvPr id="1" name=""/>
        <p:cNvGrpSpPr/>
        <p:nvPr/>
      </p:nvGrpSpPr>
      <p:grpSpPr>
        <a:xfrm>
          <a:off x="0" y="0"/>
          <a:ext cx="0" cy="0"/>
          <a:chOff x="0" y="0"/>
          <a:chExt cx="0" cy="0"/>
        </a:xfrm>
      </p:grpSpPr>
      <p:sp>
        <p:nvSpPr>
          <p:cNvPr id="13" name="Rounded Rectangle 12"/>
          <p:cNvSpPr/>
          <p:nvPr userDrawn="1"/>
        </p:nvSpPr>
        <p:spPr>
          <a:xfrm rot="5400000">
            <a:off x="1320531" y="1680545"/>
            <a:ext cx="14803068" cy="8568487"/>
          </a:xfrm>
          <a:prstGeom prst="roundRect">
            <a:avLst>
              <a:gd name="adj" fmla="val 50000"/>
            </a:avLst>
          </a:prstGeom>
          <a:gradFill flip="none" rotWithShape="1">
            <a:gsLst>
              <a:gs pos="0">
                <a:schemeClr val="tx2">
                  <a:lumMod val="75000"/>
                  <a:alpha val="0"/>
                </a:schemeClr>
              </a:gs>
              <a:gs pos="100000">
                <a:schemeClr val="tx2">
                  <a:lumMod val="75000"/>
                  <a:alpha val="67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dirty="0"/>
          </a:p>
        </p:txBody>
      </p:sp>
      <p:sp>
        <p:nvSpPr>
          <p:cNvPr id="15" name="Oval 14"/>
          <p:cNvSpPr/>
          <p:nvPr userDrawn="1"/>
        </p:nvSpPr>
        <p:spPr>
          <a:xfrm rot="15764460">
            <a:off x="6166269" y="-1327531"/>
            <a:ext cx="8897558" cy="8897559"/>
          </a:xfrm>
          <a:prstGeom prst="ellipse">
            <a:avLst/>
          </a:prstGeom>
          <a:gradFill>
            <a:gsLst>
              <a:gs pos="16000">
                <a:srgbClr val="7030A0">
                  <a:lumMod val="100000"/>
                  <a:alpha val="27000"/>
                </a:srgbClr>
              </a:gs>
              <a:gs pos="68000">
                <a:srgbClr val="B5216F">
                  <a:alpha val="70000"/>
                </a:srgbClr>
              </a:gs>
            </a:gsLst>
            <a:lin ang="3600000" scaled="0"/>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4" name="Oval 13"/>
          <p:cNvSpPr/>
          <p:nvPr userDrawn="1"/>
        </p:nvSpPr>
        <p:spPr>
          <a:xfrm rot="5064396">
            <a:off x="6790358" y="-714605"/>
            <a:ext cx="7671709" cy="7671709"/>
          </a:xfrm>
          <a:prstGeom prst="ellipse">
            <a:avLst/>
          </a:prstGeom>
          <a:gradFill>
            <a:gsLst>
              <a:gs pos="0">
                <a:srgbClr val="7030A0">
                  <a:alpha val="0"/>
                  <a:lumMod val="100000"/>
                </a:srgbClr>
              </a:gs>
              <a:gs pos="100000">
                <a:srgbClr val="B5216F">
                  <a:alpha val="64000"/>
                </a:srgbClr>
              </a:gs>
            </a:gsLst>
            <a:lin ang="10800000" scaled="0"/>
          </a:gradFill>
          <a:ln>
            <a:noFill/>
          </a:ln>
          <a:effectLst>
            <a:outerShdw blurRad="546100" dist="190500" dir="5400000" algn="t" rotWithShape="0">
              <a:prstClr val="black">
                <a:alpha val="4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hasCustomPrompt="1"/>
          </p:nvPr>
        </p:nvSpPr>
        <p:spPr>
          <a:xfrm>
            <a:off x="881745" y="1782916"/>
            <a:ext cx="5475515" cy="735014"/>
          </a:xfrm>
        </p:spPr>
        <p:txBody>
          <a:bodyPr/>
          <a:lstStyle>
            <a:lvl1pPr>
              <a:defRPr/>
            </a:lvl1pPr>
          </a:lstStyle>
          <a:p>
            <a:r>
              <a:rPr lang="en-US" dirty="0"/>
              <a:t>A</a:t>
            </a:r>
            <a:r>
              <a:rPr lang="id-ID" dirty="0"/>
              <a:t>dditional Info</a:t>
            </a:r>
          </a:p>
        </p:txBody>
      </p:sp>
      <p:sp>
        <p:nvSpPr>
          <p:cNvPr id="7" name="Text Placeholder 6"/>
          <p:cNvSpPr>
            <a:spLocks noGrp="1"/>
          </p:cNvSpPr>
          <p:nvPr>
            <p:ph type="body" sz="quarter" idx="10" hasCustomPrompt="1"/>
          </p:nvPr>
        </p:nvSpPr>
        <p:spPr>
          <a:xfrm>
            <a:off x="881787" y="3121383"/>
            <a:ext cx="5336177" cy="2336119"/>
          </a:xfrm>
        </p:spPr>
        <p:txBody>
          <a:bodyPr>
            <a:normAutofit/>
          </a:bodyPr>
          <a:lstStyle>
            <a:lvl1pPr marL="0" indent="0">
              <a:buNone/>
              <a:defRPr sz="2000">
                <a:solidFill>
                  <a:schemeClr val="tx2">
                    <a:lumMod val="40000"/>
                    <a:lumOff val="60000"/>
                  </a:schemeClr>
                </a:solidFill>
              </a:defRPr>
            </a:lvl1pPr>
          </a:lstStyle>
          <a:p>
            <a:pPr lvl="0"/>
            <a:r>
              <a:rPr lang="en-US" dirty="0" err="1"/>
              <a:t>Lorem</a:t>
            </a:r>
            <a:r>
              <a:rPr lang="en-US" dirty="0"/>
              <a:t> </a:t>
            </a:r>
            <a:r>
              <a:rPr lang="en-US" dirty="0" err="1"/>
              <a:t>Ipsum</a:t>
            </a:r>
            <a:r>
              <a:rPr lang="en-US" dirty="0"/>
              <a:t> is simply dummy text of the printing and typesetting industry. </a:t>
            </a:r>
            <a:r>
              <a:rPr lang="en-US" dirty="0" err="1"/>
              <a:t>Lorem</a:t>
            </a:r>
            <a:r>
              <a:rPr lang="en-US" dirty="0"/>
              <a:t> </a:t>
            </a:r>
            <a:r>
              <a:rPr lang="en-US" dirty="0" err="1"/>
              <a:t>Ipsum</a:t>
            </a:r>
            <a:r>
              <a:rPr lang="en-US" dirty="0"/>
              <a:t> has been the industry's standard dummy text ever since the 1500s,</a:t>
            </a:r>
            <a:endParaRPr lang="id-ID" dirty="0"/>
          </a:p>
        </p:txBody>
      </p:sp>
      <p:sp>
        <p:nvSpPr>
          <p:cNvPr id="12" name="Picture Placeholder 11"/>
          <p:cNvSpPr>
            <a:spLocks noGrp="1"/>
          </p:cNvSpPr>
          <p:nvPr>
            <p:ph type="pic" sz="quarter" idx="11"/>
          </p:nvPr>
        </p:nvSpPr>
        <p:spPr>
          <a:xfrm>
            <a:off x="7721782" y="0"/>
            <a:ext cx="6153151" cy="9144000"/>
          </a:xfrm>
          <a:prstGeom prst="roundRect">
            <a:avLst>
              <a:gd name="adj" fmla="val 46793"/>
            </a:avLst>
          </a:prstGeom>
          <a:solidFill>
            <a:schemeClr val="tx1">
              <a:lumMod val="85000"/>
              <a:lumOff val="15000"/>
            </a:schemeClr>
          </a:solidFill>
        </p:spPr>
        <p:txBody>
          <a:bodyPr/>
          <a:lstStyle/>
          <a:p>
            <a:endParaRPr lang="id-ID" dirty="0"/>
          </a:p>
        </p:txBody>
      </p:sp>
      <p:sp>
        <p:nvSpPr>
          <p:cNvPr id="16" name="Rectangle 15"/>
          <p:cNvSpPr/>
          <p:nvPr userDrawn="1"/>
        </p:nvSpPr>
        <p:spPr>
          <a:xfrm>
            <a:off x="973812" y="2590547"/>
            <a:ext cx="4610775" cy="45719"/>
          </a:xfrm>
          <a:prstGeom prst="rect">
            <a:avLst/>
          </a:prstGeom>
          <a:gradFill>
            <a:gsLst>
              <a:gs pos="100000">
                <a:schemeClr val="tx1">
                  <a:lumMod val="95000"/>
                  <a:lumOff val="5000"/>
                  <a:alpha val="0"/>
                </a:schemeClr>
              </a:gs>
              <a:gs pos="0">
                <a:srgbClr val="00FF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sp>
        <p:nvSpPr>
          <p:cNvPr id="10" name="Text Placeholder 3"/>
          <p:cNvSpPr>
            <a:spLocks noGrp="1"/>
          </p:cNvSpPr>
          <p:nvPr>
            <p:ph type="body" sz="quarter" idx="16"/>
          </p:nvPr>
        </p:nvSpPr>
        <p:spPr>
          <a:xfrm>
            <a:off x="9055258" y="4724245"/>
            <a:ext cx="6106711" cy="6022558"/>
          </a:xfrm>
          <a:prstGeom prst="ellipse">
            <a:avLst/>
          </a:prstGeom>
          <a:gradFill>
            <a:gsLst>
              <a:gs pos="100000">
                <a:srgbClr val="7030A0">
                  <a:alpha val="0"/>
                </a:srgbClr>
              </a:gs>
              <a:gs pos="0">
                <a:srgbClr val="B5216F">
                  <a:alpha val="55000"/>
                </a:srgbClr>
              </a:gs>
            </a:gsLst>
            <a:lin ang="6000000" scaled="0"/>
          </a:gradFill>
        </p:spPr>
        <p:txBody>
          <a:bodyPr/>
          <a:lstStyle>
            <a:lvl1pPr>
              <a:defRPr>
                <a:noFill/>
              </a:defRPr>
            </a:lvl1pPr>
            <a:lvl2pPr>
              <a:defRPr>
                <a:noFill/>
              </a:defRPr>
            </a:lvl2pPr>
            <a:lvl3pPr>
              <a:defRPr>
                <a:noFill/>
              </a:defRPr>
            </a:lvl3pPr>
            <a:lvl4pPr>
              <a:defRPr>
                <a:noFill/>
              </a:defRPr>
            </a:lvl4pPr>
            <a:lvl5pPr>
              <a:defRPr>
                <a:no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d-ID" dirty="0"/>
          </a:p>
        </p:txBody>
      </p:sp>
    </p:spTree>
    <p:extLst>
      <p:ext uri="{BB962C8B-B14F-4D97-AF65-F5344CB8AC3E}">
        <p14:creationId xmlns:p14="http://schemas.microsoft.com/office/powerpoint/2010/main" val="221374712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Education">
    <p:spTree>
      <p:nvGrpSpPr>
        <p:cNvPr id="1" name=""/>
        <p:cNvGrpSpPr/>
        <p:nvPr/>
      </p:nvGrpSpPr>
      <p:grpSpPr>
        <a:xfrm>
          <a:off x="0" y="0"/>
          <a:ext cx="0" cy="0"/>
          <a:chOff x="0" y="0"/>
          <a:chExt cx="0" cy="0"/>
        </a:xfrm>
      </p:grpSpPr>
      <p:sp>
        <p:nvSpPr>
          <p:cNvPr id="9" name="Oval 8"/>
          <p:cNvSpPr/>
          <p:nvPr userDrawn="1"/>
        </p:nvSpPr>
        <p:spPr>
          <a:xfrm>
            <a:off x="-1566643" y="-1533071"/>
            <a:ext cx="6927859" cy="10325100"/>
          </a:xfrm>
          <a:prstGeom prst="ellipse">
            <a:avLst/>
          </a:prstGeom>
          <a:gradFill>
            <a:gsLst>
              <a:gs pos="100000">
                <a:schemeClr val="tx2">
                  <a:lumMod val="75000"/>
                  <a:alpha val="0"/>
                </a:schemeClr>
              </a:gs>
              <a:gs pos="0">
                <a:schemeClr val="tx2">
                  <a:lumMod val="75000"/>
                  <a:alpha val="67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dirty="0">
              <a:solidFill>
                <a:prstClr val="white"/>
              </a:solidFill>
            </a:endParaRPr>
          </a:p>
        </p:txBody>
      </p:sp>
      <p:sp>
        <p:nvSpPr>
          <p:cNvPr id="3" name="Text Placeholder 2"/>
          <p:cNvSpPr>
            <a:spLocks noGrp="1"/>
          </p:cNvSpPr>
          <p:nvPr>
            <p:ph type="body" idx="1"/>
          </p:nvPr>
        </p:nvSpPr>
        <p:spPr>
          <a:xfrm>
            <a:off x="5916604" y="773918"/>
            <a:ext cx="4147135" cy="856181"/>
          </a:xfrm>
        </p:spPr>
        <p:txBody>
          <a:bodyPr/>
          <a:lstStyle>
            <a:lvl1pPr marL="0" indent="0">
              <a:buNone/>
              <a:defRPr sz="2400">
                <a:solidFill>
                  <a:schemeClr val="tx2">
                    <a:lumMod val="40000"/>
                    <a:lumOff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Oval 6"/>
          <p:cNvSpPr/>
          <p:nvPr userDrawn="1"/>
        </p:nvSpPr>
        <p:spPr>
          <a:xfrm rot="5064396">
            <a:off x="4358383" y="561097"/>
            <a:ext cx="735471" cy="735471"/>
          </a:xfrm>
          <a:prstGeom prst="ellipse">
            <a:avLst/>
          </a:prstGeom>
          <a:gradFill>
            <a:gsLst>
              <a:gs pos="0">
                <a:srgbClr val="7030A0">
                  <a:alpha val="0"/>
                  <a:lumMod val="100000"/>
                </a:srgbClr>
              </a:gs>
              <a:gs pos="100000">
                <a:srgbClr val="B5216F">
                  <a:alpha val="64000"/>
                </a:srgbClr>
              </a:gs>
            </a:gsLst>
            <a:lin ang="2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11" name="Rectangle 10"/>
          <p:cNvSpPr/>
          <p:nvPr userDrawn="1"/>
        </p:nvSpPr>
        <p:spPr>
          <a:xfrm>
            <a:off x="950839" y="3086596"/>
            <a:ext cx="2144788" cy="45719"/>
          </a:xfrm>
          <a:prstGeom prst="rect">
            <a:avLst/>
          </a:prstGeom>
          <a:gradFill>
            <a:gsLst>
              <a:gs pos="100000">
                <a:schemeClr val="tx1">
                  <a:lumMod val="95000"/>
                  <a:lumOff val="5000"/>
                  <a:alpha val="0"/>
                </a:schemeClr>
              </a:gs>
              <a:gs pos="0">
                <a:srgbClr val="00FF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dirty="0">
              <a:solidFill>
                <a:prstClr val="white"/>
              </a:solidFill>
            </a:endParaRPr>
          </a:p>
        </p:txBody>
      </p:sp>
      <p:sp>
        <p:nvSpPr>
          <p:cNvPr id="22" name="Text Placeholder 21"/>
          <p:cNvSpPr>
            <a:spLocks noGrp="1"/>
          </p:cNvSpPr>
          <p:nvPr>
            <p:ph type="body" sz="quarter" idx="13" hasCustomPrompt="1"/>
          </p:nvPr>
        </p:nvSpPr>
        <p:spPr>
          <a:xfrm>
            <a:off x="4434959" y="770533"/>
            <a:ext cx="1263196" cy="405719"/>
          </a:xfrm>
        </p:spPr>
        <p:txBody>
          <a:bodyPr>
            <a:normAutofit/>
          </a:bodyPr>
          <a:lstStyle>
            <a:lvl1pPr>
              <a:defRPr sz="2000">
                <a:latin typeface="Lato Black" panose="020F0A02020204030203" pitchFamily="34" charset="0"/>
              </a:defRPr>
            </a:lvl1pPr>
          </a:lstStyle>
          <a:p>
            <a:pPr lvl="0"/>
            <a:r>
              <a:rPr lang="id-ID" dirty="0"/>
              <a:t>1998</a:t>
            </a:r>
          </a:p>
        </p:txBody>
      </p:sp>
      <p:sp>
        <p:nvSpPr>
          <p:cNvPr id="23" name="Text Placeholder 21"/>
          <p:cNvSpPr>
            <a:spLocks noGrp="1"/>
          </p:cNvSpPr>
          <p:nvPr>
            <p:ph type="body" sz="quarter" idx="14" hasCustomPrompt="1"/>
          </p:nvPr>
        </p:nvSpPr>
        <p:spPr>
          <a:xfrm>
            <a:off x="853093" y="3173775"/>
            <a:ext cx="2565355" cy="469772"/>
          </a:xfrm>
        </p:spPr>
        <p:txBody>
          <a:bodyPr>
            <a:noAutofit/>
          </a:bodyPr>
          <a:lstStyle>
            <a:lvl1pPr marL="0" indent="0">
              <a:buNone/>
              <a:defRPr sz="4000">
                <a:latin typeface="Lato Black" panose="020F0A02020204030203" pitchFamily="34" charset="0"/>
              </a:defRPr>
            </a:lvl1pPr>
          </a:lstStyle>
          <a:p>
            <a:pPr lvl="0"/>
            <a:r>
              <a:rPr lang="id-ID" dirty="0"/>
              <a:t>Education</a:t>
            </a:r>
          </a:p>
        </p:txBody>
      </p:sp>
      <p:sp>
        <p:nvSpPr>
          <p:cNvPr id="24" name="Text Placeholder 2"/>
          <p:cNvSpPr>
            <a:spLocks noGrp="1"/>
          </p:cNvSpPr>
          <p:nvPr>
            <p:ph type="body" idx="15"/>
          </p:nvPr>
        </p:nvSpPr>
        <p:spPr>
          <a:xfrm>
            <a:off x="6427520" y="2273561"/>
            <a:ext cx="4383357" cy="856181"/>
          </a:xfrm>
        </p:spPr>
        <p:txBody>
          <a:bodyPr/>
          <a:lstStyle>
            <a:lvl1pPr marL="0" indent="0">
              <a:buNone/>
              <a:defRPr sz="2400">
                <a:solidFill>
                  <a:schemeClr val="tx2">
                    <a:lumMod val="40000"/>
                    <a:lumOff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5" name="Oval 24"/>
          <p:cNvSpPr/>
          <p:nvPr userDrawn="1"/>
        </p:nvSpPr>
        <p:spPr>
          <a:xfrm rot="5064396">
            <a:off x="4846061" y="2064125"/>
            <a:ext cx="735471" cy="735471"/>
          </a:xfrm>
          <a:prstGeom prst="ellipse">
            <a:avLst/>
          </a:prstGeom>
          <a:gradFill>
            <a:gsLst>
              <a:gs pos="0">
                <a:srgbClr val="7030A0">
                  <a:alpha val="0"/>
                  <a:lumMod val="100000"/>
                </a:srgbClr>
              </a:gs>
              <a:gs pos="100000">
                <a:srgbClr val="B5216F">
                  <a:alpha val="64000"/>
                </a:srgbClr>
              </a:gs>
            </a:gsLst>
            <a:lin ang="2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26" name="Text Placeholder 21"/>
          <p:cNvSpPr>
            <a:spLocks noGrp="1"/>
          </p:cNvSpPr>
          <p:nvPr>
            <p:ph type="body" sz="quarter" idx="16" hasCustomPrompt="1"/>
          </p:nvPr>
        </p:nvSpPr>
        <p:spPr>
          <a:xfrm>
            <a:off x="4922635" y="2273561"/>
            <a:ext cx="1263196" cy="405719"/>
          </a:xfrm>
        </p:spPr>
        <p:txBody>
          <a:bodyPr>
            <a:normAutofit/>
          </a:bodyPr>
          <a:lstStyle>
            <a:lvl1pPr>
              <a:defRPr sz="2000">
                <a:latin typeface="Lato Black" panose="020F0A02020204030203" pitchFamily="34" charset="0"/>
              </a:defRPr>
            </a:lvl1pPr>
          </a:lstStyle>
          <a:p>
            <a:pPr lvl="0"/>
            <a:r>
              <a:rPr lang="id-ID" dirty="0"/>
              <a:t>2004</a:t>
            </a:r>
          </a:p>
        </p:txBody>
      </p:sp>
      <p:sp>
        <p:nvSpPr>
          <p:cNvPr id="30" name="Text Placeholder 2"/>
          <p:cNvSpPr>
            <a:spLocks noGrp="1"/>
          </p:cNvSpPr>
          <p:nvPr>
            <p:ph type="body" idx="17"/>
          </p:nvPr>
        </p:nvSpPr>
        <p:spPr>
          <a:xfrm>
            <a:off x="6484757" y="3892482"/>
            <a:ext cx="4217767" cy="856181"/>
          </a:xfrm>
        </p:spPr>
        <p:txBody>
          <a:bodyPr/>
          <a:lstStyle>
            <a:lvl1pPr marL="0" indent="0">
              <a:buNone/>
              <a:defRPr sz="2400">
                <a:solidFill>
                  <a:schemeClr val="tx2">
                    <a:lumMod val="40000"/>
                    <a:lumOff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1" name="Oval 30"/>
          <p:cNvSpPr/>
          <p:nvPr userDrawn="1"/>
        </p:nvSpPr>
        <p:spPr>
          <a:xfrm rot="5064396">
            <a:off x="4916401" y="3682922"/>
            <a:ext cx="735471" cy="735471"/>
          </a:xfrm>
          <a:prstGeom prst="ellipse">
            <a:avLst/>
          </a:prstGeom>
          <a:gradFill>
            <a:gsLst>
              <a:gs pos="0">
                <a:srgbClr val="7030A0">
                  <a:alpha val="0"/>
                  <a:lumMod val="100000"/>
                </a:srgbClr>
              </a:gs>
              <a:gs pos="100000">
                <a:srgbClr val="B5216F">
                  <a:alpha val="64000"/>
                </a:srgbClr>
              </a:gs>
            </a:gsLst>
            <a:lin ang="2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32" name="Text Placeholder 21"/>
          <p:cNvSpPr>
            <a:spLocks noGrp="1"/>
          </p:cNvSpPr>
          <p:nvPr>
            <p:ph type="body" sz="quarter" idx="18" hasCustomPrompt="1"/>
          </p:nvPr>
        </p:nvSpPr>
        <p:spPr>
          <a:xfrm>
            <a:off x="4992975" y="3892351"/>
            <a:ext cx="1263196" cy="405719"/>
          </a:xfrm>
        </p:spPr>
        <p:txBody>
          <a:bodyPr>
            <a:normAutofit/>
          </a:bodyPr>
          <a:lstStyle>
            <a:lvl1pPr>
              <a:defRPr sz="2000">
                <a:latin typeface="Lato Black" panose="020F0A02020204030203" pitchFamily="34" charset="0"/>
              </a:defRPr>
            </a:lvl1pPr>
          </a:lstStyle>
          <a:p>
            <a:pPr lvl="0"/>
            <a:r>
              <a:rPr lang="id-ID" dirty="0"/>
              <a:t>2007</a:t>
            </a:r>
          </a:p>
        </p:txBody>
      </p:sp>
      <p:sp>
        <p:nvSpPr>
          <p:cNvPr id="36" name="Text Placeholder 2"/>
          <p:cNvSpPr>
            <a:spLocks noGrp="1"/>
          </p:cNvSpPr>
          <p:nvPr>
            <p:ph type="body" idx="19"/>
          </p:nvPr>
        </p:nvSpPr>
        <p:spPr>
          <a:xfrm>
            <a:off x="6189893" y="5585124"/>
            <a:ext cx="4512631" cy="856181"/>
          </a:xfrm>
        </p:spPr>
        <p:txBody>
          <a:bodyPr/>
          <a:lstStyle>
            <a:lvl1pPr marL="0" indent="0">
              <a:buNone/>
              <a:defRPr sz="2400">
                <a:solidFill>
                  <a:schemeClr val="tx2">
                    <a:lumMod val="40000"/>
                    <a:lumOff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7" name="Oval 36"/>
          <p:cNvSpPr/>
          <p:nvPr userDrawn="1"/>
        </p:nvSpPr>
        <p:spPr>
          <a:xfrm rot="5064396">
            <a:off x="4621537" y="5375688"/>
            <a:ext cx="735471" cy="735471"/>
          </a:xfrm>
          <a:prstGeom prst="ellipse">
            <a:avLst/>
          </a:prstGeom>
          <a:gradFill>
            <a:gsLst>
              <a:gs pos="0">
                <a:srgbClr val="7030A0">
                  <a:alpha val="0"/>
                  <a:lumMod val="100000"/>
                </a:srgbClr>
              </a:gs>
              <a:gs pos="100000">
                <a:srgbClr val="B5216F">
                  <a:alpha val="64000"/>
                </a:srgbClr>
              </a:gs>
            </a:gsLst>
            <a:lin ang="2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38" name="Text Placeholder 21"/>
          <p:cNvSpPr>
            <a:spLocks noGrp="1"/>
          </p:cNvSpPr>
          <p:nvPr>
            <p:ph type="body" sz="quarter" idx="20" hasCustomPrompt="1"/>
          </p:nvPr>
        </p:nvSpPr>
        <p:spPr>
          <a:xfrm>
            <a:off x="4698111" y="5585124"/>
            <a:ext cx="1263196" cy="405719"/>
          </a:xfrm>
        </p:spPr>
        <p:txBody>
          <a:bodyPr>
            <a:normAutofit/>
          </a:bodyPr>
          <a:lstStyle>
            <a:lvl1pPr>
              <a:defRPr sz="2000">
                <a:latin typeface="Lato Black" panose="020F0A02020204030203" pitchFamily="34" charset="0"/>
              </a:defRPr>
            </a:lvl1pPr>
          </a:lstStyle>
          <a:p>
            <a:pPr lvl="0"/>
            <a:r>
              <a:rPr lang="id-ID" dirty="0"/>
              <a:t>2010</a:t>
            </a:r>
          </a:p>
        </p:txBody>
      </p:sp>
    </p:spTree>
    <p:extLst>
      <p:ext uri="{BB962C8B-B14F-4D97-AF65-F5344CB8AC3E}">
        <p14:creationId xmlns:p14="http://schemas.microsoft.com/office/powerpoint/2010/main" val="180296329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Experience">
    <p:spTree>
      <p:nvGrpSpPr>
        <p:cNvPr id="1" name=""/>
        <p:cNvGrpSpPr/>
        <p:nvPr/>
      </p:nvGrpSpPr>
      <p:grpSpPr>
        <a:xfrm>
          <a:off x="0" y="0"/>
          <a:ext cx="0" cy="0"/>
          <a:chOff x="0" y="0"/>
          <a:chExt cx="0" cy="0"/>
        </a:xfrm>
      </p:grpSpPr>
      <p:sp>
        <p:nvSpPr>
          <p:cNvPr id="38" name="Rectangle 37"/>
          <p:cNvSpPr/>
          <p:nvPr userDrawn="1"/>
        </p:nvSpPr>
        <p:spPr>
          <a:xfrm>
            <a:off x="0" y="0"/>
            <a:ext cx="12192000" cy="6858000"/>
          </a:xfrm>
          <a:prstGeom prst="rect">
            <a:avLst/>
          </a:prstGeom>
          <a:blipFill dpi="0" rotWithShape="1">
            <a:blip r:embed="rId2" cstate="email">
              <a:alphaModFix amt="10000"/>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dirty="0">
              <a:solidFill>
                <a:prstClr val="white"/>
              </a:solidFill>
            </a:endParaRPr>
          </a:p>
        </p:txBody>
      </p:sp>
      <p:sp>
        <p:nvSpPr>
          <p:cNvPr id="2" name="Title 1"/>
          <p:cNvSpPr>
            <a:spLocks noGrp="1"/>
          </p:cNvSpPr>
          <p:nvPr>
            <p:ph type="title" hasCustomPrompt="1"/>
          </p:nvPr>
        </p:nvSpPr>
        <p:spPr>
          <a:xfrm>
            <a:off x="2876628" y="365126"/>
            <a:ext cx="6438749" cy="708932"/>
          </a:xfrm>
        </p:spPr>
        <p:txBody>
          <a:bodyPr>
            <a:normAutofit/>
          </a:bodyPr>
          <a:lstStyle>
            <a:lvl1pPr algn="ctr">
              <a:defRPr sz="3600" baseline="0"/>
            </a:lvl1pPr>
          </a:lstStyle>
          <a:p>
            <a:r>
              <a:rPr lang="id-ID" dirty="0"/>
              <a:t>Professional Experience</a:t>
            </a:r>
          </a:p>
        </p:txBody>
      </p:sp>
      <p:sp>
        <p:nvSpPr>
          <p:cNvPr id="4" name="Text Placeholder 3"/>
          <p:cNvSpPr>
            <a:spLocks noGrp="1"/>
          </p:cNvSpPr>
          <p:nvPr>
            <p:ph type="body" sz="quarter" idx="13"/>
          </p:nvPr>
        </p:nvSpPr>
        <p:spPr>
          <a:xfrm>
            <a:off x="1296377" y="2199512"/>
            <a:ext cx="1950623" cy="1950623"/>
          </a:xfrm>
          <a:prstGeom prst="ellipse">
            <a:avLst/>
          </a:prstGeom>
          <a:gradFill>
            <a:gsLst>
              <a:gs pos="0">
                <a:srgbClr val="B5216F"/>
              </a:gs>
              <a:gs pos="100000">
                <a:srgbClr val="7030A0">
                  <a:alpha val="0"/>
                </a:srgbClr>
              </a:gs>
            </a:gsLst>
            <a:lin ang="5400000" scaled="1"/>
          </a:gradFill>
        </p:spPr>
        <p:txBody>
          <a:bodyPr/>
          <a:lstStyle>
            <a:lvl1pPr marL="0" indent="0">
              <a:buNone/>
              <a:defRPr>
                <a:noFill/>
              </a:defRPr>
            </a:lvl1pPr>
          </a:lstStyle>
          <a:p>
            <a:pPr lvl="0"/>
            <a:endParaRPr lang="id-ID" dirty="0"/>
          </a:p>
        </p:txBody>
      </p:sp>
      <p:sp>
        <p:nvSpPr>
          <p:cNvPr id="9" name="Text Placeholder 8"/>
          <p:cNvSpPr>
            <a:spLocks noGrp="1"/>
          </p:cNvSpPr>
          <p:nvPr>
            <p:ph type="body" sz="quarter" idx="10" hasCustomPrompt="1"/>
          </p:nvPr>
        </p:nvSpPr>
        <p:spPr>
          <a:xfrm>
            <a:off x="1074373" y="4468922"/>
            <a:ext cx="2394631" cy="449943"/>
          </a:xfrm>
        </p:spPr>
        <p:txBody>
          <a:bodyPr>
            <a:normAutofit/>
          </a:bodyPr>
          <a:lstStyle>
            <a:lvl1pPr marL="0" indent="0" algn="ctr">
              <a:buNone/>
              <a:defRPr sz="2400" baseline="0">
                <a:latin typeface="Lato Black" panose="020F0A02020204030203" pitchFamily="34" charset="0"/>
              </a:defRPr>
            </a:lvl1pPr>
          </a:lstStyle>
          <a:p>
            <a:pPr lvl="0"/>
            <a:r>
              <a:rPr lang="id-ID" dirty="0"/>
              <a:t>A COMPANY</a:t>
            </a:r>
          </a:p>
        </p:txBody>
      </p:sp>
      <p:sp>
        <p:nvSpPr>
          <p:cNvPr id="11" name="Text Placeholder 10"/>
          <p:cNvSpPr>
            <a:spLocks noGrp="1"/>
          </p:cNvSpPr>
          <p:nvPr>
            <p:ph type="body" sz="quarter" idx="11" hasCustomPrompt="1"/>
          </p:nvPr>
        </p:nvSpPr>
        <p:spPr>
          <a:xfrm>
            <a:off x="1074513" y="5092811"/>
            <a:ext cx="2394179" cy="1265695"/>
          </a:xfrm>
        </p:spPr>
        <p:txBody>
          <a:bodyPr>
            <a:noAutofit/>
          </a:bodyPr>
          <a:lstStyle>
            <a:lvl1pPr marL="0" indent="0" algn="ctr">
              <a:buNone/>
              <a:defRPr sz="1800">
                <a:solidFill>
                  <a:schemeClr val="tx2">
                    <a:lumMod val="40000"/>
                    <a:lumOff val="60000"/>
                  </a:schemeClr>
                </a:solidFill>
              </a:defRPr>
            </a:lvl1pPr>
          </a:lstStyle>
          <a:p>
            <a:pPr lvl="0"/>
            <a:r>
              <a:rPr lang="en-US" dirty="0" err="1"/>
              <a:t>Lorem</a:t>
            </a:r>
            <a:r>
              <a:rPr lang="en-US" dirty="0"/>
              <a:t> </a:t>
            </a:r>
            <a:r>
              <a:rPr lang="en-US" dirty="0" err="1"/>
              <a:t>Ipsum</a:t>
            </a:r>
            <a:r>
              <a:rPr lang="en-US" dirty="0"/>
              <a:t> is simply dummy text of the printing and typesetting industry. </a:t>
            </a:r>
            <a:endParaRPr lang="id-ID" dirty="0"/>
          </a:p>
        </p:txBody>
      </p:sp>
      <p:sp>
        <p:nvSpPr>
          <p:cNvPr id="12" name="Text Placeholder 8"/>
          <p:cNvSpPr>
            <a:spLocks noGrp="1"/>
          </p:cNvSpPr>
          <p:nvPr>
            <p:ph type="body" sz="quarter" idx="12" hasCustomPrompt="1"/>
          </p:nvPr>
        </p:nvSpPr>
        <p:spPr>
          <a:xfrm>
            <a:off x="1633088" y="2935861"/>
            <a:ext cx="1277029" cy="449943"/>
          </a:xfrm>
        </p:spPr>
        <p:txBody>
          <a:bodyPr>
            <a:noAutofit/>
          </a:bodyPr>
          <a:lstStyle>
            <a:lvl1pPr marL="0" indent="0" algn="ctr">
              <a:buNone/>
              <a:defRPr sz="3200" baseline="0">
                <a:latin typeface="Lato Black" panose="020F0A02020204030203" pitchFamily="34" charset="0"/>
              </a:defRPr>
            </a:lvl1pPr>
          </a:lstStyle>
          <a:p>
            <a:pPr lvl="0"/>
            <a:r>
              <a:rPr lang="id-ID" dirty="0"/>
              <a:t>2010</a:t>
            </a:r>
          </a:p>
        </p:txBody>
      </p:sp>
      <p:sp>
        <p:nvSpPr>
          <p:cNvPr id="14" name="Rectangle 13"/>
          <p:cNvSpPr/>
          <p:nvPr userDrawn="1"/>
        </p:nvSpPr>
        <p:spPr>
          <a:xfrm>
            <a:off x="1878029" y="3513905"/>
            <a:ext cx="1032175" cy="45719"/>
          </a:xfrm>
          <a:prstGeom prst="rect">
            <a:avLst/>
          </a:prstGeom>
          <a:gradFill>
            <a:gsLst>
              <a:gs pos="100000">
                <a:schemeClr val="tx1">
                  <a:lumMod val="95000"/>
                  <a:lumOff val="5000"/>
                  <a:alpha val="0"/>
                </a:schemeClr>
              </a:gs>
              <a:gs pos="0">
                <a:srgbClr val="00FF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solidFill>
                <a:prstClr val="white"/>
              </a:solidFill>
            </a:endParaRPr>
          </a:p>
        </p:txBody>
      </p:sp>
      <p:sp>
        <p:nvSpPr>
          <p:cNvPr id="24" name="Text Placeholder 3"/>
          <p:cNvSpPr>
            <a:spLocks noGrp="1"/>
          </p:cNvSpPr>
          <p:nvPr>
            <p:ph type="body" sz="quarter" idx="14"/>
          </p:nvPr>
        </p:nvSpPr>
        <p:spPr>
          <a:xfrm>
            <a:off x="2413875" y="1876115"/>
            <a:ext cx="825788" cy="825788"/>
          </a:xfrm>
          <a:prstGeom prst="ellipse">
            <a:avLst/>
          </a:prstGeom>
          <a:gradFill>
            <a:gsLst>
              <a:gs pos="0">
                <a:srgbClr val="B5216F"/>
              </a:gs>
              <a:gs pos="100000">
                <a:srgbClr val="7030A0">
                  <a:alpha val="0"/>
                </a:srgbClr>
              </a:gs>
            </a:gsLst>
            <a:lin ang="5400000" scaled="1"/>
          </a:gradFill>
        </p:spPr>
        <p:txBody>
          <a:bodyPr/>
          <a:lstStyle>
            <a:lvl1pPr marL="0" indent="0">
              <a:buNone/>
              <a:defRPr>
                <a:noFill/>
              </a:defRPr>
            </a:lvl1pPr>
          </a:lstStyle>
          <a:p>
            <a:pPr lvl="0"/>
            <a:endParaRPr lang="id-ID" dirty="0"/>
          </a:p>
        </p:txBody>
      </p:sp>
      <p:sp>
        <p:nvSpPr>
          <p:cNvPr id="51" name="Text Placeholder 3"/>
          <p:cNvSpPr>
            <a:spLocks noGrp="1"/>
          </p:cNvSpPr>
          <p:nvPr>
            <p:ph type="body" sz="quarter" idx="15"/>
          </p:nvPr>
        </p:nvSpPr>
        <p:spPr>
          <a:xfrm>
            <a:off x="5157124" y="2199512"/>
            <a:ext cx="1950623" cy="1950623"/>
          </a:xfrm>
          <a:prstGeom prst="ellipse">
            <a:avLst/>
          </a:prstGeom>
          <a:gradFill>
            <a:gsLst>
              <a:gs pos="0">
                <a:srgbClr val="B5216F"/>
              </a:gs>
              <a:gs pos="100000">
                <a:srgbClr val="7030A0">
                  <a:alpha val="0"/>
                </a:srgbClr>
              </a:gs>
            </a:gsLst>
            <a:lin ang="5400000" scaled="1"/>
          </a:gradFill>
        </p:spPr>
        <p:txBody>
          <a:bodyPr/>
          <a:lstStyle>
            <a:lvl1pPr marL="0" indent="0">
              <a:buNone/>
              <a:defRPr>
                <a:noFill/>
              </a:defRPr>
            </a:lvl1pPr>
          </a:lstStyle>
          <a:p>
            <a:pPr lvl="0"/>
            <a:endParaRPr lang="id-ID" dirty="0"/>
          </a:p>
        </p:txBody>
      </p:sp>
      <p:sp>
        <p:nvSpPr>
          <p:cNvPr id="52" name="Text Placeholder 8"/>
          <p:cNvSpPr>
            <a:spLocks noGrp="1"/>
          </p:cNvSpPr>
          <p:nvPr>
            <p:ph type="body" sz="quarter" idx="16" hasCustomPrompt="1"/>
          </p:nvPr>
        </p:nvSpPr>
        <p:spPr>
          <a:xfrm>
            <a:off x="4935120" y="4468922"/>
            <a:ext cx="2394631" cy="449943"/>
          </a:xfrm>
        </p:spPr>
        <p:txBody>
          <a:bodyPr>
            <a:normAutofit/>
          </a:bodyPr>
          <a:lstStyle>
            <a:lvl1pPr marL="0" indent="0" algn="ctr">
              <a:buNone/>
              <a:defRPr sz="2400" baseline="0">
                <a:latin typeface="Lato Black" panose="020F0A02020204030203" pitchFamily="34" charset="0"/>
              </a:defRPr>
            </a:lvl1pPr>
          </a:lstStyle>
          <a:p>
            <a:pPr lvl="0"/>
            <a:r>
              <a:rPr lang="id-ID" dirty="0"/>
              <a:t>A COMPANY</a:t>
            </a:r>
          </a:p>
        </p:txBody>
      </p:sp>
      <p:sp>
        <p:nvSpPr>
          <p:cNvPr id="53" name="Text Placeholder 10"/>
          <p:cNvSpPr>
            <a:spLocks noGrp="1"/>
          </p:cNvSpPr>
          <p:nvPr>
            <p:ph type="body" sz="quarter" idx="17" hasCustomPrompt="1"/>
          </p:nvPr>
        </p:nvSpPr>
        <p:spPr>
          <a:xfrm>
            <a:off x="4935317" y="5092811"/>
            <a:ext cx="2394179" cy="1265695"/>
          </a:xfrm>
        </p:spPr>
        <p:txBody>
          <a:bodyPr>
            <a:noAutofit/>
          </a:bodyPr>
          <a:lstStyle>
            <a:lvl1pPr marL="0" indent="0" algn="ctr">
              <a:buNone/>
              <a:defRPr sz="1800">
                <a:solidFill>
                  <a:schemeClr val="tx2">
                    <a:lumMod val="40000"/>
                    <a:lumOff val="60000"/>
                  </a:schemeClr>
                </a:solidFill>
              </a:defRPr>
            </a:lvl1pPr>
          </a:lstStyle>
          <a:p>
            <a:pPr lvl="0"/>
            <a:r>
              <a:rPr lang="en-US" dirty="0" err="1"/>
              <a:t>Lorem</a:t>
            </a:r>
            <a:r>
              <a:rPr lang="en-US" dirty="0"/>
              <a:t> </a:t>
            </a:r>
            <a:r>
              <a:rPr lang="en-US" dirty="0" err="1"/>
              <a:t>Ipsum</a:t>
            </a:r>
            <a:r>
              <a:rPr lang="en-US" dirty="0"/>
              <a:t> is simply dummy text of the printing and typesetting industry. </a:t>
            </a:r>
            <a:endParaRPr lang="id-ID" dirty="0"/>
          </a:p>
        </p:txBody>
      </p:sp>
      <p:sp>
        <p:nvSpPr>
          <p:cNvPr id="54" name="Text Placeholder 8"/>
          <p:cNvSpPr>
            <a:spLocks noGrp="1"/>
          </p:cNvSpPr>
          <p:nvPr>
            <p:ph type="body" sz="quarter" idx="18" hasCustomPrompt="1"/>
          </p:nvPr>
        </p:nvSpPr>
        <p:spPr>
          <a:xfrm>
            <a:off x="5493892" y="2935861"/>
            <a:ext cx="1277029" cy="449943"/>
          </a:xfrm>
        </p:spPr>
        <p:txBody>
          <a:bodyPr>
            <a:noAutofit/>
          </a:bodyPr>
          <a:lstStyle>
            <a:lvl1pPr marL="0" indent="0" algn="ctr">
              <a:buNone/>
              <a:defRPr sz="3200" baseline="0">
                <a:latin typeface="Lato Black" panose="020F0A02020204030203" pitchFamily="34" charset="0"/>
              </a:defRPr>
            </a:lvl1pPr>
          </a:lstStyle>
          <a:p>
            <a:pPr lvl="0"/>
            <a:r>
              <a:rPr lang="id-ID" dirty="0"/>
              <a:t>2010</a:t>
            </a:r>
          </a:p>
        </p:txBody>
      </p:sp>
      <p:sp>
        <p:nvSpPr>
          <p:cNvPr id="55" name="Rectangle 54"/>
          <p:cNvSpPr/>
          <p:nvPr userDrawn="1"/>
        </p:nvSpPr>
        <p:spPr>
          <a:xfrm>
            <a:off x="5738768" y="3513905"/>
            <a:ext cx="1032175" cy="45719"/>
          </a:xfrm>
          <a:prstGeom prst="rect">
            <a:avLst/>
          </a:prstGeom>
          <a:gradFill>
            <a:gsLst>
              <a:gs pos="100000">
                <a:schemeClr val="tx1">
                  <a:lumMod val="95000"/>
                  <a:lumOff val="5000"/>
                  <a:alpha val="0"/>
                </a:schemeClr>
              </a:gs>
              <a:gs pos="0">
                <a:srgbClr val="00FF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solidFill>
                <a:prstClr val="white"/>
              </a:solidFill>
            </a:endParaRPr>
          </a:p>
        </p:txBody>
      </p:sp>
      <p:sp>
        <p:nvSpPr>
          <p:cNvPr id="56" name="Text Placeholder 3"/>
          <p:cNvSpPr>
            <a:spLocks noGrp="1"/>
          </p:cNvSpPr>
          <p:nvPr>
            <p:ph type="body" sz="quarter" idx="19"/>
          </p:nvPr>
        </p:nvSpPr>
        <p:spPr>
          <a:xfrm>
            <a:off x="6274678" y="1876115"/>
            <a:ext cx="825788" cy="825788"/>
          </a:xfrm>
          <a:prstGeom prst="ellipse">
            <a:avLst/>
          </a:prstGeom>
          <a:gradFill>
            <a:gsLst>
              <a:gs pos="0">
                <a:srgbClr val="B5216F"/>
              </a:gs>
              <a:gs pos="100000">
                <a:srgbClr val="7030A0">
                  <a:alpha val="0"/>
                </a:srgbClr>
              </a:gs>
            </a:gsLst>
            <a:lin ang="5400000" scaled="1"/>
          </a:gradFill>
        </p:spPr>
        <p:txBody>
          <a:bodyPr/>
          <a:lstStyle>
            <a:lvl1pPr marL="0" indent="0">
              <a:buNone/>
              <a:defRPr>
                <a:noFill/>
              </a:defRPr>
            </a:lvl1pPr>
          </a:lstStyle>
          <a:p>
            <a:pPr lvl="0"/>
            <a:endParaRPr lang="id-ID" dirty="0"/>
          </a:p>
        </p:txBody>
      </p:sp>
      <p:sp>
        <p:nvSpPr>
          <p:cNvPr id="57" name="Text Placeholder 3"/>
          <p:cNvSpPr>
            <a:spLocks noGrp="1"/>
          </p:cNvSpPr>
          <p:nvPr>
            <p:ph type="body" sz="quarter" idx="20"/>
          </p:nvPr>
        </p:nvSpPr>
        <p:spPr>
          <a:xfrm>
            <a:off x="8825771" y="2199512"/>
            <a:ext cx="1950623" cy="1950623"/>
          </a:xfrm>
          <a:prstGeom prst="ellipse">
            <a:avLst/>
          </a:prstGeom>
          <a:gradFill>
            <a:gsLst>
              <a:gs pos="0">
                <a:srgbClr val="B5216F"/>
              </a:gs>
              <a:gs pos="100000">
                <a:srgbClr val="7030A0">
                  <a:alpha val="0"/>
                </a:srgbClr>
              </a:gs>
            </a:gsLst>
            <a:lin ang="5400000" scaled="1"/>
          </a:gradFill>
        </p:spPr>
        <p:txBody>
          <a:bodyPr/>
          <a:lstStyle>
            <a:lvl1pPr marL="0" indent="0">
              <a:buNone/>
              <a:defRPr>
                <a:noFill/>
              </a:defRPr>
            </a:lvl1pPr>
          </a:lstStyle>
          <a:p>
            <a:pPr lvl="0"/>
            <a:endParaRPr lang="id-ID" dirty="0"/>
          </a:p>
        </p:txBody>
      </p:sp>
      <p:sp>
        <p:nvSpPr>
          <p:cNvPr id="58" name="Text Placeholder 8"/>
          <p:cNvSpPr>
            <a:spLocks noGrp="1"/>
          </p:cNvSpPr>
          <p:nvPr>
            <p:ph type="body" sz="quarter" idx="21" hasCustomPrompt="1"/>
          </p:nvPr>
        </p:nvSpPr>
        <p:spPr>
          <a:xfrm>
            <a:off x="8603767" y="4468922"/>
            <a:ext cx="2394631" cy="449943"/>
          </a:xfrm>
        </p:spPr>
        <p:txBody>
          <a:bodyPr>
            <a:normAutofit/>
          </a:bodyPr>
          <a:lstStyle>
            <a:lvl1pPr marL="0" indent="0" algn="ctr">
              <a:buNone/>
              <a:defRPr sz="2400" baseline="0">
                <a:latin typeface="Lato Black" panose="020F0A02020204030203" pitchFamily="34" charset="0"/>
              </a:defRPr>
            </a:lvl1pPr>
          </a:lstStyle>
          <a:p>
            <a:pPr lvl="0"/>
            <a:r>
              <a:rPr lang="id-ID" dirty="0"/>
              <a:t>A COMPANY</a:t>
            </a:r>
          </a:p>
        </p:txBody>
      </p:sp>
      <p:sp>
        <p:nvSpPr>
          <p:cNvPr id="59" name="Text Placeholder 10"/>
          <p:cNvSpPr>
            <a:spLocks noGrp="1"/>
          </p:cNvSpPr>
          <p:nvPr>
            <p:ph type="body" sz="quarter" idx="22" hasCustomPrompt="1"/>
          </p:nvPr>
        </p:nvSpPr>
        <p:spPr>
          <a:xfrm>
            <a:off x="8603905" y="5092811"/>
            <a:ext cx="2394179" cy="1265695"/>
          </a:xfrm>
        </p:spPr>
        <p:txBody>
          <a:bodyPr>
            <a:noAutofit/>
          </a:bodyPr>
          <a:lstStyle>
            <a:lvl1pPr marL="0" indent="0" algn="ctr">
              <a:buNone/>
              <a:defRPr sz="1800">
                <a:solidFill>
                  <a:schemeClr val="tx2">
                    <a:lumMod val="40000"/>
                    <a:lumOff val="60000"/>
                  </a:schemeClr>
                </a:solidFill>
              </a:defRPr>
            </a:lvl1pPr>
          </a:lstStyle>
          <a:p>
            <a:pPr lvl="0"/>
            <a:r>
              <a:rPr lang="en-US" dirty="0" err="1"/>
              <a:t>Lorem</a:t>
            </a:r>
            <a:r>
              <a:rPr lang="en-US" dirty="0"/>
              <a:t> </a:t>
            </a:r>
            <a:r>
              <a:rPr lang="en-US" dirty="0" err="1"/>
              <a:t>Ipsum</a:t>
            </a:r>
            <a:r>
              <a:rPr lang="en-US" dirty="0"/>
              <a:t> is simply dummy text of the printing and typesetting industry. </a:t>
            </a:r>
            <a:endParaRPr lang="id-ID" dirty="0"/>
          </a:p>
        </p:txBody>
      </p:sp>
      <p:sp>
        <p:nvSpPr>
          <p:cNvPr id="60" name="Text Placeholder 8"/>
          <p:cNvSpPr>
            <a:spLocks noGrp="1"/>
          </p:cNvSpPr>
          <p:nvPr>
            <p:ph type="body" sz="quarter" idx="23" hasCustomPrompt="1"/>
          </p:nvPr>
        </p:nvSpPr>
        <p:spPr>
          <a:xfrm>
            <a:off x="9162480" y="2935861"/>
            <a:ext cx="1277029" cy="449943"/>
          </a:xfrm>
        </p:spPr>
        <p:txBody>
          <a:bodyPr>
            <a:noAutofit/>
          </a:bodyPr>
          <a:lstStyle>
            <a:lvl1pPr marL="0" indent="0" algn="ctr">
              <a:buNone/>
              <a:defRPr sz="3200" baseline="0">
                <a:latin typeface="Lato Black" panose="020F0A02020204030203" pitchFamily="34" charset="0"/>
              </a:defRPr>
            </a:lvl1pPr>
          </a:lstStyle>
          <a:p>
            <a:pPr lvl="0"/>
            <a:r>
              <a:rPr lang="id-ID" dirty="0"/>
              <a:t>2010</a:t>
            </a:r>
          </a:p>
        </p:txBody>
      </p:sp>
      <p:sp>
        <p:nvSpPr>
          <p:cNvPr id="61" name="Rectangle 60"/>
          <p:cNvSpPr/>
          <p:nvPr userDrawn="1"/>
        </p:nvSpPr>
        <p:spPr>
          <a:xfrm>
            <a:off x="9407422" y="3513905"/>
            <a:ext cx="1032175" cy="45719"/>
          </a:xfrm>
          <a:prstGeom prst="rect">
            <a:avLst/>
          </a:prstGeom>
          <a:gradFill>
            <a:gsLst>
              <a:gs pos="100000">
                <a:schemeClr val="tx1">
                  <a:lumMod val="95000"/>
                  <a:lumOff val="5000"/>
                  <a:alpha val="0"/>
                </a:schemeClr>
              </a:gs>
              <a:gs pos="0">
                <a:srgbClr val="00FF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solidFill>
                <a:prstClr val="white"/>
              </a:solidFill>
            </a:endParaRPr>
          </a:p>
        </p:txBody>
      </p:sp>
      <p:sp>
        <p:nvSpPr>
          <p:cNvPr id="62" name="Text Placeholder 3"/>
          <p:cNvSpPr>
            <a:spLocks noGrp="1"/>
          </p:cNvSpPr>
          <p:nvPr>
            <p:ph type="body" sz="quarter" idx="24"/>
          </p:nvPr>
        </p:nvSpPr>
        <p:spPr>
          <a:xfrm>
            <a:off x="9943267" y="1876115"/>
            <a:ext cx="825788" cy="825788"/>
          </a:xfrm>
          <a:prstGeom prst="ellipse">
            <a:avLst/>
          </a:prstGeom>
          <a:gradFill>
            <a:gsLst>
              <a:gs pos="0">
                <a:srgbClr val="B5216F"/>
              </a:gs>
              <a:gs pos="100000">
                <a:srgbClr val="7030A0">
                  <a:alpha val="0"/>
                </a:srgbClr>
              </a:gs>
            </a:gsLst>
            <a:lin ang="5400000" scaled="1"/>
          </a:gradFill>
        </p:spPr>
        <p:txBody>
          <a:bodyPr/>
          <a:lstStyle>
            <a:lvl1pPr marL="0" indent="0">
              <a:buNone/>
              <a:defRPr>
                <a:noFill/>
              </a:defRPr>
            </a:lvl1pPr>
          </a:lstStyle>
          <a:p>
            <a:pPr lvl="0"/>
            <a:endParaRPr lang="id-ID" dirty="0"/>
          </a:p>
        </p:txBody>
      </p:sp>
    </p:spTree>
    <p:extLst>
      <p:ext uri="{BB962C8B-B14F-4D97-AF65-F5344CB8AC3E}">
        <p14:creationId xmlns:p14="http://schemas.microsoft.com/office/powerpoint/2010/main" val="159866471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Awards">
    <p:spTree>
      <p:nvGrpSpPr>
        <p:cNvPr id="1" name=""/>
        <p:cNvGrpSpPr/>
        <p:nvPr/>
      </p:nvGrpSpPr>
      <p:grpSpPr>
        <a:xfrm>
          <a:off x="0" y="0"/>
          <a:ext cx="0" cy="0"/>
          <a:chOff x="0" y="0"/>
          <a:chExt cx="0" cy="0"/>
        </a:xfrm>
      </p:grpSpPr>
      <p:sp>
        <p:nvSpPr>
          <p:cNvPr id="14" name="Oval 13"/>
          <p:cNvSpPr/>
          <p:nvPr userDrawn="1"/>
        </p:nvSpPr>
        <p:spPr>
          <a:xfrm rot="15764460">
            <a:off x="-1735236" y="-432714"/>
            <a:ext cx="7634206" cy="7634207"/>
          </a:xfrm>
          <a:prstGeom prst="ellipse">
            <a:avLst/>
          </a:prstGeom>
          <a:gradFill>
            <a:gsLst>
              <a:gs pos="0">
                <a:srgbClr val="7030A0">
                  <a:alpha val="0"/>
                  <a:lumMod val="100000"/>
                </a:srgbClr>
              </a:gs>
              <a:gs pos="100000">
                <a:srgbClr val="B5216F">
                  <a:alpha val="70000"/>
                </a:srgbClr>
              </a:gs>
            </a:gsLst>
            <a:lin ang="2400000" scaled="0"/>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prstClr val="white"/>
              </a:solidFill>
            </a:endParaRPr>
          </a:p>
        </p:txBody>
      </p:sp>
      <p:sp>
        <p:nvSpPr>
          <p:cNvPr id="11" name="Oval 10"/>
          <p:cNvSpPr/>
          <p:nvPr userDrawn="1"/>
        </p:nvSpPr>
        <p:spPr>
          <a:xfrm rot="5064396">
            <a:off x="-2760223" y="-844673"/>
            <a:ext cx="7671709" cy="7671709"/>
          </a:xfrm>
          <a:prstGeom prst="ellipse">
            <a:avLst/>
          </a:prstGeom>
          <a:gradFill>
            <a:gsLst>
              <a:gs pos="0">
                <a:srgbClr val="7030A0">
                  <a:alpha val="0"/>
                  <a:lumMod val="100000"/>
                </a:srgbClr>
              </a:gs>
              <a:gs pos="100000">
                <a:srgbClr val="B5216F">
                  <a:alpha val="64000"/>
                </a:srgbClr>
              </a:gs>
            </a:gsLst>
            <a:lin ang="2400000" scaled="0"/>
          </a:gradFill>
          <a:ln>
            <a:noFill/>
          </a:ln>
          <a:effectLst>
            <a:outerShdw blurRad="546100" dist="190500" dir="5400000" algn="t" rotWithShape="0">
              <a:prstClr val="black">
                <a:alpha val="4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13" name="Picture Placeholder 12"/>
          <p:cNvSpPr>
            <a:spLocks noGrp="1"/>
          </p:cNvSpPr>
          <p:nvPr>
            <p:ph type="pic" sz="quarter" idx="10"/>
          </p:nvPr>
        </p:nvSpPr>
        <p:spPr>
          <a:xfrm>
            <a:off x="-2132255" y="307069"/>
            <a:ext cx="6415768" cy="6415768"/>
          </a:xfrm>
          <a:prstGeom prst="ellipse">
            <a:avLst/>
          </a:prstGeom>
          <a:solidFill>
            <a:schemeClr val="bg2">
              <a:lumMod val="25000"/>
            </a:schemeClr>
          </a:solidFill>
        </p:spPr>
        <p:txBody>
          <a:bodyPr/>
          <a:lstStyle/>
          <a:p>
            <a:endParaRPr lang="id-ID"/>
          </a:p>
        </p:txBody>
      </p:sp>
      <p:sp>
        <p:nvSpPr>
          <p:cNvPr id="2" name="Title 1"/>
          <p:cNvSpPr>
            <a:spLocks noGrp="1"/>
          </p:cNvSpPr>
          <p:nvPr>
            <p:ph type="title" hasCustomPrompt="1"/>
          </p:nvPr>
        </p:nvSpPr>
        <p:spPr>
          <a:xfrm>
            <a:off x="3539725" y="307201"/>
            <a:ext cx="2338841" cy="868589"/>
          </a:xfrm>
        </p:spPr>
        <p:txBody>
          <a:bodyPr/>
          <a:lstStyle>
            <a:lvl1pPr>
              <a:defRPr/>
            </a:lvl1pPr>
          </a:lstStyle>
          <a:p>
            <a:r>
              <a:rPr lang="id-ID" dirty="0"/>
              <a:t>Awards</a:t>
            </a:r>
          </a:p>
        </p:txBody>
      </p:sp>
      <p:sp>
        <p:nvSpPr>
          <p:cNvPr id="15" name="Oval 14"/>
          <p:cNvSpPr/>
          <p:nvPr userDrawn="1"/>
        </p:nvSpPr>
        <p:spPr>
          <a:xfrm rot="5064396">
            <a:off x="4439275" y="2343476"/>
            <a:ext cx="2180264" cy="2180264"/>
          </a:xfrm>
          <a:prstGeom prst="ellipse">
            <a:avLst/>
          </a:prstGeom>
          <a:gradFill>
            <a:gsLst>
              <a:gs pos="0">
                <a:srgbClr val="7030A0">
                  <a:lumMod val="100000"/>
                  <a:alpha val="26000"/>
                </a:srgbClr>
              </a:gs>
              <a:gs pos="100000">
                <a:srgbClr val="B5216F">
                  <a:alpha val="78000"/>
                </a:srgbClr>
              </a:gs>
            </a:gsLst>
            <a:lin ang="11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17" name="Text Placeholder 16"/>
          <p:cNvSpPr>
            <a:spLocks noGrp="1"/>
          </p:cNvSpPr>
          <p:nvPr>
            <p:ph type="body" sz="quarter" idx="11" hasCustomPrompt="1"/>
          </p:nvPr>
        </p:nvSpPr>
        <p:spPr>
          <a:xfrm>
            <a:off x="5064723" y="2723924"/>
            <a:ext cx="929368" cy="1320800"/>
          </a:xfrm>
        </p:spPr>
        <p:txBody>
          <a:bodyPr>
            <a:noAutofit/>
          </a:bodyPr>
          <a:lstStyle>
            <a:lvl1pPr marL="0" indent="0">
              <a:buNone/>
              <a:defRPr sz="9600">
                <a:latin typeface="Lato Black" panose="020F0A02020204030203" pitchFamily="34" charset="0"/>
              </a:defRPr>
            </a:lvl1pPr>
          </a:lstStyle>
          <a:p>
            <a:pPr lvl="0"/>
            <a:r>
              <a:rPr lang="id-ID" dirty="0"/>
              <a:t>1</a:t>
            </a:r>
          </a:p>
        </p:txBody>
      </p:sp>
      <p:sp>
        <p:nvSpPr>
          <p:cNvPr id="19" name="Text Placeholder 18"/>
          <p:cNvSpPr>
            <a:spLocks noGrp="1"/>
          </p:cNvSpPr>
          <p:nvPr>
            <p:ph type="body" sz="quarter" idx="12" hasCustomPrompt="1"/>
          </p:nvPr>
        </p:nvSpPr>
        <p:spPr>
          <a:xfrm>
            <a:off x="7184345" y="1799900"/>
            <a:ext cx="4049712" cy="921613"/>
          </a:xfrm>
        </p:spPr>
        <p:txBody>
          <a:bodyPr>
            <a:noAutofit/>
          </a:bodyPr>
          <a:lstStyle>
            <a:lvl1pPr marL="0" indent="0">
              <a:buNone/>
              <a:defRPr sz="3200">
                <a:latin typeface="Lato Black" panose="020F0A02020204030203" pitchFamily="34" charset="0"/>
              </a:defRPr>
            </a:lvl1pPr>
          </a:lstStyle>
          <a:p>
            <a:pPr lvl="0"/>
            <a:r>
              <a:rPr lang="id-ID" dirty="0"/>
              <a:t>International Lipsum Nomination</a:t>
            </a:r>
          </a:p>
        </p:txBody>
      </p:sp>
      <p:sp>
        <p:nvSpPr>
          <p:cNvPr id="21" name="Text Placeholder 20"/>
          <p:cNvSpPr>
            <a:spLocks noGrp="1"/>
          </p:cNvSpPr>
          <p:nvPr>
            <p:ph type="body" sz="quarter" idx="13" hasCustomPrompt="1"/>
          </p:nvPr>
        </p:nvSpPr>
        <p:spPr>
          <a:xfrm>
            <a:off x="7184658" y="2990524"/>
            <a:ext cx="4049487" cy="2757261"/>
          </a:xfrm>
        </p:spPr>
        <p:txBody>
          <a:bodyPr>
            <a:normAutofit/>
          </a:bodyPr>
          <a:lstStyle>
            <a:lvl1pPr marL="0" indent="0">
              <a:lnSpc>
                <a:spcPct val="100000"/>
              </a:lnSpc>
              <a:buNone/>
              <a:defRPr sz="2000">
                <a:solidFill>
                  <a:schemeClr val="tx2">
                    <a:lumMod val="40000"/>
                    <a:lumOff val="60000"/>
                  </a:schemeClr>
                </a:solidFill>
              </a:defRPr>
            </a:lvl1pPr>
          </a:lstStyle>
          <a:p>
            <a:pPr lvl="0"/>
            <a:r>
              <a:rPr lang="en-US" dirty="0" err="1"/>
              <a:t>Lorem</a:t>
            </a:r>
            <a:r>
              <a:rPr lang="en-US" dirty="0"/>
              <a:t> </a:t>
            </a:r>
            <a:r>
              <a:rPr lang="en-US" dirty="0" err="1"/>
              <a:t>Ipsum</a:t>
            </a:r>
            <a:r>
              <a:rPr lang="en-US" dirty="0"/>
              <a:t> is simply dummy text of the printing and typesetting industry. </a:t>
            </a:r>
            <a:r>
              <a:rPr lang="en-US" dirty="0" err="1"/>
              <a:t>Lorem</a:t>
            </a:r>
            <a:r>
              <a:rPr lang="en-US" dirty="0"/>
              <a:t> </a:t>
            </a:r>
            <a:r>
              <a:rPr lang="en-US" dirty="0" err="1"/>
              <a:t>Ipsum</a:t>
            </a:r>
            <a:r>
              <a:rPr lang="en-US" dirty="0"/>
              <a:t> has been the industry's standard dummy text ever since the 1500s,</a:t>
            </a:r>
            <a:endParaRPr lang="id-ID" dirty="0"/>
          </a:p>
        </p:txBody>
      </p:sp>
      <p:sp>
        <p:nvSpPr>
          <p:cNvPr id="22" name="Rectangle 21"/>
          <p:cNvSpPr/>
          <p:nvPr userDrawn="1"/>
        </p:nvSpPr>
        <p:spPr>
          <a:xfrm>
            <a:off x="3676970" y="1175790"/>
            <a:ext cx="4610775" cy="45719"/>
          </a:xfrm>
          <a:prstGeom prst="rect">
            <a:avLst/>
          </a:prstGeom>
          <a:gradFill>
            <a:gsLst>
              <a:gs pos="100000">
                <a:schemeClr val="tx1">
                  <a:lumMod val="95000"/>
                  <a:lumOff val="5000"/>
                  <a:alpha val="0"/>
                </a:schemeClr>
              </a:gs>
              <a:gs pos="0">
                <a:srgbClr val="00FF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solidFill>
                <a:prstClr val="white"/>
              </a:solidFill>
            </a:endParaRPr>
          </a:p>
        </p:txBody>
      </p:sp>
    </p:spTree>
    <p:extLst>
      <p:ext uri="{BB962C8B-B14F-4D97-AF65-F5344CB8AC3E}">
        <p14:creationId xmlns:p14="http://schemas.microsoft.com/office/powerpoint/2010/main" val="360568936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Additional Info">
    <p:spTree>
      <p:nvGrpSpPr>
        <p:cNvPr id="1" name=""/>
        <p:cNvGrpSpPr/>
        <p:nvPr/>
      </p:nvGrpSpPr>
      <p:grpSpPr>
        <a:xfrm>
          <a:off x="0" y="0"/>
          <a:ext cx="0" cy="0"/>
          <a:chOff x="0" y="0"/>
          <a:chExt cx="0" cy="0"/>
        </a:xfrm>
      </p:grpSpPr>
      <p:sp>
        <p:nvSpPr>
          <p:cNvPr id="13" name="Rounded Rectangle 12"/>
          <p:cNvSpPr/>
          <p:nvPr userDrawn="1"/>
        </p:nvSpPr>
        <p:spPr>
          <a:xfrm rot="5400000">
            <a:off x="1320531" y="1680545"/>
            <a:ext cx="14803068" cy="8568487"/>
          </a:xfrm>
          <a:prstGeom prst="roundRect">
            <a:avLst>
              <a:gd name="adj" fmla="val 50000"/>
            </a:avLst>
          </a:prstGeom>
          <a:gradFill flip="none" rotWithShape="1">
            <a:gsLst>
              <a:gs pos="0">
                <a:schemeClr val="tx2">
                  <a:lumMod val="75000"/>
                  <a:alpha val="0"/>
                </a:schemeClr>
              </a:gs>
              <a:gs pos="100000">
                <a:schemeClr val="tx2">
                  <a:lumMod val="75000"/>
                  <a:alpha val="67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dirty="0">
              <a:solidFill>
                <a:prstClr val="white"/>
              </a:solidFill>
            </a:endParaRPr>
          </a:p>
        </p:txBody>
      </p:sp>
      <p:sp>
        <p:nvSpPr>
          <p:cNvPr id="15" name="Oval 14"/>
          <p:cNvSpPr/>
          <p:nvPr userDrawn="1"/>
        </p:nvSpPr>
        <p:spPr>
          <a:xfrm rot="15764460">
            <a:off x="6166269" y="-1327531"/>
            <a:ext cx="8897558" cy="8897559"/>
          </a:xfrm>
          <a:prstGeom prst="ellipse">
            <a:avLst/>
          </a:prstGeom>
          <a:gradFill>
            <a:gsLst>
              <a:gs pos="16000">
                <a:srgbClr val="7030A0">
                  <a:lumMod val="100000"/>
                  <a:alpha val="27000"/>
                </a:srgbClr>
              </a:gs>
              <a:gs pos="68000">
                <a:srgbClr val="B5216F">
                  <a:alpha val="70000"/>
                </a:srgbClr>
              </a:gs>
            </a:gsLst>
            <a:lin ang="3600000" scaled="0"/>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prstClr val="white"/>
              </a:solidFill>
            </a:endParaRPr>
          </a:p>
        </p:txBody>
      </p:sp>
      <p:sp>
        <p:nvSpPr>
          <p:cNvPr id="14" name="Oval 13"/>
          <p:cNvSpPr/>
          <p:nvPr userDrawn="1"/>
        </p:nvSpPr>
        <p:spPr>
          <a:xfrm rot="5064396">
            <a:off x="6790358" y="-714605"/>
            <a:ext cx="7671709" cy="7671709"/>
          </a:xfrm>
          <a:prstGeom prst="ellipse">
            <a:avLst/>
          </a:prstGeom>
          <a:gradFill>
            <a:gsLst>
              <a:gs pos="0">
                <a:srgbClr val="7030A0">
                  <a:alpha val="0"/>
                  <a:lumMod val="100000"/>
                </a:srgbClr>
              </a:gs>
              <a:gs pos="100000">
                <a:srgbClr val="B5216F">
                  <a:alpha val="64000"/>
                </a:srgbClr>
              </a:gs>
            </a:gsLst>
            <a:lin ang="10800000" scaled="0"/>
          </a:gradFill>
          <a:ln>
            <a:noFill/>
          </a:ln>
          <a:effectLst>
            <a:outerShdw blurRad="546100" dist="190500" dir="5400000" algn="t" rotWithShape="0">
              <a:prstClr val="black">
                <a:alpha val="4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2" name="Title 1"/>
          <p:cNvSpPr>
            <a:spLocks noGrp="1"/>
          </p:cNvSpPr>
          <p:nvPr>
            <p:ph type="title" hasCustomPrompt="1"/>
          </p:nvPr>
        </p:nvSpPr>
        <p:spPr>
          <a:xfrm>
            <a:off x="881745" y="1782916"/>
            <a:ext cx="5475515" cy="735014"/>
          </a:xfrm>
        </p:spPr>
        <p:txBody>
          <a:bodyPr/>
          <a:lstStyle>
            <a:lvl1pPr>
              <a:defRPr/>
            </a:lvl1pPr>
          </a:lstStyle>
          <a:p>
            <a:r>
              <a:rPr lang="en-US" dirty="0"/>
              <a:t>A</a:t>
            </a:r>
            <a:r>
              <a:rPr lang="id-ID" dirty="0"/>
              <a:t>dditional Info</a:t>
            </a:r>
          </a:p>
        </p:txBody>
      </p:sp>
      <p:sp>
        <p:nvSpPr>
          <p:cNvPr id="7" name="Text Placeholder 6"/>
          <p:cNvSpPr>
            <a:spLocks noGrp="1"/>
          </p:cNvSpPr>
          <p:nvPr>
            <p:ph type="body" sz="quarter" idx="10" hasCustomPrompt="1"/>
          </p:nvPr>
        </p:nvSpPr>
        <p:spPr>
          <a:xfrm>
            <a:off x="881787" y="3121383"/>
            <a:ext cx="5336177" cy="2336119"/>
          </a:xfrm>
        </p:spPr>
        <p:txBody>
          <a:bodyPr>
            <a:normAutofit/>
          </a:bodyPr>
          <a:lstStyle>
            <a:lvl1pPr marL="0" indent="0">
              <a:buNone/>
              <a:defRPr sz="2000">
                <a:solidFill>
                  <a:schemeClr val="tx2">
                    <a:lumMod val="40000"/>
                    <a:lumOff val="60000"/>
                  </a:schemeClr>
                </a:solidFill>
              </a:defRPr>
            </a:lvl1pPr>
          </a:lstStyle>
          <a:p>
            <a:pPr lvl="0"/>
            <a:r>
              <a:rPr lang="en-US" dirty="0" err="1"/>
              <a:t>Lorem</a:t>
            </a:r>
            <a:r>
              <a:rPr lang="en-US" dirty="0"/>
              <a:t> </a:t>
            </a:r>
            <a:r>
              <a:rPr lang="en-US" dirty="0" err="1"/>
              <a:t>Ipsum</a:t>
            </a:r>
            <a:r>
              <a:rPr lang="en-US" dirty="0"/>
              <a:t> is simply dummy text of the printing and typesetting industry. </a:t>
            </a:r>
            <a:r>
              <a:rPr lang="en-US" dirty="0" err="1"/>
              <a:t>Lorem</a:t>
            </a:r>
            <a:r>
              <a:rPr lang="en-US" dirty="0"/>
              <a:t> </a:t>
            </a:r>
            <a:r>
              <a:rPr lang="en-US" dirty="0" err="1"/>
              <a:t>Ipsum</a:t>
            </a:r>
            <a:r>
              <a:rPr lang="en-US" dirty="0"/>
              <a:t> has been the industry's standard dummy text ever since the 1500s,</a:t>
            </a:r>
            <a:endParaRPr lang="id-ID" dirty="0"/>
          </a:p>
        </p:txBody>
      </p:sp>
      <p:sp>
        <p:nvSpPr>
          <p:cNvPr id="12" name="Picture Placeholder 11"/>
          <p:cNvSpPr>
            <a:spLocks noGrp="1"/>
          </p:cNvSpPr>
          <p:nvPr>
            <p:ph type="pic" sz="quarter" idx="11"/>
          </p:nvPr>
        </p:nvSpPr>
        <p:spPr>
          <a:xfrm>
            <a:off x="7721782" y="0"/>
            <a:ext cx="6153151" cy="9144000"/>
          </a:xfrm>
          <a:prstGeom prst="roundRect">
            <a:avLst>
              <a:gd name="adj" fmla="val 46793"/>
            </a:avLst>
          </a:prstGeom>
          <a:solidFill>
            <a:schemeClr val="tx1">
              <a:lumMod val="85000"/>
              <a:lumOff val="15000"/>
            </a:schemeClr>
          </a:solidFill>
        </p:spPr>
        <p:txBody>
          <a:bodyPr/>
          <a:lstStyle/>
          <a:p>
            <a:endParaRPr lang="id-ID" dirty="0"/>
          </a:p>
        </p:txBody>
      </p:sp>
      <p:sp>
        <p:nvSpPr>
          <p:cNvPr id="16" name="Rectangle 15"/>
          <p:cNvSpPr/>
          <p:nvPr userDrawn="1"/>
        </p:nvSpPr>
        <p:spPr>
          <a:xfrm>
            <a:off x="973812" y="2590547"/>
            <a:ext cx="4610775" cy="45719"/>
          </a:xfrm>
          <a:prstGeom prst="rect">
            <a:avLst/>
          </a:prstGeom>
          <a:gradFill>
            <a:gsLst>
              <a:gs pos="100000">
                <a:schemeClr val="tx1">
                  <a:lumMod val="95000"/>
                  <a:lumOff val="5000"/>
                  <a:alpha val="0"/>
                </a:schemeClr>
              </a:gs>
              <a:gs pos="0">
                <a:srgbClr val="00FF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solidFill>
                <a:prstClr val="white"/>
              </a:solidFill>
            </a:endParaRPr>
          </a:p>
        </p:txBody>
      </p:sp>
      <p:sp>
        <p:nvSpPr>
          <p:cNvPr id="10" name="Text Placeholder 3"/>
          <p:cNvSpPr>
            <a:spLocks noGrp="1"/>
          </p:cNvSpPr>
          <p:nvPr>
            <p:ph type="body" sz="quarter" idx="16"/>
          </p:nvPr>
        </p:nvSpPr>
        <p:spPr>
          <a:xfrm>
            <a:off x="9055258" y="4724245"/>
            <a:ext cx="6106711" cy="6022558"/>
          </a:xfrm>
          <a:prstGeom prst="ellipse">
            <a:avLst/>
          </a:prstGeom>
          <a:gradFill>
            <a:gsLst>
              <a:gs pos="100000">
                <a:srgbClr val="7030A0">
                  <a:alpha val="0"/>
                </a:srgbClr>
              </a:gs>
              <a:gs pos="0">
                <a:srgbClr val="B5216F">
                  <a:alpha val="55000"/>
                </a:srgbClr>
              </a:gs>
            </a:gsLst>
            <a:lin ang="6000000" scaled="0"/>
          </a:gradFill>
        </p:spPr>
        <p:txBody>
          <a:bodyPr/>
          <a:lstStyle>
            <a:lvl1pPr>
              <a:defRPr>
                <a:noFill/>
              </a:defRPr>
            </a:lvl1pPr>
            <a:lvl2pPr>
              <a:defRPr>
                <a:noFill/>
              </a:defRPr>
            </a:lvl2pPr>
            <a:lvl3pPr>
              <a:defRPr>
                <a:noFill/>
              </a:defRPr>
            </a:lvl3pPr>
            <a:lvl4pPr>
              <a:defRPr>
                <a:noFill/>
              </a:defRPr>
            </a:lvl4pPr>
            <a:lvl5pPr>
              <a:defRPr>
                <a:no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d-ID" dirty="0"/>
          </a:p>
        </p:txBody>
      </p:sp>
    </p:spTree>
    <p:extLst>
      <p:ext uri="{BB962C8B-B14F-4D97-AF65-F5344CB8AC3E}">
        <p14:creationId xmlns:p14="http://schemas.microsoft.com/office/powerpoint/2010/main" val="266278312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Image preview">
    <p:spTree>
      <p:nvGrpSpPr>
        <p:cNvPr id="1" name=""/>
        <p:cNvGrpSpPr/>
        <p:nvPr/>
      </p:nvGrpSpPr>
      <p:grpSpPr>
        <a:xfrm>
          <a:off x="0" y="0"/>
          <a:ext cx="0" cy="0"/>
          <a:chOff x="0" y="0"/>
          <a:chExt cx="0" cy="0"/>
        </a:xfrm>
      </p:grpSpPr>
      <p:sp>
        <p:nvSpPr>
          <p:cNvPr id="7" name="Rounded Rectangle 6"/>
          <p:cNvSpPr/>
          <p:nvPr userDrawn="1"/>
        </p:nvSpPr>
        <p:spPr>
          <a:xfrm>
            <a:off x="-5546478" y="-823591"/>
            <a:ext cx="14803068" cy="8568486"/>
          </a:xfrm>
          <a:prstGeom prst="roundRect">
            <a:avLst>
              <a:gd name="adj" fmla="val 50000"/>
            </a:avLst>
          </a:prstGeom>
          <a:gradFill flip="none" rotWithShape="1">
            <a:gsLst>
              <a:gs pos="0">
                <a:schemeClr val="tx2">
                  <a:lumMod val="75000"/>
                  <a:alpha val="0"/>
                </a:schemeClr>
              </a:gs>
              <a:gs pos="100000">
                <a:schemeClr val="tx2">
                  <a:lumMod val="75000"/>
                  <a:alpha val="6700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dirty="0">
              <a:solidFill>
                <a:prstClr val="white"/>
              </a:solidFill>
            </a:endParaRPr>
          </a:p>
        </p:txBody>
      </p:sp>
      <p:sp>
        <p:nvSpPr>
          <p:cNvPr id="8" name="Oval 7"/>
          <p:cNvSpPr/>
          <p:nvPr userDrawn="1"/>
        </p:nvSpPr>
        <p:spPr>
          <a:xfrm rot="15764460">
            <a:off x="-2766718" y="-596002"/>
            <a:ext cx="8897558" cy="8897559"/>
          </a:xfrm>
          <a:prstGeom prst="ellipse">
            <a:avLst/>
          </a:prstGeom>
          <a:gradFill>
            <a:gsLst>
              <a:gs pos="16000">
                <a:srgbClr val="7030A0">
                  <a:lumMod val="100000"/>
                  <a:alpha val="27000"/>
                </a:srgbClr>
              </a:gs>
              <a:gs pos="68000">
                <a:srgbClr val="B5216F">
                  <a:alpha val="70000"/>
                </a:srgbClr>
              </a:gs>
            </a:gsLst>
            <a:lin ang="3600000" scaled="0"/>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prstClr val="white"/>
              </a:solidFill>
            </a:endParaRPr>
          </a:p>
        </p:txBody>
      </p:sp>
      <p:sp>
        <p:nvSpPr>
          <p:cNvPr id="10" name="Rectangle 9"/>
          <p:cNvSpPr/>
          <p:nvPr userDrawn="1"/>
        </p:nvSpPr>
        <p:spPr>
          <a:xfrm>
            <a:off x="1925431" y="1293901"/>
            <a:ext cx="9584489" cy="431863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dirty="0">
              <a:solidFill>
                <a:prstClr val="white"/>
              </a:solidFill>
            </a:endParaRPr>
          </a:p>
        </p:txBody>
      </p:sp>
      <p:sp>
        <p:nvSpPr>
          <p:cNvPr id="9" name="Rectangle 8"/>
          <p:cNvSpPr/>
          <p:nvPr userDrawn="1"/>
        </p:nvSpPr>
        <p:spPr>
          <a:xfrm>
            <a:off x="1266093" y="998406"/>
            <a:ext cx="9945859" cy="4909625"/>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dirty="0">
              <a:solidFill>
                <a:prstClr val="white"/>
              </a:solidFill>
            </a:endParaRPr>
          </a:p>
        </p:txBody>
      </p:sp>
      <p:sp>
        <p:nvSpPr>
          <p:cNvPr id="6" name="Picture Placeholder 5"/>
          <p:cNvSpPr>
            <a:spLocks noGrp="1"/>
          </p:cNvSpPr>
          <p:nvPr>
            <p:ph type="pic" sz="quarter" idx="10"/>
          </p:nvPr>
        </p:nvSpPr>
        <p:spPr>
          <a:xfrm>
            <a:off x="525816" y="495038"/>
            <a:ext cx="10157021" cy="5916361"/>
          </a:xfrm>
          <a:solidFill>
            <a:schemeClr val="bg2">
              <a:lumMod val="25000"/>
            </a:schemeClr>
          </a:solidFill>
        </p:spPr>
        <p:txBody>
          <a:bodyPr/>
          <a:lstStyle/>
          <a:p>
            <a:endParaRPr lang="id-ID"/>
          </a:p>
        </p:txBody>
      </p:sp>
    </p:spTree>
    <p:extLst>
      <p:ext uri="{BB962C8B-B14F-4D97-AF65-F5344CB8AC3E}">
        <p14:creationId xmlns:p14="http://schemas.microsoft.com/office/powerpoint/2010/main" val="303583357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9" name="Rounded Rectangle 8"/>
          <p:cNvSpPr/>
          <p:nvPr userDrawn="1"/>
        </p:nvSpPr>
        <p:spPr>
          <a:xfrm flipH="1">
            <a:off x="707427" y="0"/>
            <a:ext cx="14803068" cy="8568486"/>
          </a:xfrm>
          <a:prstGeom prst="roundRect">
            <a:avLst>
              <a:gd name="adj" fmla="val 50000"/>
            </a:avLst>
          </a:prstGeom>
          <a:gradFill flip="none" rotWithShape="1">
            <a:gsLst>
              <a:gs pos="0">
                <a:schemeClr val="tx2">
                  <a:lumMod val="75000"/>
                  <a:alpha val="0"/>
                </a:schemeClr>
              </a:gs>
              <a:gs pos="100000">
                <a:schemeClr val="tx2">
                  <a:lumMod val="75000"/>
                  <a:alpha val="6700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dirty="0">
              <a:solidFill>
                <a:prstClr val="white"/>
              </a:solidFill>
            </a:endParaRPr>
          </a:p>
        </p:txBody>
      </p:sp>
      <p:sp>
        <p:nvSpPr>
          <p:cNvPr id="10" name="Oval 9"/>
          <p:cNvSpPr/>
          <p:nvPr userDrawn="1"/>
        </p:nvSpPr>
        <p:spPr>
          <a:xfrm rot="15764460">
            <a:off x="2242309" y="61345"/>
            <a:ext cx="8897558" cy="8897559"/>
          </a:xfrm>
          <a:prstGeom prst="ellipse">
            <a:avLst/>
          </a:prstGeom>
          <a:gradFill>
            <a:gsLst>
              <a:gs pos="16000">
                <a:srgbClr val="7030A0">
                  <a:lumMod val="100000"/>
                  <a:alpha val="27000"/>
                </a:srgbClr>
              </a:gs>
              <a:gs pos="68000">
                <a:srgbClr val="B5216F">
                  <a:alpha val="70000"/>
                </a:srgbClr>
              </a:gs>
            </a:gsLst>
            <a:lin ang="3600000" scaled="0"/>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prstClr val="white"/>
              </a:solidFill>
            </a:endParaRPr>
          </a:p>
        </p:txBody>
      </p:sp>
      <p:sp>
        <p:nvSpPr>
          <p:cNvPr id="8" name="Rectangle 7"/>
          <p:cNvSpPr/>
          <p:nvPr userDrawn="1"/>
        </p:nvSpPr>
        <p:spPr>
          <a:xfrm>
            <a:off x="-55604" y="469560"/>
            <a:ext cx="12303211" cy="5918887"/>
          </a:xfrm>
          <a:prstGeom prst="rect">
            <a:avLst/>
          </a:prstGeom>
          <a:solidFill>
            <a:schemeClr val="bg2">
              <a:lumMod val="10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prstClr val="white"/>
              </a:solidFill>
            </a:endParaRPr>
          </a:p>
        </p:txBody>
      </p:sp>
      <p:sp>
        <p:nvSpPr>
          <p:cNvPr id="7" name="Media Placeholder 6"/>
          <p:cNvSpPr>
            <a:spLocks noGrp="1"/>
          </p:cNvSpPr>
          <p:nvPr>
            <p:ph type="media" sz="quarter" idx="10"/>
          </p:nvPr>
        </p:nvSpPr>
        <p:spPr>
          <a:xfrm>
            <a:off x="707424" y="627109"/>
            <a:ext cx="10777152" cy="5603789"/>
          </a:xfrm>
          <a:solidFill>
            <a:schemeClr val="bg2">
              <a:lumMod val="25000"/>
            </a:schemeClr>
          </a:solidFill>
        </p:spPr>
        <p:txBody>
          <a:bodyPr/>
          <a:lstStyle/>
          <a:p>
            <a:endParaRPr lang="id-ID"/>
          </a:p>
        </p:txBody>
      </p:sp>
    </p:spTree>
    <p:extLst>
      <p:ext uri="{BB962C8B-B14F-4D97-AF65-F5344CB8AC3E}">
        <p14:creationId xmlns:p14="http://schemas.microsoft.com/office/powerpoint/2010/main" val="283017102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11" name="Oval 10"/>
          <p:cNvSpPr/>
          <p:nvPr userDrawn="1"/>
        </p:nvSpPr>
        <p:spPr>
          <a:xfrm>
            <a:off x="-6405342" y="-1623637"/>
            <a:ext cx="10424892" cy="10325100"/>
          </a:xfrm>
          <a:prstGeom prst="ellipse">
            <a:avLst/>
          </a:prstGeom>
          <a:gradFill>
            <a:gsLst>
              <a:gs pos="100000">
                <a:schemeClr val="tx2">
                  <a:lumMod val="75000"/>
                  <a:alpha val="0"/>
                </a:schemeClr>
              </a:gs>
              <a:gs pos="0">
                <a:schemeClr val="tx2">
                  <a:lumMod val="75000"/>
                  <a:alpha val="67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dirty="0">
              <a:solidFill>
                <a:prstClr val="white"/>
              </a:solidFill>
            </a:endParaRPr>
          </a:p>
        </p:txBody>
      </p:sp>
      <p:sp>
        <p:nvSpPr>
          <p:cNvPr id="2" name="Title 1"/>
          <p:cNvSpPr>
            <a:spLocks noGrp="1"/>
          </p:cNvSpPr>
          <p:nvPr>
            <p:ph type="title" hasCustomPrompt="1"/>
          </p:nvPr>
        </p:nvSpPr>
        <p:spPr>
          <a:xfrm>
            <a:off x="4844621" y="2672569"/>
            <a:ext cx="4913015" cy="1512862"/>
          </a:xfrm>
        </p:spPr>
        <p:txBody>
          <a:bodyPr anchor="t" anchorCtr="0">
            <a:noAutofit/>
          </a:bodyPr>
          <a:lstStyle>
            <a:lvl1pPr>
              <a:defRPr sz="4400"/>
            </a:lvl1pPr>
          </a:lstStyle>
          <a:p>
            <a:r>
              <a:rPr lang="id-ID" dirty="0"/>
              <a:t>You can insert a question here</a:t>
            </a:r>
          </a:p>
        </p:txBody>
      </p:sp>
      <p:sp>
        <p:nvSpPr>
          <p:cNvPr id="8" name="Oval 7"/>
          <p:cNvSpPr/>
          <p:nvPr userDrawn="1"/>
        </p:nvSpPr>
        <p:spPr>
          <a:xfrm rot="5064396">
            <a:off x="918835" y="2274520"/>
            <a:ext cx="2180264" cy="2180264"/>
          </a:xfrm>
          <a:prstGeom prst="ellipse">
            <a:avLst/>
          </a:prstGeom>
          <a:gradFill>
            <a:gsLst>
              <a:gs pos="0">
                <a:srgbClr val="7030A0">
                  <a:lumMod val="100000"/>
                  <a:alpha val="26000"/>
                </a:srgbClr>
              </a:gs>
              <a:gs pos="100000">
                <a:srgbClr val="B5216F">
                  <a:alpha val="78000"/>
                </a:srgbClr>
              </a:gs>
            </a:gsLst>
            <a:lin ang="11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9" name="Text Placeholder 16"/>
          <p:cNvSpPr>
            <a:spLocks noGrp="1"/>
          </p:cNvSpPr>
          <p:nvPr>
            <p:ph type="body" sz="quarter" idx="11" hasCustomPrompt="1"/>
          </p:nvPr>
        </p:nvSpPr>
        <p:spPr>
          <a:xfrm>
            <a:off x="1642756" y="2429886"/>
            <a:ext cx="759301" cy="1320800"/>
          </a:xfrm>
        </p:spPr>
        <p:txBody>
          <a:bodyPr>
            <a:noAutofit/>
          </a:bodyPr>
          <a:lstStyle>
            <a:lvl1pPr marL="0" indent="0">
              <a:buNone/>
              <a:defRPr sz="9600">
                <a:latin typeface="Lato Black" panose="020F0A02020204030203" pitchFamily="34" charset="0"/>
              </a:defRPr>
            </a:lvl1pPr>
          </a:lstStyle>
          <a:p>
            <a:pPr lvl="0"/>
            <a:r>
              <a:rPr lang="id-ID" dirty="0"/>
              <a:t>?</a:t>
            </a:r>
          </a:p>
        </p:txBody>
      </p:sp>
      <p:sp>
        <p:nvSpPr>
          <p:cNvPr id="10" name="Text Placeholder 16"/>
          <p:cNvSpPr>
            <a:spLocks noGrp="1"/>
          </p:cNvSpPr>
          <p:nvPr>
            <p:ph type="body" sz="quarter" idx="12" hasCustomPrompt="1"/>
          </p:nvPr>
        </p:nvSpPr>
        <p:spPr>
          <a:xfrm>
            <a:off x="938827" y="3818940"/>
            <a:ext cx="2140280" cy="582944"/>
          </a:xfrm>
        </p:spPr>
        <p:txBody>
          <a:bodyPr>
            <a:noAutofit/>
          </a:bodyPr>
          <a:lstStyle>
            <a:lvl1pPr marL="0" indent="0">
              <a:buNone/>
              <a:defRPr sz="3600">
                <a:latin typeface="Lato Black" panose="020F0A02020204030203" pitchFamily="34" charset="0"/>
              </a:defRPr>
            </a:lvl1pPr>
          </a:lstStyle>
          <a:p>
            <a:pPr lvl="0"/>
            <a:r>
              <a:rPr lang="id-ID" dirty="0"/>
              <a:t>Question</a:t>
            </a:r>
          </a:p>
        </p:txBody>
      </p:sp>
      <p:sp>
        <p:nvSpPr>
          <p:cNvPr id="12" name="Rectangle 11"/>
          <p:cNvSpPr/>
          <p:nvPr userDrawn="1"/>
        </p:nvSpPr>
        <p:spPr>
          <a:xfrm>
            <a:off x="1369952" y="4544386"/>
            <a:ext cx="1312359" cy="45719"/>
          </a:xfrm>
          <a:prstGeom prst="rect">
            <a:avLst/>
          </a:prstGeom>
          <a:gradFill>
            <a:gsLst>
              <a:gs pos="100000">
                <a:schemeClr val="tx1">
                  <a:lumMod val="95000"/>
                  <a:lumOff val="5000"/>
                  <a:alpha val="0"/>
                </a:schemeClr>
              </a:gs>
              <a:gs pos="0">
                <a:srgbClr val="00FF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solidFill>
                <a:prstClr val="white"/>
              </a:solidFill>
            </a:endParaRPr>
          </a:p>
        </p:txBody>
      </p:sp>
    </p:spTree>
    <p:extLst>
      <p:ext uri="{BB962C8B-B14F-4D97-AF65-F5344CB8AC3E}">
        <p14:creationId xmlns:p14="http://schemas.microsoft.com/office/powerpoint/2010/main" val="346574910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Public Figure">
    <p:spTree>
      <p:nvGrpSpPr>
        <p:cNvPr id="1" name=""/>
        <p:cNvGrpSpPr/>
        <p:nvPr/>
      </p:nvGrpSpPr>
      <p:grpSpPr>
        <a:xfrm>
          <a:off x="0" y="0"/>
          <a:ext cx="0" cy="0"/>
          <a:chOff x="0" y="0"/>
          <a:chExt cx="0" cy="0"/>
        </a:xfrm>
      </p:grpSpPr>
      <p:sp>
        <p:nvSpPr>
          <p:cNvPr id="9" name="Rounded Rectangle 8"/>
          <p:cNvSpPr/>
          <p:nvPr userDrawn="1"/>
        </p:nvSpPr>
        <p:spPr>
          <a:xfrm rot="5400000">
            <a:off x="2903619" y="-2623817"/>
            <a:ext cx="11558538" cy="8568487"/>
          </a:xfrm>
          <a:prstGeom prst="roundRect">
            <a:avLst>
              <a:gd name="adj" fmla="val 50000"/>
            </a:avLst>
          </a:prstGeom>
          <a:gradFill flip="none" rotWithShape="1">
            <a:gsLst>
              <a:gs pos="0">
                <a:schemeClr val="tx2">
                  <a:lumMod val="75000"/>
                  <a:alpha val="0"/>
                </a:schemeClr>
              </a:gs>
              <a:gs pos="100000">
                <a:schemeClr val="tx2">
                  <a:lumMod val="75000"/>
                  <a:alpha val="67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dirty="0">
              <a:solidFill>
                <a:prstClr val="white"/>
              </a:solidFill>
            </a:endParaRPr>
          </a:p>
        </p:txBody>
      </p:sp>
      <p:sp>
        <p:nvSpPr>
          <p:cNvPr id="10" name="Oval 9"/>
          <p:cNvSpPr/>
          <p:nvPr userDrawn="1"/>
        </p:nvSpPr>
        <p:spPr>
          <a:xfrm rot="15764460">
            <a:off x="4435704" y="-230050"/>
            <a:ext cx="7634206" cy="7634207"/>
          </a:xfrm>
          <a:prstGeom prst="ellipse">
            <a:avLst/>
          </a:prstGeom>
          <a:gradFill>
            <a:gsLst>
              <a:gs pos="0">
                <a:srgbClr val="7030A0">
                  <a:alpha val="0"/>
                  <a:lumMod val="100000"/>
                </a:srgbClr>
              </a:gs>
              <a:gs pos="100000">
                <a:srgbClr val="B5216F">
                  <a:alpha val="70000"/>
                </a:srgbClr>
              </a:gs>
            </a:gsLst>
            <a:lin ang="2400000" scaled="0"/>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prstClr val="white"/>
              </a:solidFill>
            </a:endParaRPr>
          </a:p>
        </p:txBody>
      </p:sp>
      <p:sp>
        <p:nvSpPr>
          <p:cNvPr id="11" name="Oval 10"/>
          <p:cNvSpPr/>
          <p:nvPr userDrawn="1"/>
        </p:nvSpPr>
        <p:spPr>
          <a:xfrm rot="5064396">
            <a:off x="8111526" y="-4242122"/>
            <a:ext cx="7671709" cy="7671709"/>
          </a:xfrm>
          <a:prstGeom prst="ellipse">
            <a:avLst/>
          </a:prstGeom>
          <a:gradFill>
            <a:gsLst>
              <a:gs pos="0">
                <a:srgbClr val="7030A0">
                  <a:alpha val="0"/>
                  <a:lumMod val="100000"/>
                </a:srgbClr>
              </a:gs>
              <a:gs pos="100000">
                <a:srgbClr val="B5216F">
                  <a:alpha val="64000"/>
                </a:srgbClr>
              </a:gs>
            </a:gsLst>
            <a:lin ang="2400000" scaled="0"/>
          </a:gradFill>
          <a:ln>
            <a:noFill/>
          </a:ln>
          <a:effectLst>
            <a:outerShdw blurRad="546100" dist="190500" dir="5400000" algn="t" rotWithShape="0">
              <a:prstClr val="black">
                <a:alpha val="4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8" name="Picture Placeholder 9"/>
          <p:cNvSpPr>
            <a:spLocks noGrp="1"/>
          </p:cNvSpPr>
          <p:nvPr>
            <p:ph type="pic" sz="quarter" idx="10"/>
          </p:nvPr>
        </p:nvSpPr>
        <p:spPr>
          <a:xfrm>
            <a:off x="5786510" y="1082947"/>
            <a:ext cx="4941732" cy="4867549"/>
          </a:xfrm>
          <a:prstGeom prst="ellipse">
            <a:avLst/>
          </a:prstGeom>
          <a:solidFill>
            <a:schemeClr val="bg2">
              <a:lumMod val="25000"/>
            </a:schemeClr>
          </a:solidFill>
        </p:spPr>
        <p:txBody>
          <a:bodyPr/>
          <a:lstStyle>
            <a:lvl1pPr marL="0" indent="0">
              <a:buNone/>
              <a:defRPr/>
            </a:lvl1pPr>
          </a:lstStyle>
          <a:p>
            <a:endParaRPr lang="id-ID" dirty="0"/>
          </a:p>
        </p:txBody>
      </p:sp>
      <p:sp>
        <p:nvSpPr>
          <p:cNvPr id="13" name="Text Placeholder 12"/>
          <p:cNvSpPr>
            <a:spLocks noGrp="1"/>
          </p:cNvSpPr>
          <p:nvPr>
            <p:ph type="body" sz="quarter" idx="11" hasCustomPrompt="1"/>
          </p:nvPr>
        </p:nvSpPr>
        <p:spPr>
          <a:xfrm>
            <a:off x="10023955" y="501249"/>
            <a:ext cx="1393484" cy="914375"/>
          </a:xfrm>
        </p:spPr>
        <p:txBody>
          <a:bodyPr>
            <a:noAutofit/>
          </a:bodyPr>
          <a:lstStyle>
            <a:lvl1pPr marL="0" indent="0">
              <a:buNone/>
              <a:defRPr sz="3200">
                <a:latin typeface="Lato Black" panose="020F0A02020204030203" pitchFamily="34" charset="0"/>
              </a:defRPr>
            </a:lvl1pPr>
          </a:lstStyle>
          <a:p>
            <a:pPr lvl="0"/>
            <a:r>
              <a:rPr lang="id-ID" dirty="0"/>
              <a:t>Public Figure</a:t>
            </a:r>
          </a:p>
        </p:txBody>
      </p:sp>
      <p:sp>
        <p:nvSpPr>
          <p:cNvPr id="2" name="Title 1"/>
          <p:cNvSpPr>
            <a:spLocks noGrp="1"/>
          </p:cNvSpPr>
          <p:nvPr>
            <p:ph type="title"/>
          </p:nvPr>
        </p:nvSpPr>
        <p:spPr>
          <a:xfrm>
            <a:off x="1118332" y="2574960"/>
            <a:ext cx="3932237" cy="1265531"/>
          </a:xfrm>
        </p:spPr>
        <p:txBody>
          <a:bodyPr anchor="t" anchorCtr="0"/>
          <a:lstStyle>
            <a:lvl1pPr algn="ctr">
              <a:defRPr sz="3200"/>
            </a:lvl1pPr>
          </a:lstStyle>
          <a:p>
            <a:r>
              <a:rPr lang="en-US" dirty="0"/>
              <a:t>Click to edit Master title style</a:t>
            </a:r>
            <a:endParaRPr lang="id-ID" dirty="0"/>
          </a:p>
        </p:txBody>
      </p:sp>
      <p:sp>
        <p:nvSpPr>
          <p:cNvPr id="14" name="Text Placeholder 10"/>
          <p:cNvSpPr>
            <a:spLocks noGrp="1"/>
          </p:cNvSpPr>
          <p:nvPr>
            <p:ph type="body" sz="quarter" idx="12" hasCustomPrompt="1"/>
          </p:nvPr>
        </p:nvSpPr>
        <p:spPr>
          <a:xfrm>
            <a:off x="1887361" y="3840491"/>
            <a:ext cx="2394179" cy="1265695"/>
          </a:xfrm>
        </p:spPr>
        <p:txBody>
          <a:bodyPr>
            <a:noAutofit/>
          </a:bodyPr>
          <a:lstStyle>
            <a:lvl1pPr marL="0" indent="0" algn="ctr">
              <a:buNone/>
              <a:defRPr sz="1800">
                <a:solidFill>
                  <a:schemeClr val="tx2">
                    <a:lumMod val="40000"/>
                    <a:lumOff val="60000"/>
                  </a:schemeClr>
                </a:solidFill>
              </a:defRPr>
            </a:lvl1pPr>
          </a:lstStyle>
          <a:p>
            <a:pPr lvl="0"/>
            <a:r>
              <a:rPr lang="en-US" dirty="0" err="1"/>
              <a:t>Lorem</a:t>
            </a:r>
            <a:r>
              <a:rPr lang="en-US" dirty="0"/>
              <a:t> </a:t>
            </a:r>
            <a:r>
              <a:rPr lang="en-US" dirty="0" err="1"/>
              <a:t>Ipsum</a:t>
            </a:r>
            <a:r>
              <a:rPr lang="en-US" dirty="0"/>
              <a:t> is simply dummy text of the printing and typesetting industry. </a:t>
            </a:r>
            <a:endParaRPr lang="id-ID" dirty="0"/>
          </a:p>
        </p:txBody>
      </p:sp>
      <p:sp>
        <p:nvSpPr>
          <p:cNvPr id="15" name="Rectangle 14"/>
          <p:cNvSpPr/>
          <p:nvPr userDrawn="1"/>
        </p:nvSpPr>
        <p:spPr>
          <a:xfrm>
            <a:off x="10134845" y="1559070"/>
            <a:ext cx="1460343" cy="45719"/>
          </a:xfrm>
          <a:prstGeom prst="rect">
            <a:avLst/>
          </a:prstGeom>
          <a:gradFill>
            <a:gsLst>
              <a:gs pos="100000">
                <a:schemeClr val="tx1">
                  <a:lumMod val="95000"/>
                  <a:lumOff val="5000"/>
                  <a:alpha val="0"/>
                </a:schemeClr>
              </a:gs>
              <a:gs pos="0">
                <a:srgbClr val="00FF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solidFill>
                <a:prstClr val="white"/>
              </a:solidFill>
            </a:endParaRPr>
          </a:p>
        </p:txBody>
      </p:sp>
      <p:sp>
        <p:nvSpPr>
          <p:cNvPr id="16" name="Oval 15"/>
          <p:cNvSpPr/>
          <p:nvPr userDrawn="1"/>
        </p:nvSpPr>
        <p:spPr>
          <a:xfrm rot="5064396">
            <a:off x="4637824" y="5676918"/>
            <a:ext cx="2180264" cy="2180264"/>
          </a:xfrm>
          <a:prstGeom prst="ellipse">
            <a:avLst/>
          </a:prstGeom>
          <a:gradFill>
            <a:gsLst>
              <a:gs pos="12000">
                <a:srgbClr val="7030A0">
                  <a:lumMod val="100000"/>
                  <a:alpha val="0"/>
                </a:srgbClr>
              </a:gs>
              <a:gs pos="100000">
                <a:srgbClr val="B5216F">
                  <a:alpha val="81000"/>
                </a:srgbClr>
              </a:gs>
            </a:gsLst>
            <a:lin ang="11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Tree>
    <p:extLst>
      <p:ext uri="{BB962C8B-B14F-4D97-AF65-F5344CB8AC3E}">
        <p14:creationId xmlns:p14="http://schemas.microsoft.com/office/powerpoint/2010/main" val="238480395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History">
    <p:spTree>
      <p:nvGrpSpPr>
        <p:cNvPr id="1" name=""/>
        <p:cNvGrpSpPr/>
        <p:nvPr/>
      </p:nvGrpSpPr>
      <p:grpSpPr>
        <a:xfrm>
          <a:off x="0" y="0"/>
          <a:ext cx="0" cy="0"/>
          <a:chOff x="0" y="0"/>
          <a:chExt cx="0" cy="0"/>
        </a:xfrm>
      </p:grpSpPr>
      <p:sp>
        <p:nvSpPr>
          <p:cNvPr id="11" name="Rounded Rectangle 10"/>
          <p:cNvSpPr/>
          <p:nvPr userDrawn="1"/>
        </p:nvSpPr>
        <p:spPr>
          <a:xfrm rot="10800000">
            <a:off x="-2872903" y="-823591"/>
            <a:ext cx="9662453" cy="8568486"/>
          </a:xfrm>
          <a:prstGeom prst="roundRect">
            <a:avLst>
              <a:gd name="adj" fmla="val 50000"/>
            </a:avLst>
          </a:prstGeom>
          <a:gradFill flip="none" rotWithShape="1">
            <a:gsLst>
              <a:gs pos="0">
                <a:schemeClr val="tx2">
                  <a:lumMod val="75000"/>
                  <a:alpha val="0"/>
                </a:schemeClr>
              </a:gs>
              <a:gs pos="100000">
                <a:schemeClr val="tx2">
                  <a:lumMod val="75000"/>
                  <a:alpha val="67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dirty="0">
              <a:solidFill>
                <a:prstClr val="white"/>
              </a:solidFill>
            </a:endParaRPr>
          </a:p>
        </p:txBody>
      </p:sp>
      <p:sp>
        <p:nvSpPr>
          <p:cNvPr id="10" name="Oval 9"/>
          <p:cNvSpPr/>
          <p:nvPr userDrawn="1"/>
        </p:nvSpPr>
        <p:spPr>
          <a:xfrm rot="18092939">
            <a:off x="-1746485" y="495050"/>
            <a:ext cx="6000817" cy="6000817"/>
          </a:xfrm>
          <a:prstGeom prst="ellipse">
            <a:avLst/>
          </a:prstGeom>
          <a:gradFill>
            <a:gsLst>
              <a:gs pos="0">
                <a:srgbClr val="7030A0">
                  <a:alpha val="0"/>
                  <a:lumMod val="100000"/>
                </a:srgbClr>
              </a:gs>
              <a:gs pos="100000">
                <a:srgbClr val="B5216F">
                  <a:alpha val="64000"/>
                </a:srgbClr>
              </a:gs>
            </a:gsLst>
            <a:lin ang="2400000" scaled="0"/>
          </a:gradFill>
          <a:ln>
            <a:noFill/>
          </a:ln>
          <a:effectLst>
            <a:outerShdw blurRad="546100" dist="190500" dir="5400000" algn="t" rotWithShape="0">
              <a:prstClr val="black">
                <a:alpha val="4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2" name="Title 1"/>
          <p:cNvSpPr>
            <a:spLocks noGrp="1"/>
          </p:cNvSpPr>
          <p:nvPr>
            <p:ph type="title" hasCustomPrompt="1"/>
          </p:nvPr>
        </p:nvSpPr>
        <p:spPr>
          <a:xfrm>
            <a:off x="500662" y="256432"/>
            <a:ext cx="2116015" cy="704019"/>
          </a:xfrm>
        </p:spPr>
        <p:txBody>
          <a:bodyPr>
            <a:normAutofit/>
          </a:bodyPr>
          <a:lstStyle>
            <a:lvl1pPr>
              <a:defRPr sz="3200"/>
            </a:lvl1pPr>
          </a:lstStyle>
          <a:p>
            <a:r>
              <a:rPr lang="id-ID" dirty="0"/>
              <a:t>History</a:t>
            </a:r>
          </a:p>
        </p:txBody>
      </p:sp>
      <p:sp>
        <p:nvSpPr>
          <p:cNvPr id="8" name="Text Placeholder 7"/>
          <p:cNvSpPr>
            <a:spLocks noGrp="1"/>
          </p:cNvSpPr>
          <p:nvPr>
            <p:ph type="body" sz="quarter" idx="10" hasCustomPrompt="1"/>
          </p:nvPr>
        </p:nvSpPr>
        <p:spPr>
          <a:xfrm>
            <a:off x="4009244" y="3003375"/>
            <a:ext cx="2686905" cy="984152"/>
          </a:xfrm>
        </p:spPr>
        <p:txBody>
          <a:bodyPr>
            <a:noAutofit/>
          </a:bodyPr>
          <a:lstStyle>
            <a:lvl1pPr>
              <a:defRPr sz="6600"/>
            </a:lvl1pPr>
          </a:lstStyle>
          <a:p>
            <a:pPr lvl="0"/>
            <a:r>
              <a:rPr lang="id-ID" dirty="0"/>
              <a:t>1980</a:t>
            </a:r>
          </a:p>
        </p:txBody>
      </p:sp>
      <p:sp>
        <p:nvSpPr>
          <p:cNvPr id="9" name="Picture Placeholder 9"/>
          <p:cNvSpPr>
            <a:spLocks noGrp="1"/>
          </p:cNvSpPr>
          <p:nvPr>
            <p:ph type="pic" sz="quarter" idx="11"/>
          </p:nvPr>
        </p:nvSpPr>
        <p:spPr>
          <a:xfrm>
            <a:off x="-1191066" y="1082947"/>
            <a:ext cx="4941732" cy="4867549"/>
          </a:xfrm>
          <a:prstGeom prst="ellipse">
            <a:avLst/>
          </a:prstGeom>
          <a:solidFill>
            <a:schemeClr val="bg2">
              <a:lumMod val="25000"/>
            </a:schemeClr>
          </a:solidFill>
        </p:spPr>
        <p:txBody>
          <a:bodyPr/>
          <a:lstStyle>
            <a:lvl1pPr marL="0" indent="0">
              <a:buNone/>
              <a:defRPr/>
            </a:lvl1pPr>
          </a:lstStyle>
          <a:p>
            <a:endParaRPr lang="id-ID" dirty="0"/>
          </a:p>
        </p:txBody>
      </p:sp>
      <p:sp>
        <p:nvSpPr>
          <p:cNvPr id="13" name="Text Placeholder 12"/>
          <p:cNvSpPr>
            <a:spLocks noGrp="1"/>
          </p:cNvSpPr>
          <p:nvPr>
            <p:ph type="body" sz="quarter" idx="12" hasCustomPrompt="1"/>
          </p:nvPr>
        </p:nvSpPr>
        <p:spPr>
          <a:xfrm>
            <a:off x="7442152" y="3101849"/>
            <a:ext cx="4079291" cy="1716357"/>
          </a:xfrm>
        </p:spPr>
        <p:txBody>
          <a:bodyPr>
            <a:normAutofit/>
          </a:bodyPr>
          <a:lstStyle>
            <a:lvl1pPr marL="0" indent="0">
              <a:buNone/>
              <a:defRPr sz="2400">
                <a:solidFill>
                  <a:schemeClr val="tx2">
                    <a:lumMod val="40000"/>
                    <a:lumOff val="60000"/>
                  </a:schemeClr>
                </a:solidFill>
              </a:defRPr>
            </a:lvl1pPr>
          </a:lstStyle>
          <a:p>
            <a:pPr lvl="0"/>
            <a:r>
              <a:rPr lang="en-US" dirty="0" err="1"/>
              <a:t>Lorem</a:t>
            </a:r>
            <a:r>
              <a:rPr lang="en-US" dirty="0"/>
              <a:t> </a:t>
            </a:r>
            <a:r>
              <a:rPr lang="en-US" dirty="0" err="1"/>
              <a:t>Ipsum</a:t>
            </a:r>
            <a:r>
              <a:rPr lang="en-US" dirty="0"/>
              <a:t> is simply dummy text of the printing and typesetting industry.</a:t>
            </a:r>
            <a:endParaRPr lang="id-ID" dirty="0"/>
          </a:p>
        </p:txBody>
      </p:sp>
      <p:sp>
        <p:nvSpPr>
          <p:cNvPr id="14" name="Text Placeholder 12"/>
          <p:cNvSpPr>
            <a:spLocks noGrp="1"/>
          </p:cNvSpPr>
          <p:nvPr>
            <p:ph type="body" sz="quarter" idx="13" hasCustomPrompt="1"/>
          </p:nvPr>
        </p:nvSpPr>
        <p:spPr>
          <a:xfrm>
            <a:off x="7442152" y="2252554"/>
            <a:ext cx="4079291" cy="513940"/>
          </a:xfrm>
        </p:spPr>
        <p:txBody>
          <a:bodyPr>
            <a:normAutofit/>
          </a:bodyPr>
          <a:lstStyle>
            <a:lvl1pPr marL="0" indent="0">
              <a:buNone/>
              <a:defRPr sz="2400">
                <a:latin typeface="Lato Black" panose="020F0A02020204030203" pitchFamily="34" charset="0"/>
              </a:defRPr>
            </a:lvl1pPr>
          </a:lstStyle>
          <a:p>
            <a:pPr lvl="0"/>
            <a:r>
              <a:rPr lang="en-US" dirty="0" err="1"/>
              <a:t>Lorem</a:t>
            </a:r>
            <a:r>
              <a:rPr lang="en-US" dirty="0"/>
              <a:t> </a:t>
            </a:r>
            <a:r>
              <a:rPr lang="en-US" dirty="0" err="1"/>
              <a:t>Ipsum</a:t>
            </a:r>
            <a:r>
              <a:rPr lang="en-US" dirty="0"/>
              <a:t> is simply</a:t>
            </a:r>
            <a:endParaRPr lang="id-ID" dirty="0"/>
          </a:p>
        </p:txBody>
      </p:sp>
      <p:sp>
        <p:nvSpPr>
          <p:cNvPr id="15" name="Rectangle 14"/>
          <p:cNvSpPr/>
          <p:nvPr userDrawn="1"/>
        </p:nvSpPr>
        <p:spPr>
          <a:xfrm>
            <a:off x="7542168" y="2820400"/>
            <a:ext cx="1460343" cy="45719"/>
          </a:xfrm>
          <a:prstGeom prst="rect">
            <a:avLst/>
          </a:prstGeom>
          <a:gradFill>
            <a:gsLst>
              <a:gs pos="100000">
                <a:schemeClr val="tx1">
                  <a:lumMod val="95000"/>
                  <a:lumOff val="5000"/>
                  <a:alpha val="0"/>
                </a:schemeClr>
              </a:gs>
              <a:gs pos="0">
                <a:srgbClr val="00FF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solidFill>
                <a:prstClr val="white"/>
              </a:solidFill>
            </a:endParaRPr>
          </a:p>
        </p:txBody>
      </p:sp>
    </p:spTree>
    <p:extLst>
      <p:ext uri="{BB962C8B-B14F-4D97-AF65-F5344CB8AC3E}">
        <p14:creationId xmlns:p14="http://schemas.microsoft.com/office/powerpoint/2010/main" val="219417050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Percentage">
    <p:spTree>
      <p:nvGrpSpPr>
        <p:cNvPr id="1" name=""/>
        <p:cNvGrpSpPr/>
        <p:nvPr/>
      </p:nvGrpSpPr>
      <p:grpSpPr>
        <a:xfrm>
          <a:off x="0" y="0"/>
          <a:ext cx="0" cy="0"/>
          <a:chOff x="0" y="0"/>
          <a:chExt cx="0" cy="0"/>
        </a:xfrm>
      </p:grpSpPr>
      <p:sp>
        <p:nvSpPr>
          <p:cNvPr id="10" name="Oval 9"/>
          <p:cNvSpPr/>
          <p:nvPr userDrawn="1"/>
        </p:nvSpPr>
        <p:spPr>
          <a:xfrm>
            <a:off x="856343" y="391886"/>
            <a:ext cx="6197600" cy="6197600"/>
          </a:xfrm>
          <a:prstGeom prst="ellipse">
            <a:avLst/>
          </a:prstGeom>
          <a:solidFill>
            <a:srgbClr val="1C22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prstClr val="white"/>
              </a:solidFill>
            </a:endParaRPr>
          </a:p>
        </p:txBody>
      </p:sp>
      <p:sp>
        <p:nvSpPr>
          <p:cNvPr id="8" name="Text Placeholder 7"/>
          <p:cNvSpPr>
            <a:spLocks noGrp="1"/>
          </p:cNvSpPr>
          <p:nvPr>
            <p:ph type="body" sz="quarter" idx="10" hasCustomPrompt="1"/>
          </p:nvPr>
        </p:nvSpPr>
        <p:spPr>
          <a:xfrm>
            <a:off x="1400536" y="2264682"/>
            <a:ext cx="5109255" cy="2423432"/>
          </a:xfrm>
          <a:noFill/>
        </p:spPr>
        <p:txBody>
          <a:bodyPr>
            <a:normAutofit/>
          </a:bodyPr>
          <a:lstStyle>
            <a:lvl1pPr marL="0" indent="0" algn="ctr">
              <a:buNone/>
              <a:defRPr sz="16600">
                <a:gradFill>
                  <a:gsLst>
                    <a:gs pos="20000">
                      <a:srgbClr val="7030A0">
                        <a:lumMod val="100000"/>
                      </a:srgbClr>
                    </a:gs>
                    <a:gs pos="85000">
                      <a:srgbClr val="B5216F"/>
                    </a:gs>
                  </a:gsLst>
                  <a:lin ang="5400000" scaled="0"/>
                </a:gradFill>
              </a:defRPr>
            </a:lvl1pPr>
          </a:lstStyle>
          <a:p>
            <a:pPr lvl="0"/>
            <a:r>
              <a:rPr lang="id-ID" dirty="0"/>
              <a:t>58%</a:t>
            </a:r>
          </a:p>
        </p:txBody>
      </p:sp>
      <p:sp>
        <p:nvSpPr>
          <p:cNvPr id="12" name="Text Placeholder 11"/>
          <p:cNvSpPr>
            <a:spLocks noGrp="1"/>
          </p:cNvSpPr>
          <p:nvPr>
            <p:ph type="body" sz="quarter" idx="11" hasCustomPrompt="1"/>
          </p:nvPr>
        </p:nvSpPr>
        <p:spPr>
          <a:xfrm>
            <a:off x="7598203" y="2780049"/>
            <a:ext cx="4107279" cy="1392701"/>
          </a:xfrm>
        </p:spPr>
        <p:txBody>
          <a:bodyPr>
            <a:normAutofit/>
          </a:bodyPr>
          <a:lstStyle>
            <a:lvl1pPr marL="0" indent="0">
              <a:lnSpc>
                <a:spcPct val="100000"/>
              </a:lnSpc>
              <a:buNone/>
              <a:defRPr sz="2000"/>
            </a:lvl1pPr>
          </a:lstStyle>
          <a:p>
            <a:pPr lvl="0"/>
            <a:r>
              <a:rPr lang="en-US" dirty="0" err="1"/>
              <a:t>Lorem</a:t>
            </a:r>
            <a:r>
              <a:rPr lang="en-US" dirty="0"/>
              <a:t> </a:t>
            </a:r>
            <a:r>
              <a:rPr lang="en-US" dirty="0" err="1"/>
              <a:t>Ipsum</a:t>
            </a:r>
            <a:r>
              <a:rPr lang="en-US" dirty="0"/>
              <a:t> is simply dummy text of the printing and typesetting industry. </a:t>
            </a:r>
            <a:endParaRPr lang="id-ID" dirty="0"/>
          </a:p>
        </p:txBody>
      </p:sp>
      <p:sp>
        <p:nvSpPr>
          <p:cNvPr id="13" name="Rectangle 12"/>
          <p:cNvSpPr/>
          <p:nvPr userDrawn="1"/>
        </p:nvSpPr>
        <p:spPr>
          <a:xfrm>
            <a:off x="3378214" y="5113434"/>
            <a:ext cx="1460343" cy="45719"/>
          </a:xfrm>
          <a:prstGeom prst="rect">
            <a:avLst/>
          </a:prstGeom>
          <a:gradFill>
            <a:gsLst>
              <a:gs pos="100000">
                <a:schemeClr val="tx1">
                  <a:lumMod val="95000"/>
                  <a:lumOff val="5000"/>
                  <a:alpha val="0"/>
                </a:schemeClr>
              </a:gs>
              <a:gs pos="0">
                <a:srgbClr val="00FF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solidFill>
                <a:prstClr val="white"/>
              </a:solidFill>
            </a:endParaRPr>
          </a:p>
        </p:txBody>
      </p:sp>
    </p:spTree>
    <p:extLst>
      <p:ext uri="{BB962C8B-B14F-4D97-AF65-F5344CB8AC3E}">
        <p14:creationId xmlns:p14="http://schemas.microsoft.com/office/powerpoint/2010/main" val="847886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preview">
    <p:spTree>
      <p:nvGrpSpPr>
        <p:cNvPr id="1" name=""/>
        <p:cNvGrpSpPr/>
        <p:nvPr/>
      </p:nvGrpSpPr>
      <p:grpSpPr>
        <a:xfrm>
          <a:off x="0" y="0"/>
          <a:ext cx="0" cy="0"/>
          <a:chOff x="0" y="0"/>
          <a:chExt cx="0" cy="0"/>
        </a:xfrm>
      </p:grpSpPr>
      <p:sp>
        <p:nvSpPr>
          <p:cNvPr id="7" name="Rounded Rectangle 6"/>
          <p:cNvSpPr/>
          <p:nvPr userDrawn="1"/>
        </p:nvSpPr>
        <p:spPr>
          <a:xfrm>
            <a:off x="-5546478" y="-823591"/>
            <a:ext cx="14803068" cy="8568486"/>
          </a:xfrm>
          <a:prstGeom prst="roundRect">
            <a:avLst>
              <a:gd name="adj" fmla="val 50000"/>
            </a:avLst>
          </a:prstGeom>
          <a:gradFill flip="none" rotWithShape="1">
            <a:gsLst>
              <a:gs pos="0">
                <a:schemeClr val="tx2">
                  <a:lumMod val="75000"/>
                  <a:alpha val="0"/>
                </a:schemeClr>
              </a:gs>
              <a:gs pos="100000">
                <a:schemeClr val="tx2">
                  <a:lumMod val="75000"/>
                  <a:alpha val="6700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dirty="0"/>
          </a:p>
        </p:txBody>
      </p:sp>
      <p:sp>
        <p:nvSpPr>
          <p:cNvPr id="8" name="Oval 7"/>
          <p:cNvSpPr/>
          <p:nvPr userDrawn="1"/>
        </p:nvSpPr>
        <p:spPr>
          <a:xfrm rot="15764460">
            <a:off x="-2766718" y="-596002"/>
            <a:ext cx="8897558" cy="8897559"/>
          </a:xfrm>
          <a:prstGeom prst="ellipse">
            <a:avLst/>
          </a:prstGeom>
          <a:gradFill>
            <a:gsLst>
              <a:gs pos="16000">
                <a:srgbClr val="7030A0">
                  <a:lumMod val="100000"/>
                  <a:alpha val="27000"/>
                </a:srgbClr>
              </a:gs>
              <a:gs pos="68000">
                <a:srgbClr val="B5216F">
                  <a:alpha val="70000"/>
                </a:srgbClr>
              </a:gs>
            </a:gsLst>
            <a:lin ang="3600000" scaled="0"/>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0" name="Rectangle 9"/>
          <p:cNvSpPr/>
          <p:nvPr userDrawn="1"/>
        </p:nvSpPr>
        <p:spPr>
          <a:xfrm>
            <a:off x="1925431" y="1293901"/>
            <a:ext cx="9584489" cy="431863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dirty="0"/>
          </a:p>
        </p:txBody>
      </p:sp>
      <p:sp>
        <p:nvSpPr>
          <p:cNvPr id="9" name="Rectangle 8"/>
          <p:cNvSpPr/>
          <p:nvPr userDrawn="1"/>
        </p:nvSpPr>
        <p:spPr>
          <a:xfrm>
            <a:off x="1266093" y="998406"/>
            <a:ext cx="9945859" cy="4909625"/>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dirty="0"/>
          </a:p>
        </p:txBody>
      </p:sp>
      <p:sp>
        <p:nvSpPr>
          <p:cNvPr id="6" name="Picture Placeholder 5"/>
          <p:cNvSpPr>
            <a:spLocks noGrp="1"/>
          </p:cNvSpPr>
          <p:nvPr>
            <p:ph type="pic" sz="quarter" idx="10"/>
          </p:nvPr>
        </p:nvSpPr>
        <p:spPr>
          <a:xfrm>
            <a:off x="525816" y="495038"/>
            <a:ext cx="10157021" cy="5916361"/>
          </a:xfrm>
          <a:solidFill>
            <a:schemeClr val="bg2">
              <a:lumMod val="25000"/>
            </a:schemeClr>
          </a:solidFill>
        </p:spPr>
        <p:txBody>
          <a:bodyPr/>
          <a:lstStyle/>
          <a:p>
            <a:endParaRPr lang="id-ID"/>
          </a:p>
        </p:txBody>
      </p:sp>
    </p:spTree>
    <p:extLst>
      <p:ext uri="{BB962C8B-B14F-4D97-AF65-F5344CB8AC3E}">
        <p14:creationId xmlns:p14="http://schemas.microsoft.com/office/powerpoint/2010/main" val="18204401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ercentage 2">
    <p:spTree>
      <p:nvGrpSpPr>
        <p:cNvPr id="1" name=""/>
        <p:cNvGrpSpPr/>
        <p:nvPr/>
      </p:nvGrpSpPr>
      <p:grpSpPr>
        <a:xfrm>
          <a:off x="0" y="0"/>
          <a:ext cx="0" cy="0"/>
          <a:chOff x="0" y="0"/>
          <a:chExt cx="0" cy="0"/>
        </a:xfrm>
      </p:grpSpPr>
      <p:sp>
        <p:nvSpPr>
          <p:cNvPr id="10" name="Oval 9"/>
          <p:cNvSpPr/>
          <p:nvPr userDrawn="1"/>
        </p:nvSpPr>
        <p:spPr>
          <a:xfrm>
            <a:off x="3402479" y="735431"/>
            <a:ext cx="5387145" cy="5387145"/>
          </a:xfrm>
          <a:prstGeom prst="ellipse">
            <a:avLst/>
          </a:prstGeom>
          <a:solidFill>
            <a:srgbClr val="1C22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prstClr val="white"/>
              </a:solidFill>
            </a:endParaRPr>
          </a:p>
        </p:txBody>
      </p:sp>
      <p:sp>
        <p:nvSpPr>
          <p:cNvPr id="8" name="Text Placeholder 7"/>
          <p:cNvSpPr>
            <a:spLocks noGrp="1"/>
          </p:cNvSpPr>
          <p:nvPr>
            <p:ph type="body" sz="quarter" idx="10" hasCustomPrompt="1"/>
          </p:nvPr>
        </p:nvSpPr>
        <p:spPr>
          <a:xfrm>
            <a:off x="4257091" y="2715165"/>
            <a:ext cx="3677921" cy="1427670"/>
          </a:xfrm>
          <a:noFill/>
        </p:spPr>
        <p:txBody>
          <a:bodyPr anchor="ctr" anchorCtr="0">
            <a:noAutofit/>
          </a:bodyPr>
          <a:lstStyle>
            <a:lvl1pPr marL="0" indent="0" algn="ctr">
              <a:buNone/>
              <a:defRPr sz="11500">
                <a:gradFill>
                  <a:gsLst>
                    <a:gs pos="20000">
                      <a:srgbClr val="7030A0">
                        <a:lumMod val="100000"/>
                      </a:srgbClr>
                    </a:gs>
                    <a:gs pos="85000">
                      <a:srgbClr val="B5216F"/>
                    </a:gs>
                  </a:gsLst>
                  <a:lin ang="5400000" scaled="0"/>
                </a:gradFill>
              </a:defRPr>
            </a:lvl1pPr>
          </a:lstStyle>
          <a:p>
            <a:pPr lvl="0"/>
            <a:r>
              <a:rPr lang="id-ID" dirty="0"/>
              <a:t>70%</a:t>
            </a:r>
          </a:p>
        </p:txBody>
      </p:sp>
      <p:sp>
        <p:nvSpPr>
          <p:cNvPr id="12" name="Text Placeholder 11"/>
          <p:cNvSpPr>
            <a:spLocks noGrp="1"/>
          </p:cNvSpPr>
          <p:nvPr>
            <p:ph type="body" sz="quarter" idx="11" hasCustomPrompt="1"/>
          </p:nvPr>
        </p:nvSpPr>
        <p:spPr>
          <a:xfrm>
            <a:off x="8645836" y="1147107"/>
            <a:ext cx="2833489" cy="449076"/>
          </a:xfrm>
        </p:spPr>
        <p:txBody>
          <a:bodyPr>
            <a:normAutofit/>
          </a:bodyPr>
          <a:lstStyle>
            <a:lvl1pPr marL="0" indent="0">
              <a:lnSpc>
                <a:spcPct val="100000"/>
              </a:lnSpc>
              <a:buNone/>
              <a:defRPr sz="2000">
                <a:latin typeface="Lato Black" panose="020F0A02020204030203" pitchFamily="34" charset="0"/>
              </a:defRPr>
            </a:lvl1pPr>
          </a:lstStyle>
          <a:p>
            <a:pPr lvl="0"/>
            <a:r>
              <a:rPr lang="en-US" dirty="0" err="1"/>
              <a:t>Lorem</a:t>
            </a:r>
            <a:r>
              <a:rPr lang="en-US" dirty="0"/>
              <a:t> </a:t>
            </a:r>
            <a:r>
              <a:rPr lang="en-US" dirty="0" err="1"/>
              <a:t>Ipsum</a:t>
            </a:r>
            <a:r>
              <a:rPr lang="en-US" dirty="0"/>
              <a:t> is simply</a:t>
            </a:r>
            <a:endParaRPr lang="id-ID" dirty="0"/>
          </a:p>
        </p:txBody>
      </p:sp>
      <p:sp>
        <p:nvSpPr>
          <p:cNvPr id="13" name="Rectangle 12"/>
          <p:cNvSpPr/>
          <p:nvPr userDrawn="1"/>
        </p:nvSpPr>
        <p:spPr>
          <a:xfrm>
            <a:off x="5553691" y="4504367"/>
            <a:ext cx="1460343" cy="45719"/>
          </a:xfrm>
          <a:prstGeom prst="rect">
            <a:avLst/>
          </a:prstGeom>
          <a:gradFill>
            <a:gsLst>
              <a:gs pos="100000">
                <a:schemeClr val="tx1">
                  <a:lumMod val="95000"/>
                  <a:lumOff val="5000"/>
                  <a:alpha val="0"/>
                </a:schemeClr>
              </a:gs>
              <a:gs pos="0">
                <a:srgbClr val="00FF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solidFill>
                <a:prstClr val="white"/>
              </a:solidFill>
            </a:endParaRPr>
          </a:p>
        </p:txBody>
      </p:sp>
      <p:sp>
        <p:nvSpPr>
          <p:cNvPr id="6" name="Oval 5"/>
          <p:cNvSpPr/>
          <p:nvPr userDrawn="1"/>
        </p:nvSpPr>
        <p:spPr>
          <a:xfrm rot="5064396">
            <a:off x="7229907" y="791734"/>
            <a:ext cx="1214720" cy="1214720"/>
          </a:xfrm>
          <a:prstGeom prst="ellipse">
            <a:avLst/>
          </a:prstGeom>
          <a:gradFill>
            <a:gsLst>
              <a:gs pos="12000">
                <a:srgbClr val="7030A0">
                  <a:lumMod val="100000"/>
                  <a:alpha val="10000"/>
                </a:srgbClr>
              </a:gs>
              <a:gs pos="100000">
                <a:srgbClr val="B5216F"/>
              </a:gs>
            </a:gsLst>
            <a:lin ang="11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7" name="Text Placeholder 7"/>
          <p:cNvSpPr>
            <a:spLocks noGrp="1"/>
          </p:cNvSpPr>
          <p:nvPr>
            <p:ph type="body" sz="quarter" idx="12" hasCustomPrompt="1"/>
          </p:nvPr>
        </p:nvSpPr>
        <p:spPr>
          <a:xfrm>
            <a:off x="7189957" y="1147107"/>
            <a:ext cx="1294619" cy="492870"/>
          </a:xfrm>
          <a:noFill/>
        </p:spPr>
        <p:txBody>
          <a:bodyPr anchor="ctr" anchorCtr="0">
            <a:noAutofit/>
          </a:bodyPr>
          <a:lstStyle>
            <a:lvl1pPr marL="0" indent="0" algn="ctr">
              <a:buNone/>
              <a:defRPr sz="3200">
                <a:solidFill>
                  <a:schemeClr val="bg1"/>
                </a:solidFill>
                <a:latin typeface="Lato Black" panose="020F0A02020204030203" pitchFamily="34" charset="0"/>
              </a:defRPr>
            </a:lvl1pPr>
          </a:lstStyle>
          <a:p>
            <a:pPr lvl="0"/>
            <a:r>
              <a:rPr lang="id-ID" dirty="0"/>
              <a:t>58%</a:t>
            </a:r>
          </a:p>
        </p:txBody>
      </p:sp>
      <p:sp>
        <p:nvSpPr>
          <p:cNvPr id="9" name="Oval 8"/>
          <p:cNvSpPr/>
          <p:nvPr userDrawn="1"/>
        </p:nvSpPr>
        <p:spPr>
          <a:xfrm rot="5064396">
            <a:off x="3698916" y="791735"/>
            <a:ext cx="1214720" cy="1214720"/>
          </a:xfrm>
          <a:prstGeom prst="ellipse">
            <a:avLst/>
          </a:prstGeom>
          <a:gradFill>
            <a:gsLst>
              <a:gs pos="12000">
                <a:srgbClr val="7030A0">
                  <a:lumMod val="100000"/>
                  <a:alpha val="10000"/>
                </a:srgbClr>
              </a:gs>
              <a:gs pos="100000">
                <a:srgbClr val="B5216F"/>
              </a:gs>
            </a:gsLst>
            <a:lin ang="11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11" name="Text Placeholder 7"/>
          <p:cNvSpPr>
            <a:spLocks noGrp="1"/>
          </p:cNvSpPr>
          <p:nvPr>
            <p:ph type="body" sz="quarter" idx="13" hasCustomPrompt="1"/>
          </p:nvPr>
        </p:nvSpPr>
        <p:spPr>
          <a:xfrm>
            <a:off x="3658969" y="1147108"/>
            <a:ext cx="1294619" cy="492870"/>
          </a:xfrm>
          <a:noFill/>
        </p:spPr>
        <p:txBody>
          <a:bodyPr anchor="ctr" anchorCtr="0">
            <a:noAutofit/>
          </a:bodyPr>
          <a:lstStyle>
            <a:lvl1pPr marL="0" indent="0" algn="ctr">
              <a:buNone/>
              <a:defRPr sz="3200">
                <a:solidFill>
                  <a:schemeClr val="bg1"/>
                </a:solidFill>
                <a:latin typeface="Lato Black" panose="020F0A02020204030203" pitchFamily="34" charset="0"/>
              </a:defRPr>
            </a:lvl1pPr>
          </a:lstStyle>
          <a:p>
            <a:pPr lvl="0"/>
            <a:r>
              <a:rPr lang="id-ID" dirty="0"/>
              <a:t>58%</a:t>
            </a:r>
          </a:p>
        </p:txBody>
      </p:sp>
      <p:sp>
        <p:nvSpPr>
          <p:cNvPr id="14" name="Oval 13"/>
          <p:cNvSpPr/>
          <p:nvPr userDrawn="1"/>
        </p:nvSpPr>
        <p:spPr>
          <a:xfrm rot="5064396">
            <a:off x="7229907" y="4851546"/>
            <a:ext cx="1214720" cy="1214720"/>
          </a:xfrm>
          <a:prstGeom prst="ellipse">
            <a:avLst/>
          </a:prstGeom>
          <a:gradFill>
            <a:gsLst>
              <a:gs pos="12000">
                <a:srgbClr val="7030A0">
                  <a:lumMod val="100000"/>
                  <a:alpha val="10000"/>
                </a:srgbClr>
              </a:gs>
              <a:gs pos="100000">
                <a:srgbClr val="B5216F"/>
              </a:gs>
            </a:gsLst>
            <a:lin ang="11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15" name="Text Placeholder 7"/>
          <p:cNvSpPr>
            <a:spLocks noGrp="1"/>
          </p:cNvSpPr>
          <p:nvPr>
            <p:ph type="body" sz="quarter" idx="14" hasCustomPrompt="1"/>
          </p:nvPr>
        </p:nvSpPr>
        <p:spPr>
          <a:xfrm>
            <a:off x="7189957" y="5206919"/>
            <a:ext cx="1294619" cy="492870"/>
          </a:xfrm>
          <a:noFill/>
        </p:spPr>
        <p:txBody>
          <a:bodyPr anchor="ctr" anchorCtr="0">
            <a:noAutofit/>
          </a:bodyPr>
          <a:lstStyle>
            <a:lvl1pPr marL="0" indent="0" algn="ctr">
              <a:buNone/>
              <a:defRPr sz="3200">
                <a:solidFill>
                  <a:schemeClr val="bg1"/>
                </a:solidFill>
                <a:latin typeface="Lato Black" panose="020F0A02020204030203" pitchFamily="34" charset="0"/>
              </a:defRPr>
            </a:lvl1pPr>
          </a:lstStyle>
          <a:p>
            <a:pPr lvl="0"/>
            <a:r>
              <a:rPr lang="id-ID" dirty="0"/>
              <a:t>58%</a:t>
            </a:r>
          </a:p>
        </p:txBody>
      </p:sp>
      <p:sp>
        <p:nvSpPr>
          <p:cNvPr id="16" name="Oval 15"/>
          <p:cNvSpPr/>
          <p:nvPr userDrawn="1"/>
        </p:nvSpPr>
        <p:spPr>
          <a:xfrm rot="5064396">
            <a:off x="3698916" y="4851547"/>
            <a:ext cx="1214720" cy="1214720"/>
          </a:xfrm>
          <a:prstGeom prst="ellipse">
            <a:avLst/>
          </a:prstGeom>
          <a:gradFill>
            <a:gsLst>
              <a:gs pos="12000">
                <a:srgbClr val="7030A0">
                  <a:lumMod val="100000"/>
                  <a:alpha val="10000"/>
                </a:srgbClr>
              </a:gs>
              <a:gs pos="100000">
                <a:srgbClr val="B5216F"/>
              </a:gs>
            </a:gsLst>
            <a:lin ang="11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17" name="Text Placeholder 7"/>
          <p:cNvSpPr>
            <a:spLocks noGrp="1"/>
          </p:cNvSpPr>
          <p:nvPr>
            <p:ph type="body" sz="quarter" idx="15" hasCustomPrompt="1"/>
          </p:nvPr>
        </p:nvSpPr>
        <p:spPr>
          <a:xfrm>
            <a:off x="3658969" y="5206920"/>
            <a:ext cx="1294619" cy="492870"/>
          </a:xfrm>
          <a:noFill/>
        </p:spPr>
        <p:txBody>
          <a:bodyPr anchor="ctr" anchorCtr="0">
            <a:noAutofit/>
          </a:bodyPr>
          <a:lstStyle>
            <a:lvl1pPr marL="0" indent="0" algn="ctr">
              <a:buNone/>
              <a:defRPr sz="3200">
                <a:solidFill>
                  <a:schemeClr val="bg1"/>
                </a:solidFill>
                <a:latin typeface="Lato Black" panose="020F0A02020204030203" pitchFamily="34" charset="0"/>
              </a:defRPr>
            </a:lvl1pPr>
          </a:lstStyle>
          <a:p>
            <a:pPr lvl="0"/>
            <a:r>
              <a:rPr lang="id-ID" dirty="0"/>
              <a:t>58%</a:t>
            </a:r>
          </a:p>
        </p:txBody>
      </p:sp>
      <p:sp>
        <p:nvSpPr>
          <p:cNvPr id="18" name="Text Placeholder 11"/>
          <p:cNvSpPr>
            <a:spLocks noGrp="1"/>
          </p:cNvSpPr>
          <p:nvPr>
            <p:ph type="body" sz="quarter" idx="16" hasCustomPrompt="1"/>
          </p:nvPr>
        </p:nvSpPr>
        <p:spPr>
          <a:xfrm>
            <a:off x="8645836" y="5200475"/>
            <a:ext cx="2833489" cy="449076"/>
          </a:xfrm>
        </p:spPr>
        <p:txBody>
          <a:bodyPr>
            <a:normAutofit/>
          </a:bodyPr>
          <a:lstStyle>
            <a:lvl1pPr marL="0" indent="0">
              <a:lnSpc>
                <a:spcPct val="100000"/>
              </a:lnSpc>
              <a:buNone/>
              <a:defRPr sz="2000">
                <a:latin typeface="Lato Black" panose="020F0A02020204030203" pitchFamily="34" charset="0"/>
              </a:defRPr>
            </a:lvl1pPr>
          </a:lstStyle>
          <a:p>
            <a:pPr lvl="0"/>
            <a:r>
              <a:rPr lang="en-US" dirty="0" err="1"/>
              <a:t>Lorem</a:t>
            </a:r>
            <a:r>
              <a:rPr lang="en-US" dirty="0"/>
              <a:t> </a:t>
            </a:r>
            <a:r>
              <a:rPr lang="en-US" dirty="0" err="1"/>
              <a:t>Ipsum</a:t>
            </a:r>
            <a:r>
              <a:rPr lang="en-US" dirty="0"/>
              <a:t> is simply</a:t>
            </a:r>
            <a:endParaRPr lang="id-ID" dirty="0"/>
          </a:p>
        </p:txBody>
      </p:sp>
      <p:sp>
        <p:nvSpPr>
          <p:cNvPr id="20" name="Text Placeholder 11"/>
          <p:cNvSpPr>
            <a:spLocks noGrp="1"/>
          </p:cNvSpPr>
          <p:nvPr>
            <p:ph type="body" sz="quarter" idx="17" hasCustomPrompt="1"/>
          </p:nvPr>
        </p:nvSpPr>
        <p:spPr>
          <a:xfrm>
            <a:off x="635831" y="1147107"/>
            <a:ext cx="2833489" cy="449076"/>
          </a:xfrm>
        </p:spPr>
        <p:txBody>
          <a:bodyPr>
            <a:normAutofit/>
          </a:bodyPr>
          <a:lstStyle>
            <a:lvl1pPr marL="0" indent="0" algn="r">
              <a:lnSpc>
                <a:spcPct val="100000"/>
              </a:lnSpc>
              <a:buNone/>
              <a:defRPr sz="2000">
                <a:latin typeface="Lato Black" panose="020F0A02020204030203" pitchFamily="34" charset="0"/>
              </a:defRPr>
            </a:lvl1pPr>
          </a:lstStyle>
          <a:p>
            <a:pPr lvl="0"/>
            <a:r>
              <a:rPr lang="en-US" dirty="0" err="1"/>
              <a:t>Lorem</a:t>
            </a:r>
            <a:r>
              <a:rPr lang="en-US" dirty="0"/>
              <a:t> </a:t>
            </a:r>
            <a:r>
              <a:rPr lang="en-US" dirty="0" err="1"/>
              <a:t>Ipsum</a:t>
            </a:r>
            <a:r>
              <a:rPr lang="en-US" dirty="0"/>
              <a:t> is simply</a:t>
            </a:r>
            <a:endParaRPr lang="id-ID" dirty="0"/>
          </a:p>
        </p:txBody>
      </p:sp>
      <p:sp>
        <p:nvSpPr>
          <p:cNvPr id="21" name="Text Placeholder 11"/>
          <p:cNvSpPr>
            <a:spLocks noGrp="1"/>
          </p:cNvSpPr>
          <p:nvPr>
            <p:ph type="body" sz="quarter" idx="18" hasCustomPrompt="1"/>
          </p:nvPr>
        </p:nvSpPr>
        <p:spPr>
          <a:xfrm>
            <a:off x="635831" y="5200475"/>
            <a:ext cx="2833489" cy="449076"/>
          </a:xfrm>
        </p:spPr>
        <p:txBody>
          <a:bodyPr>
            <a:normAutofit/>
          </a:bodyPr>
          <a:lstStyle>
            <a:lvl1pPr marL="0" indent="0" algn="r">
              <a:lnSpc>
                <a:spcPct val="100000"/>
              </a:lnSpc>
              <a:buNone/>
              <a:defRPr sz="2000">
                <a:latin typeface="Lato Black" panose="020F0A02020204030203" pitchFamily="34" charset="0"/>
              </a:defRPr>
            </a:lvl1pPr>
          </a:lstStyle>
          <a:p>
            <a:pPr lvl="0"/>
            <a:r>
              <a:rPr lang="en-US" dirty="0" err="1"/>
              <a:t>Lorem</a:t>
            </a:r>
            <a:r>
              <a:rPr lang="en-US" dirty="0"/>
              <a:t> </a:t>
            </a:r>
            <a:r>
              <a:rPr lang="en-US" dirty="0" err="1"/>
              <a:t>Ipsum</a:t>
            </a:r>
            <a:r>
              <a:rPr lang="en-US" dirty="0"/>
              <a:t> is simply</a:t>
            </a:r>
            <a:endParaRPr lang="id-ID" dirty="0"/>
          </a:p>
        </p:txBody>
      </p:sp>
      <p:sp>
        <p:nvSpPr>
          <p:cNvPr id="22" name="Text Placeholder 11"/>
          <p:cNvSpPr>
            <a:spLocks noGrp="1"/>
          </p:cNvSpPr>
          <p:nvPr>
            <p:ph type="body" sz="quarter" idx="19" hasCustomPrompt="1"/>
          </p:nvPr>
        </p:nvSpPr>
        <p:spPr>
          <a:xfrm>
            <a:off x="4679307" y="2100634"/>
            <a:ext cx="2833489" cy="373806"/>
          </a:xfrm>
        </p:spPr>
        <p:txBody>
          <a:bodyPr>
            <a:normAutofit/>
          </a:bodyPr>
          <a:lstStyle>
            <a:lvl1pPr marL="0" indent="0" algn="ctr">
              <a:lnSpc>
                <a:spcPct val="100000"/>
              </a:lnSpc>
              <a:buNone/>
              <a:defRPr sz="1800">
                <a:solidFill>
                  <a:schemeClr val="tx2">
                    <a:lumMod val="60000"/>
                    <a:lumOff val="40000"/>
                  </a:schemeClr>
                </a:solidFill>
                <a:latin typeface="Lato" panose="020F0502020204030203" pitchFamily="34" charset="0"/>
              </a:defRPr>
            </a:lvl1pPr>
          </a:lstStyle>
          <a:p>
            <a:pPr lvl="0"/>
            <a:r>
              <a:rPr lang="en-US" dirty="0" err="1"/>
              <a:t>Lorem</a:t>
            </a:r>
            <a:r>
              <a:rPr lang="en-US" dirty="0"/>
              <a:t> </a:t>
            </a:r>
            <a:r>
              <a:rPr lang="en-US" dirty="0" err="1"/>
              <a:t>Ipsum</a:t>
            </a:r>
            <a:r>
              <a:rPr lang="en-US" dirty="0"/>
              <a:t> is</a:t>
            </a:r>
            <a:endParaRPr lang="id-ID" dirty="0"/>
          </a:p>
        </p:txBody>
      </p:sp>
    </p:spTree>
    <p:extLst>
      <p:ext uri="{BB962C8B-B14F-4D97-AF65-F5344CB8AC3E}">
        <p14:creationId xmlns:p14="http://schemas.microsoft.com/office/powerpoint/2010/main" val="66968856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Statement">
    <p:spTree>
      <p:nvGrpSpPr>
        <p:cNvPr id="1" name=""/>
        <p:cNvGrpSpPr/>
        <p:nvPr/>
      </p:nvGrpSpPr>
      <p:grpSpPr>
        <a:xfrm>
          <a:off x="0" y="0"/>
          <a:ext cx="0" cy="0"/>
          <a:chOff x="0" y="0"/>
          <a:chExt cx="0" cy="0"/>
        </a:xfrm>
      </p:grpSpPr>
      <p:sp>
        <p:nvSpPr>
          <p:cNvPr id="6" name="Oval 5"/>
          <p:cNvSpPr/>
          <p:nvPr userDrawn="1"/>
        </p:nvSpPr>
        <p:spPr>
          <a:xfrm rot="15764460">
            <a:off x="2213008" y="-230050"/>
            <a:ext cx="7634206" cy="7634207"/>
          </a:xfrm>
          <a:prstGeom prst="ellipse">
            <a:avLst/>
          </a:prstGeom>
          <a:gradFill>
            <a:gsLst>
              <a:gs pos="0">
                <a:schemeClr val="tx2">
                  <a:lumMod val="75000"/>
                </a:schemeClr>
              </a:gs>
              <a:gs pos="84000">
                <a:schemeClr val="tx2">
                  <a:lumMod val="50000"/>
                </a:schemeClr>
              </a:gs>
            </a:gsLst>
            <a:lin ang="2400000" scaled="0"/>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prstClr val="white"/>
              </a:solidFill>
            </a:endParaRPr>
          </a:p>
        </p:txBody>
      </p:sp>
      <p:sp>
        <p:nvSpPr>
          <p:cNvPr id="7" name="Oval 6"/>
          <p:cNvSpPr/>
          <p:nvPr userDrawn="1"/>
        </p:nvSpPr>
        <p:spPr>
          <a:xfrm rot="5064396">
            <a:off x="2415128" y="5676918"/>
            <a:ext cx="2180264" cy="2180264"/>
          </a:xfrm>
          <a:prstGeom prst="ellipse">
            <a:avLst/>
          </a:prstGeom>
          <a:gradFill>
            <a:gsLst>
              <a:gs pos="12000">
                <a:srgbClr val="7030A0">
                  <a:lumMod val="100000"/>
                  <a:alpha val="0"/>
                </a:srgbClr>
              </a:gs>
              <a:gs pos="100000">
                <a:srgbClr val="B5216F">
                  <a:alpha val="81000"/>
                </a:srgbClr>
              </a:gs>
            </a:gsLst>
            <a:lin ang="11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2" name="Title 1"/>
          <p:cNvSpPr>
            <a:spLocks noGrp="1"/>
          </p:cNvSpPr>
          <p:nvPr>
            <p:ph type="title" hasCustomPrompt="1"/>
          </p:nvPr>
        </p:nvSpPr>
        <p:spPr>
          <a:xfrm>
            <a:off x="2210387" y="1645921"/>
            <a:ext cx="7771228" cy="2968282"/>
          </a:xfrm>
        </p:spPr>
        <p:txBody>
          <a:bodyPr>
            <a:normAutofit/>
          </a:bodyPr>
          <a:lstStyle>
            <a:lvl1pPr algn="ctr">
              <a:lnSpc>
                <a:spcPct val="150000"/>
              </a:lnSpc>
              <a:defRPr sz="2800"/>
            </a:lvl1pPr>
          </a:lstStyle>
          <a:p>
            <a:r>
              <a:rPr lang="en-US" dirty="0" err="1"/>
              <a:t>Lorem</a:t>
            </a:r>
            <a:r>
              <a:rPr lang="en-US" dirty="0"/>
              <a:t> </a:t>
            </a:r>
            <a:r>
              <a:rPr lang="en-US" dirty="0" err="1"/>
              <a:t>Ipsum</a:t>
            </a:r>
            <a:r>
              <a:rPr lang="en-US" dirty="0"/>
              <a:t> is simply dummy text of the printing and typesetting industry. </a:t>
            </a:r>
            <a:r>
              <a:rPr lang="en-US" dirty="0" err="1"/>
              <a:t>Lorem</a:t>
            </a:r>
            <a:r>
              <a:rPr lang="en-US" dirty="0"/>
              <a:t> </a:t>
            </a:r>
            <a:r>
              <a:rPr lang="en-US" dirty="0" err="1"/>
              <a:t>Ipsum</a:t>
            </a:r>
            <a:r>
              <a:rPr lang="en-US" dirty="0"/>
              <a:t> has been the industry's standard dummy text ever since the 1500s,</a:t>
            </a:r>
            <a:endParaRPr lang="id-ID" dirty="0"/>
          </a:p>
        </p:txBody>
      </p:sp>
      <p:sp>
        <p:nvSpPr>
          <p:cNvPr id="9" name="Text Placeholder 8"/>
          <p:cNvSpPr>
            <a:spLocks noGrp="1"/>
          </p:cNvSpPr>
          <p:nvPr>
            <p:ph type="body" sz="quarter" idx="10" hasCustomPrompt="1"/>
          </p:nvPr>
        </p:nvSpPr>
        <p:spPr>
          <a:xfrm>
            <a:off x="6732711" y="5195473"/>
            <a:ext cx="3248904" cy="380382"/>
          </a:xfrm>
        </p:spPr>
        <p:txBody>
          <a:bodyPr>
            <a:normAutofit/>
          </a:bodyPr>
          <a:lstStyle>
            <a:lvl1pPr marL="0" indent="0" algn="r">
              <a:buNone/>
              <a:defRPr sz="2000"/>
            </a:lvl1pPr>
          </a:lstStyle>
          <a:p>
            <a:pPr lvl="0"/>
            <a:r>
              <a:rPr lang="en-US" dirty="0" err="1"/>
              <a:t>Lorem</a:t>
            </a:r>
            <a:r>
              <a:rPr lang="en-US" dirty="0"/>
              <a:t> </a:t>
            </a:r>
            <a:r>
              <a:rPr lang="en-US" dirty="0" err="1"/>
              <a:t>Ipsum</a:t>
            </a:r>
            <a:r>
              <a:rPr lang="en-US" dirty="0"/>
              <a:t> is simply</a:t>
            </a:r>
            <a:endParaRPr lang="id-ID" dirty="0"/>
          </a:p>
        </p:txBody>
      </p:sp>
      <p:sp>
        <p:nvSpPr>
          <p:cNvPr id="10" name="Rectangle 9"/>
          <p:cNvSpPr/>
          <p:nvPr userDrawn="1"/>
        </p:nvSpPr>
        <p:spPr>
          <a:xfrm>
            <a:off x="6096089" y="5414925"/>
            <a:ext cx="1460343" cy="45719"/>
          </a:xfrm>
          <a:prstGeom prst="rect">
            <a:avLst/>
          </a:prstGeom>
          <a:gradFill>
            <a:gsLst>
              <a:gs pos="100000">
                <a:schemeClr val="tx1">
                  <a:lumMod val="95000"/>
                  <a:lumOff val="5000"/>
                  <a:alpha val="0"/>
                </a:schemeClr>
              </a:gs>
              <a:gs pos="0">
                <a:srgbClr val="00FF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solidFill>
                <a:prstClr val="white"/>
              </a:solidFill>
            </a:endParaRPr>
          </a:p>
        </p:txBody>
      </p:sp>
    </p:spTree>
    <p:extLst>
      <p:ext uri="{BB962C8B-B14F-4D97-AF65-F5344CB8AC3E}">
        <p14:creationId xmlns:p14="http://schemas.microsoft.com/office/powerpoint/2010/main" val="219803232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Point le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1823" y="1339902"/>
            <a:ext cx="3916680" cy="4206875"/>
          </a:xfrm>
        </p:spPr>
        <p:txBody>
          <a:bodyPr>
            <a:noAutofit/>
          </a:bodyPr>
          <a:lstStyle>
            <a:lvl1pPr algn="ctr">
              <a:defRPr sz="34400">
                <a:gradFill>
                  <a:gsLst>
                    <a:gs pos="100000">
                      <a:srgbClr val="7030A0"/>
                    </a:gs>
                    <a:gs pos="8000">
                      <a:srgbClr val="B5216F"/>
                    </a:gs>
                  </a:gsLst>
                  <a:lin ang="7800000" scaled="0"/>
                </a:gradFill>
              </a:defRPr>
            </a:lvl1pPr>
          </a:lstStyle>
          <a:p>
            <a:r>
              <a:rPr lang="id-ID" dirty="0"/>
              <a:t>2</a:t>
            </a:r>
          </a:p>
        </p:txBody>
      </p:sp>
      <p:sp>
        <p:nvSpPr>
          <p:cNvPr id="6" name="Rounded Rectangle 5"/>
          <p:cNvSpPr/>
          <p:nvPr userDrawn="1"/>
        </p:nvSpPr>
        <p:spPr>
          <a:xfrm>
            <a:off x="4982604" y="-1013822"/>
            <a:ext cx="9662453" cy="8568486"/>
          </a:xfrm>
          <a:prstGeom prst="roundRect">
            <a:avLst>
              <a:gd name="adj" fmla="val 50000"/>
            </a:avLst>
          </a:prstGeom>
          <a:gradFill flip="none" rotWithShape="1">
            <a:gsLst>
              <a:gs pos="0">
                <a:schemeClr val="tx2">
                  <a:lumMod val="75000"/>
                  <a:alpha val="0"/>
                </a:schemeClr>
              </a:gs>
              <a:gs pos="100000">
                <a:schemeClr val="tx2">
                  <a:lumMod val="75000"/>
                  <a:alpha val="67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dirty="0">
              <a:solidFill>
                <a:prstClr val="white"/>
              </a:solidFill>
            </a:endParaRPr>
          </a:p>
        </p:txBody>
      </p:sp>
      <p:sp>
        <p:nvSpPr>
          <p:cNvPr id="7" name="Text Placeholder 11"/>
          <p:cNvSpPr>
            <a:spLocks noGrp="1"/>
          </p:cNvSpPr>
          <p:nvPr>
            <p:ph type="body" sz="quarter" idx="11" hasCustomPrompt="1"/>
          </p:nvPr>
        </p:nvSpPr>
        <p:spPr>
          <a:xfrm>
            <a:off x="6417103" y="2732653"/>
            <a:ext cx="4107279" cy="1392701"/>
          </a:xfrm>
        </p:spPr>
        <p:txBody>
          <a:bodyPr>
            <a:normAutofit/>
          </a:bodyPr>
          <a:lstStyle>
            <a:lvl1pPr marL="0" indent="0" algn="ctr">
              <a:lnSpc>
                <a:spcPct val="100000"/>
              </a:lnSpc>
              <a:buNone/>
              <a:defRPr sz="2000"/>
            </a:lvl1pPr>
          </a:lstStyle>
          <a:p>
            <a:pPr lvl="0"/>
            <a:r>
              <a:rPr lang="en-US" dirty="0" err="1"/>
              <a:t>Lorem</a:t>
            </a:r>
            <a:r>
              <a:rPr lang="en-US" dirty="0"/>
              <a:t> </a:t>
            </a:r>
            <a:r>
              <a:rPr lang="en-US" dirty="0" err="1"/>
              <a:t>Ipsum</a:t>
            </a:r>
            <a:r>
              <a:rPr lang="en-US" dirty="0"/>
              <a:t> is simply dummy text of the printing and typesetting industry. </a:t>
            </a:r>
            <a:endParaRPr lang="id-ID" dirty="0"/>
          </a:p>
        </p:txBody>
      </p:sp>
      <p:sp>
        <p:nvSpPr>
          <p:cNvPr id="8" name="Rectangle 7"/>
          <p:cNvSpPr/>
          <p:nvPr userDrawn="1"/>
        </p:nvSpPr>
        <p:spPr>
          <a:xfrm>
            <a:off x="5334089" y="5737990"/>
            <a:ext cx="1460343" cy="45719"/>
          </a:xfrm>
          <a:prstGeom prst="rect">
            <a:avLst/>
          </a:prstGeom>
          <a:gradFill>
            <a:gsLst>
              <a:gs pos="100000">
                <a:schemeClr val="tx1">
                  <a:lumMod val="95000"/>
                  <a:lumOff val="5000"/>
                  <a:alpha val="0"/>
                </a:schemeClr>
              </a:gs>
              <a:gs pos="0">
                <a:srgbClr val="00FF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solidFill>
                <a:prstClr val="white"/>
              </a:solidFill>
            </a:endParaRPr>
          </a:p>
        </p:txBody>
      </p:sp>
    </p:spTree>
    <p:extLst>
      <p:ext uri="{BB962C8B-B14F-4D97-AF65-F5344CB8AC3E}">
        <p14:creationId xmlns:p14="http://schemas.microsoft.com/office/powerpoint/2010/main" val="368447375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Point r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32543" y="1339902"/>
            <a:ext cx="3916680" cy="4206875"/>
          </a:xfrm>
        </p:spPr>
        <p:txBody>
          <a:bodyPr>
            <a:noAutofit/>
          </a:bodyPr>
          <a:lstStyle>
            <a:lvl1pPr algn="ctr">
              <a:defRPr sz="34400">
                <a:gradFill>
                  <a:gsLst>
                    <a:gs pos="100000">
                      <a:srgbClr val="7030A0"/>
                    </a:gs>
                    <a:gs pos="8000">
                      <a:srgbClr val="B5216F"/>
                    </a:gs>
                  </a:gsLst>
                  <a:lin ang="7800000" scaled="0"/>
                </a:gradFill>
              </a:defRPr>
            </a:lvl1pPr>
          </a:lstStyle>
          <a:p>
            <a:r>
              <a:rPr lang="id-ID" dirty="0"/>
              <a:t>3</a:t>
            </a:r>
          </a:p>
        </p:txBody>
      </p:sp>
      <p:sp>
        <p:nvSpPr>
          <p:cNvPr id="6" name="Rounded Rectangle 5"/>
          <p:cNvSpPr/>
          <p:nvPr userDrawn="1"/>
        </p:nvSpPr>
        <p:spPr>
          <a:xfrm rot="10800000">
            <a:off x="-2675497" y="-1013822"/>
            <a:ext cx="9662453" cy="8568486"/>
          </a:xfrm>
          <a:prstGeom prst="roundRect">
            <a:avLst>
              <a:gd name="adj" fmla="val 50000"/>
            </a:avLst>
          </a:prstGeom>
          <a:gradFill flip="none" rotWithShape="1">
            <a:gsLst>
              <a:gs pos="0">
                <a:schemeClr val="tx2">
                  <a:lumMod val="75000"/>
                  <a:alpha val="0"/>
                </a:schemeClr>
              </a:gs>
              <a:gs pos="100000">
                <a:schemeClr val="tx2">
                  <a:lumMod val="75000"/>
                  <a:alpha val="67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dirty="0">
              <a:solidFill>
                <a:prstClr val="white"/>
              </a:solidFill>
            </a:endParaRPr>
          </a:p>
        </p:txBody>
      </p:sp>
      <p:sp>
        <p:nvSpPr>
          <p:cNvPr id="7" name="Text Placeholder 11"/>
          <p:cNvSpPr>
            <a:spLocks noGrp="1"/>
          </p:cNvSpPr>
          <p:nvPr>
            <p:ph type="body" sz="quarter" idx="11" hasCustomPrompt="1"/>
          </p:nvPr>
        </p:nvSpPr>
        <p:spPr>
          <a:xfrm>
            <a:off x="1502203" y="2732653"/>
            <a:ext cx="4107279" cy="1392701"/>
          </a:xfrm>
        </p:spPr>
        <p:txBody>
          <a:bodyPr>
            <a:normAutofit/>
          </a:bodyPr>
          <a:lstStyle>
            <a:lvl1pPr marL="0" indent="0" algn="ctr">
              <a:lnSpc>
                <a:spcPct val="100000"/>
              </a:lnSpc>
              <a:buNone/>
              <a:defRPr sz="2000"/>
            </a:lvl1pPr>
          </a:lstStyle>
          <a:p>
            <a:pPr lvl="0"/>
            <a:r>
              <a:rPr lang="en-US" dirty="0" err="1"/>
              <a:t>Lorem</a:t>
            </a:r>
            <a:r>
              <a:rPr lang="en-US" dirty="0"/>
              <a:t> </a:t>
            </a:r>
            <a:r>
              <a:rPr lang="en-US" dirty="0" err="1"/>
              <a:t>Ipsum</a:t>
            </a:r>
            <a:r>
              <a:rPr lang="en-US" dirty="0"/>
              <a:t> is simply dummy text of the printing and typesetting industry. </a:t>
            </a:r>
            <a:endParaRPr lang="id-ID" dirty="0"/>
          </a:p>
        </p:txBody>
      </p:sp>
      <p:sp>
        <p:nvSpPr>
          <p:cNvPr id="8" name="Rectangle 7"/>
          <p:cNvSpPr/>
          <p:nvPr userDrawn="1"/>
        </p:nvSpPr>
        <p:spPr>
          <a:xfrm>
            <a:off x="5618177" y="5737990"/>
            <a:ext cx="1460343" cy="45719"/>
          </a:xfrm>
          <a:prstGeom prst="rect">
            <a:avLst/>
          </a:prstGeom>
          <a:gradFill>
            <a:gsLst>
              <a:gs pos="100000">
                <a:schemeClr val="tx1">
                  <a:lumMod val="95000"/>
                  <a:lumOff val="5000"/>
                  <a:alpha val="0"/>
                </a:schemeClr>
              </a:gs>
              <a:gs pos="0">
                <a:srgbClr val="00FF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solidFill>
                <a:prstClr val="white"/>
              </a:solidFill>
            </a:endParaRPr>
          </a:p>
        </p:txBody>
      </p:sp>
    </p:spTree>
    <p:extLst>
      <p:ext uri="{BB962C8B-B14F-4D97-AF65-F5344CB8AC3E}">
        <p14:creationId xmlns:p14="http://schemas.microsoft.com/office/powerpoint/2010/main" val="360124672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Point List">
    <p:spTree>
      <p:nvGrpSpPr>
        <p:cNvPr id="1" name=""/>
        <p:cNvGrpSpPr/>
        <p:nvPr/>
      </p:nvGrpSpPr>
      <p:grpSpPr>
        <a:xfrm>
          <a:off x="0" y="0"/>
          <a:ext cx="0" cy="0"/>
          <a:chOff x="0" y="0"/>
          <a:chExt cx="0" cy="0"/>
        </a:xfrm>
      </p:grpSpPr>
      <p:sp>
        <p:nvSpPr>
          <p:cNvPr id="2" name="Title 1"/>
          <p:cNvSpPr>
            <a:spLocks noGrp="1"/>
          </p:cNvSpPr>
          <p:nvPr>
            <p:ph type="title"/>
          </p:nvPr>
        </p:nvSpPr>
        <p:spPr>
          <a:xfrm>
            <a:off x="2771777" y="403357"/>
            <a:ext cx="6648451" cy="777875"/>
          </a:xfrm>
        </p:spPr>
        <p:txBody>
          <a:bodyPr>
            <a:noAutofit/>
          </a:bodyPr>
          <a:lstStyle>
            <a:lvl1pPr algn="ctr">
              <a:defRPr sz="2800"/>
            </a:lvl1pPr>
          </a:lstStyle>
          <a:p>
            <a:r>
              <a:rPr lang="en-US"/>
              <a:t>Click to edit Master title style</a:t>
            </a:r>
            <a:endParaRPr lang="id-ID"/>
          </a:p>
        </p:txBody>
      </p:sp>
      <p:sp>
        <p:nvSpPr>
          <p:cNvPr id="6" name="Rectangle 5"/>
          <p:cNvSpPr/>
          <p:nvPr userDrawn="1"/>
        </p:nvSpPr>
        <p:spPr>
          <a:xfrm>
            <a:off x="0" y="2032000"/>
            <a:ext cx="12192000" cy="4826000"/>
          </a:xfrm>
          <a:prstGeom prst="rect">
            <a:avLst/>
          </a:prstGeom>
          <a:blipFill dpi="0" rotWithShape="1">
            <a:blip r:embed="rId2" cstate="email">
              <a:alphaModFix amt="23000"/>
              <a:extLst>
                <a:ext uri="{28A0092B-C50C-407E-A947-70E740481C1C}">
                  <a14:useLocalDpi xmlns:a14="http://schemas.microsoft.com/office/drawing/2010/main"/>
                </a:ext>
              </a:extLst>
            </a:blip>
            <a:srcRect/>
            <a:tile tx="0" ty="0" sx="30000" sy="30000" flip="none"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prstClr val="white"/>
              </a:solidFill>
            </a:endParaRPr>
          </a:p>
        </p:txBody>
      </p:sp>
      <p:sp>
        <p:nvSpPr>
          <p:cNvPr id="7" name="Oval 6"/>
          <p:cNvSpPr/>
          <p:nvPr userDrawn="1"/>
        </p:nvSpPr>
        <p:spPr>
          <a:xfrm rot="5064396">
            <a:off x="1440546" y="2568188"/>
            <a:ext cx="703581" cy="703581"/>
          </a:xfrm>
          <a:prstGeom prst="ellipse">
            <a:avLst/>
          </a:prstGeom>
          <a:gradFill>
            <a:gsLst>
              <a:gs pos="12000">
                <a:srgbClr val="7030A0">
                  <a:lumMod val="100000"/>
                  <a:alpha val="0"/>
                </a:srgbClr>
              </a:gs>
              <a:gs pos="100000">
                <a:srgbClr val="B5216F">
                  <a:alpha val="81000"/>
                </a:srgbClr>
              </a:gs>
            </a:gsLst>
            <a:lin ang="11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9" name="Text Placeholder 8"/>
          <p:cNvSpPr>
            <a:spLocks noGrp="1"/>
          </p:cNvSpPr>
          <p:nvPr>
            <p:ph type="body" sz="quarter" idx="10" hasCustomPrompt="1"/>
          </p:nvPr>
        </p:nvSpPr>
        <p:spPr>
          <a:xfrm>
            <a:off x="1556631" y="2690435"/>
            <a:ext cx="457201" cy="476250"/>
          </a:xfrm>
        </p:spPr>
        <p:txBody>
          <a:bodyPr/>
          <a:lstStyle>
            <a:lvl1pPr marL="0" indent="0" algn="ctr">
              <a:buNone/>
              <a:defRPr>
                <a:latin typeface="Lato Black" panose="020F0A02020204030203" pitchFamily="34" charset="0"/>
              </a:defRPr>
            </a:lvl1pPr>
          </a:lstStyle>
          <a:p>
            <a:pPr lvl="0"/>
            <a:r>
              <a:rPr lang="id-ID" dirty="0"/>
              <a:t>1</a:t>
            </a:r>
          </a:p>
        </p:txBody>
      </p:sp>
      <p:sp>
        <p:nvSpPr>
          <p:cNvPr id="10" name="Text Placeholder 8"/>
          <p:cNvSpPr>
            <a:spLocks noGrp="1"/>
          </p:cNvSpPr>
          <p:nvPr>
            <p:ph type="body" sz="quarter" idx="11" hasCustomPrompt="1"/>
          </p:nvPr>
        </p:nvSpPr>
        <p:spPr>
          <a:xfrm>
            <a:off x="2373627" y="2729591"/>
            <a:ext cx="2905780" cy="476250"/>
          </a:xfrm>
        </p:spPr>
        <p:txBody>
          <a:bodyPr>
            <a:noAutofit/>
          </a:bodyPr>
          <a:lstStyle>
            <a:lvl1pPr marL="0" indent="0" algn="l">
              <a:buNone/>
              <a:defRPr sz="2200">
                <a:latin typeface="Lato" panose="020F0502020204030203" pitchFamily="34" charset="0"/>
              </a:defRPr>
            </a:lvl1pPr>
          </a:lstStyle>
          <a:p>
            <a:pPr lvl="0"/>
            <a:r>
              <a:rPr lang="id-ID" dirty="0"/>
              <a:t>Lorem Ipsum is simply</a:t>
            </a:r>
          </a:p>
        </p:txBody>
      </p:sp>
      <p:sp>
        <p:nvSpPr>
          <p:cNvPr id="29" name="Oval 28"/>
          <p:cNvSpPr/>
          <p:nvPr userDrawn="1"/>
        </p:nvSpPr>
        <p:spPr>
          <a:xfrm rot="5064396">
            <a:off x="1440546" y="3845445"/>
            <a:ext cx="703581" cy="703581"/>
          </a:xfrm>
          <a:prstGeom prst="ellipse">
            <a:avLst/>
          </a:prstGeom>
          <a:gradFill>
            <a:gsLst>
              <a:gs pos="12000">
                <a:srgbClr val="7030A0">
                  <a:lumMod val="100000"/>
                  <a:alpha val="0"/>
                </a:srgbClr>
              </a:gs>
              <a:gs pos="100000">
                <a:srgbClr val="B5216F">
                  <a:alpha val="81000"/>
                </a:srgbClr>
              </a:gs>
            </a:gsLst>
            <a:lin ang="11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30" name="Text Placeholder 8"/>
          <p:cNvSpPr>
            <a:spLocks noGrp="1"/>
          </p:cNvSpPr>
          <p:nvPr>
            <p:ph type="body" sz="quarter" idx="12" hasCustomPrompt="1"/>
          </p:nvPr>
        </p:nvSpPr>
        <p:spPr>
          <a:xfrm>
            <a:off x="1556631" y="3967692"/>
            <a:ext cx="457201" cy="476250"/>
          </a:xfrm>
        </p:spPr>
        <p:txBody>
          <a:bodyPr/>
          <a:lstStyle>
            <a:lvl1pPr marL="0" indent="0" algn="ctr">
              <a:buNone/>
              <a:defRPr>
                <a:latin typeface="Lato Black" panose="020F0A02020204030203" pitchFamily="34" charset="0"/>
              </a:defRPr>
            </a:lvl1pPr>
          </a:lstStyle>
          <a:p>
            <a:pPr lvl="0"/>
            <a:r>
              <a:rPr lang="id-ID" dirty="0"/>
              <a:t>2</a:t>
            </a:r>
          </a:p>
        </p:txBody>
      </p:sp>
      <p:sp>
        <p:nvSpPr>
          <p:cNvPr id="31" name="Text Placeholder 8"/>
          <p:cNvSpPr>
            <a:spLocks noGrp="1"/>
          </p:cNvSpPr>
          <p:nvPr>
            <p:ph type="body" sz="quarter" idx="13" hasCustomPrompt="1"/>
          </p:nvPr>
        </p:nvSpPr>
        <p:spPr>
          <a:xfrm>
            <a:off x="2373627" y="4006848"/>
            <a:ext cx="2905780" cy="476250"/>
          </a:xfrm>
        </p:spPr>
        <p:txBody>
          <a:bodyPr>
            <a:noAutofit/>
          </a:bodyPr>
          <a:lstStyle>
            <a:lvl1pPr marL="0" indent="0" algn="l">
              <a:buNone/>
              <a:defRPr sz="2200">
                <a:latin typeface="Lato" panose="020F0502020204030203" pitchFamily="34" charset="0"/>
              </a:defRPr>
            </a:lvl1pPr>
          </a:lstStyle>
          <a:p>
            <a:pPr lvl="0"/>
            <a:r>
              <a:rPr lang="id-ID" dirty="0"/>
              <a:t>Lorem Ipsum is simply</a:t>
            </a:r>
          </a:p>
        </p:txBody>
      </p:sp>
      <p:sp>
        <p:nvSpPr>
          <p:cNvPr id="32" name="Oval 31"/>
          <p:cNvSpPr/>
          <p:nvPr userDrawn="1"/>
        </p:nvSpPr>
        <p:spPr>
          <a:xfrm rot="5064396">
            <a:off x="1440546" y="5133439"/>
            <a:ext cx="703581" cy="703581"/>
          </a:xfrm>
          <a:prstGeom prst="ellipse">
            <a:avLst/>
          </a:prstGeom>
          <a:gradFill>
            <a:gsLst>
              <a:gs pos="12000">
                <a:srgbClr val="7030A0">
                  <a:lumMod val="100000"/>
                  <a:alpha val="0"/>
                </a:srgbClr>
              </a:gs>
              <a:gs pos="100000">
                <a:srgbClr val="B5216F">
                  <a:alpha val="81000"/>
                </a:srgbClr>
              </a:gs>
            </a:gsLst>
            <a:lin ang="11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33" name="Text Placeholder 8"/>
          <p:cNvSpPr>
            <a:spLocks noGrp="1"/>
          </p:cNvSpPr>
          <p:nvPr>
            <p:ph type="body" sz="quarter" idx="14" hasCustomPrompt="1"/>
          </p:nvPr>
        </p:nvSpPr>
        <p:spPr>
          <a:xfrm>
            <a:off x="1556631" y="5255686"/>
            <a:ext cx="457201" cy="476250"/>
          </a:xfrm>
        </p:spPr>
        <p:txBody>
          <a:bodyPr/>
          <a:lstStyle>
            <a:lvl1pPr marL="0" indent="0" algn="ctr">
              <a:buNone/>
              <a:defRPr>
                <a:latin typeface="Lato Black" panose="020F0A02020204030203" pitchFamily="34" charset="0"/>
              </a:defRPr>
            </a:lvl1pPr>
          </a:lstStyle>
          <a:p>
            <a:pPr lvl="0"/>
            <a:r>
              <a:rPr lang="id-ID" dirty="0"/>
              <a:t>3</a:t>
            </a:r>
          </a:p>
        </p:txBody>
      </p:sp>
      <p:sp>
        <p:nvSpPr>
          <p:cNvPr id="34" name="Text Placeholder 8"/>
          <p:cNvSpPr>
            <a:spLocks noGrp="1"/>
          </p:cNvSpPr>
          <p:nvPr>
            <p:ph type="body" sz="quarter" idx="15" hasCustomPrompt="1"/>
          </p:nvPr>
        </p:nvSpPr>
        <p:spPr>
          <a:xfrm>
            <a:off x="2373627" y="5294842"/>
            <a:ext cx="2905780" cy="476250"/>
          </a:xfrm>
        </p:spPr>
        <p:txBody>
          <a:bodyPr>
            <a:noAutofit/>
          </a:bodyPr>
          <a:lstStyle>
            <a:lvl1pPr marL="0" indent="0" algn="l">
              <a:buNone/>
              <a:defRPr sz="2200">
                <a:latin typeface="Lato" panose="020F0502020204030203" pitchFamily="34" charset="0"/>
              </a:defRPr>
            </a:lvl1pPr>
          </a:lstStyle>
          <a:p>
            <a:pPr lvl="0"/>
            <a:r>
              <a:rPr lang="id-ID" dirty="0"/>
              <a:t>Lorem Ipsum is simply</a:t>
            </a:r>
          </a:p>
        </p:txBody>
      </p:sp>
      <p:sp>
        <p:nvSpPr>
          <p:cNvPr id="35" name="Oval 34"/>
          <p:cNvSpPr/>
          <p:nvPr userDrawn="1"/>
        </p:nvSpPr>
        <p:spPr>
          <a:xfrm rot="5064396">
            <a:off x="6651089" y="2568188"/>
            <a:ext cx="703581" cy="703581"/>
          </a:xfrm>
          <a:prstGeom prst="ellipse">
            <a:avLst/>
          </a:prstGeom>
          <a:gradFill>
            <a:gsLst>
              <a:gs pos="12000">
                <a:srgbClr val="7030A0">
                  <a:lumMod val="100000"/>
                  <a:alpha val="0"/>
                </a:srgbClr>
              </a:gs>
              <a:gs pos="100000">
                <a:srgbClr val="B5216F">
                  <a:alpha val="81000"/>
                </a:srgbClr>
              </a:gs>
            </a:gsLst>
            <a:lin ang="11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36" name="Text Placeholder 8"/>
          <p:cNvSpPr>
            <a:spLocks noGrp="1"/>
          </p:cNvSpPr>
          <p:nvPr>
            <p:ph type="body" sz="quarter" idx="16" hasCustomPrompt="1"/>
          </p:nvPr>
        </p:nvSpPr>
        <p:spPr>
          <a:xfrm>
            <a:off x="6767203" y="2690435"/>
            <a:ext cx="457201" cy="476250"/>
          </a:xfrm>
        </p:spPr>
        <p:txBody>
          <a:bodyPr/>
          <a:lstStyle>
            <a:lvl1pPr marL="0" indent="0" algn="ctr">
              <a:buNone/>
              <a:defRPr>
                <a:latin typeface="Lato Black" panose="020F0A02020204030203" pitchFamily="34" charset="0"/>
              </a:defRPr>
            </a:lvl1pPr>
          </a:lstStyle>
          <a:p>
            <a:pPr lvl="0"/>
            <a:r>
              <a:rPr lang="id-ID" dirty="0"/>
              <a:t>4</a:t>
            </a:r>
          </a:p>
        </p:txBody>
      </p:sp>
      <p:sp>
        <p:nvSpPr>
          <p:cNvPr id="37" name="Text Placeholder 8"/>
          <p:cNvSpPr>
            <a:spLocks noGrp="1"/>
          </p:cNvSpPr>
          <p:nvPr>
            <p:ph type="body" sz="quarter" idx="17" hasCustomPrompt="1"/>
          </p:nvPr>
        </p:nvSpPr>
        <p:spPr>
          <a:xfrm>
            <a:off x="7584255" y="2729591"/>
            <a:ext cx="2905780" cy="476250"/>
          </a:xfrm>
        </p:spPr>
        <p:txBody>
          <a:bodyPr>
            <a:noAutofit/>
          </a:bodyPr>
          <a:lstStyle>
            <a:lvl1pPr marL="0" indent="0" algn="l">
              <a:buNone/>
              <a:defRPr sz="2200">
                <a:latin typeface="Lato" panose="020F0502020204030203" pitchFamily="34" charset="0"/>
              </a:defRPr>
            </a:lvl1pPr>
          </a:lstStyle>
          <a:p>
            <a:pPr lvl="0"/>
            <a:r>
              <a:rPr lang="id-ID" dirty="0"/>
              <a:t>Lorem Ipsum is simply</a:t>
            </a:r>
          </a:p>
        </p:txBody>
      </p:sp>
      <p:sp>
        <p:nvSpPr>
          <p:cNvPr id="38" name="Oval 37"/>
          <p:cNvSpPr/>
          <p:nvPr userDrawn="1"/>
        </p:nvSpPr>
        <p:spPr>
          <a:xfrm rot="5064396">
            <a:off x="6651089" y="3845445"/>
            <a:ext cx="703581" cy="703581"/>
          </a:xfrm>
          <a:prstGeom prst="ellipse">
            <a:avLst/>
          </a:prstGeom>
          <a:gradFill>
            <a:gsLst>
              <a:gs pos="12000">
                <a:srgbClr val="7030A0">
                  <a:lumMod val="100000"/>
                  <a:alpha val="0"/>
                </a:srgbClr>
              </a:gs>
              <a:gs pos="100000">
                <a:srgbClr val="B5216F">
                  <a:alpha val="81000"/>
                </a:srgbClr>
              </a:gs>
            </a:gsLst>
            <a:lin ang="11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39" name="Text Placeholder 8"/>
          <p:cNvSpPr>
            <a:spLocks noGrp="1"/>
          </p:cNvSpPr>
          <p:nvPr>
            <p:ph type="body" sz="quarter" idx="18" hasCustomPrompt="1"/>
          </p:nvPr>
        </p:nvSpPr>
        <p:spPr>
          <a:xfrm>
            <a:off x="6767203" y="3967692"/>
            <a:ext cx="457201" cy="476250"/>
          </a:xfrm>
        </p:spPr>
        <p:txBody>
          <a:bodyPr/>
          <a:lstStyle>
            <a:lvl1pPr marL="0" indent="0" algn="ctr">
              <a:buNone/>
              <a:defRPr>
                <a:latin typeface="Lato Black" panose="020F0A02020204030203" pitchFamily="34" charset="0"/>
              </a:defRPr>
            </a:lvl1pPr>
          </a:lstStyle>
          <a:p>
            <a:pPr lvl="0"/>
            <a:r>
              <a:rPr lang="id-ID" dirty="0"/>
              <a:t>5</a:t>
            </a:r>
          </a:p>
        </p:txBody>
      </p:sp>
      <p:sp>
        <p:nvSpPr>
          <p:cNvPr id="40" name="Text Placeholder 8"/>
          <p:cNvSpPr>
            <a:spLocks noGrp="1"/>
          </p:cNvSpPr>
          <p:nvPr>
            <p:ph type="body" sz="quarter" idx="19" hasCustomPrompt="1"/>
          </p:nvPr>
        </p:nvSpPr>
        <p:spPr>
          <a:xfrm>
            <a:off x="7584255" y="4006848"/>
            <a:ext cx="2905780" cy="476250"/>
          </a:xfrm>
        </p:spPr>
        <p:txBody>
          <a:bodyPr>
            <a:noAutofit/>
          </a:bodyPr>
          <a:lstStyle>
            <a:lvl1pPr marL="0" indent="0" algn="l">
              <a:buNone/>
              <a:defRPr sz="2200">
                <a:latin typeface="Lato" panose="020F0502020204030203" pitchFamily="34" charset="0"/>
              </a:defRPr>
            </a:lvl1pPr>
          </a:lstStyle>
          <a:p>
            <a:pPr lvl="0"/>
            <a:r>
              <a:rPr lang="id-ID" dirty="0"/>
              <a:t>Lorem Ipsum is simply</a:t>
            </a:r>
          </a:p>
        </p:txBody>
      </p:sp>
      <p:sp>
        <p:nvSpPr>
          <p:cNvPr id="41" name="Oval 40"/>
          <p:cNvSpPr/>
          <p:nvPr userDrawn="1"/>
        </p:nvSpPr>
        <p:spPr>
          <a:xfrm rot="5064396">
            <a:off x="6651089" y="5133439"/>
            <a:ext cx="703581" cy="703581"/>
          </a:xfrm>
          <a:prstGeom prst="ellipse">
            <a:avLst/>
          </a:prstGeom>
          <a:gradFill>
            <a:gsLst>
              <a:gs pos="12000">
                <a:srgbClr val="7030A0">
                  <a:lumMod val="100000"/>
                  <a:alpha val="0"/>
                </a:srgbClr>
              </a:gs>
              <a:gs pos="100000">
                <a:srgbClr val="B5216F">
                  <a:alpha val="81000"/>
                </a:srgbClr>
              </a:gs>
            </a:gsLst>
            <a:lin ang="11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42" name="Text Placeholder 8"/>
          <p:cNvSpPr>
            <a:spLocks noGrp="1"/>
          </p:cNvSpPr>
          <p:nvPr>
            <p:ph type="body" sz="quarter" idx="20" hasCustomPrompt="1"/>
          </p:nvPr>
        </p:nvSpPr>
        <p:spPr>
          <a:xfrm>
            <a:off x="6767203" y="5255686"/>
            <a:ext cx="457201" cy="476250"/>
          </a:xfrm>
        </p:spPr>
        <p:txBody>
          <a:bodyPr/>
          <a:lstStyle>
            <a:lvl1pPr marL="0" indent="0" algn="ctr">
              <a:buNone/>
              <a:defRPr>
                <a:latin typeface="Lato Black" panose="020F0A02020204030203" pitchFamily="34" charset="0"/>
              </a:defRPr>
            </a:lvl1pPr>
          </a:lstStyle>
          <a:p>
            <a:pPr lvl="0"/>
            <a:r>
              <a:rPr lang="id-ID" dirty="0"/>
              <a:t>6</a:t>
            </a:r>
          </a:p>
        </p:txBody>
      </p:sp>
      <p:sp>
        <p:nvSpPr>
          <p:cNvPr id="43" name="Text Placeholder 8"/>
          <p:cNvSpPr>
            <a:spLocks noGrp="1"/>
          </p:cNvSpPr>
          <p:nvPr>
            <p:ph type="body" sz="quarter" idx="21" hasCustomPrompt="1"/>
          </p:nvPr>
        </p:nvSpPr>
        <p:spPr>
          <a:xfrm>
            <a:off x="7584255" y="5294842"/>
            <a:ext cx="2905780" cy="476250"/>
          </a:xfrm>
        </p:spPr>
        <p:txBody>
          <a:bodyPr>
            <a:noAutofit/>
          </a:bodyPr>
          <a:lstStyle>
            <a:lvl1pPr marL="0" indent="0" algn="l">
              <a:buNone/>
              <a:defRPr sz="2200">
                <a:latin typeface="Lato" panose="020F0502020204030203" pitchFamily="34" charset="0"/>
              </a:defRPr>
            </a:lvl1pPr>
          </a:lstStyle>
          <a:p>
            <a:pPr lvl="0"/>
            <a:r>
              <a:rPr lang="id-ID" dirty="0"/>
              <a:t>Lorem Ipsum is simply</a:t>
            </a:r>
          </a:p>
        </p:txBody>
      </p:sp>
    </p:spTree>
    <p:extLst>
      <p:ext uri="{BB962C8B-B14F-4D97-AF65-F5344CB8AC3E}">
        <p14:creationId xmlns:p14="http://schemas.microsoft.com/office/powerpoint/2010/main" val="413882017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p:nvPr>
        </p:nvSpPr>
        <p:spPr>
          <a:xfrm>
            <a:off x="605973" y="541881"/>
            <a:ext cx="7159171" cy="429830"/>
          </a:xfrm>
        </p:spPr>
        <p:txBody>
          <a:bodyPr>
            <a:noAutofit/>
          </a:bodyPr>
          <a:lstStyle>
            <a:lvl1pPr>
              <a:defRPr sz="2400"/>
            </a:lvl1pPr>
          </a:lstStyle>
          <a:p>
            <a:r>
              <a:rPr lang="en-US" dirty="0"/>
              <a:t>Click to edit Master title style</a:t>
            </a:r>
            <a:endParaRPr lang="id-ID" dirty="0"/>
          </a:p>
        </p:txBody>
      </p:sp>
      <p:sp>
        <p:nvSpPr>
          <p:cNvPr id="7" name="Text Placeholder 6"/>
          <p:cNvSpPr>
            <a:spLocks noGrp="1"/>
          </p:cNvSpPr>
          <p:nvPr>
            <p:ph type="body" sz="quarter" idx="10" hasCustomPrompt="1"/>
          </p:nvPr>
        </p:nvSpPr>
        <p:spPr>
          <a:xfrm>
            <a:off x="609620" y="981207"/>
            <a:ext cx="7155543" cy="336675"/>
          </a:xfrm>
        </p:spPr>
        <p:txBody>
          <a:bodyPr>
            <a:noAutofit/>
          </a:bodyPr>
          <a:lstStyle>
            <a:lvl1pPr>
              <a:defRPr sz="1800" baseline="0">
                <a:solidFill>
                  <a:schemeClr val="tx2">
                    <a:lumMod val="40000"/>
                    <a:lumOff val="60000"/>
                  </a:schemeClr>
                </a:solidFill>
              </a:defRPr>
            </a:lvl1pPr>
          </a:lstStyle>
          <a:p>
            <a:pPr lvl="0"/>
            <a:r>
              <a:rPr lang="id-ID" dirty="0"/>
              <a:t>Click here to type sub tittle</a:t>
            </a:r>
          </a:p>
        </p:txBody>
      </p:sp>
      <p:cxnSp>
        <p:nvCxnSpPr>
          <p:cNvPr id="9" name="Straight Connector 8"/>
          <p:cNvCxnSpPr/>
          <p:nvPr userDrawn="1"/>
        </p:nvCxnSpPr>
        <p:spPr>
          <a:xfrm>
            <a:off x="1857831" y="5384800"/>
            <a:ext cx="9071428" cy="0"/>
          </a:xfrm>
          <a:prstGeom prst="line">
            <a:avLst/>
          </a:prstGeom>
          <a:ln w="25400">
            <a:solidFill>
              <a:srgbClr val="00FFFF"/>
            </a:solidFill>
          </a:ln>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1" hasCustomPrompt="1"/>
          </p:nvPr>
        </p:nvSpPr>
        <p:spPr>
          <a:xfrm>
            <a:off x="894531" y="4550230"/>
            <a:ext cx="521607" cy="288470"/>
          </a:xfrm>
        </p:spPr>
        <p:txBody>
          <a:bodyPr>
            <a:normAutofit/>
          </a:bodyPr>
          <a:lstStyle>
            <a:lvl1pPr marL="0" indent="0" algn="ctr">
              <a:buNone/>
              <a:defRPr sz="1600">
                <a:latin typeface="Lato Black" panose="020F0A02020204030203" pitchFamily="34" charset="0"/>
              </a:defRPr>
            </a:lvl1pPr>
          </a:lstStyle>
          <a:p>
            <a:pPr lvl="0"/>
            <a:r>
              <a:rPr lang="id-ID" dirty="0"/>
              <a:t>10</a:t>
            </a:r>
          </a:p>
        </p:txBody>
      </p:sp>
      <p:cxnSp>
        <p:nvCxnSpPr>
          <p:cNvPr id="13" name="Straight Connector 12"/>
          <p:cNvCxnSpPr/>
          <p:nvPr userDrawn="1"/>
        </p:nvCxnSpPr>
        <p:spPr>
          <a:xfrm>
            <a:off x="1857831" y="4694465"/>
            <a:ext cx="9071428" cy="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4" name="Text Placeholder 11"/>
          <p:cNvSpPr>
            <a:spLocks noGrp="1"/>
          </p:cNvSpPr>
          <p:nvPr>
            <p:ph type="body" sz="quarter" idx="12" hasCustomPrompt="1"/>
          </p:nvPr>
        </p:nvSpPr>
        <p:spPr>
          <a:xfrm>
            <a:off x="894531" y="3863071"/>
            <a:ext cx="521607" cy="288470"/>
          </a:xfrm>
        </p:spPr>
        <p:txBody>
          <a:bodyPr>
            <a:normAutofit/>
          </a:bodyPr>
          <a:lstStyle>
            <a:lvl1pPr marL="0" indent="0" algn="ctr">
              <a:buNone/>
              <a:defRPr sz="1600">
                <a:latin typeface="Lato Black" panose="020F0A02020204030203" pitchFamily="34" charset="0"/>
              </a:defRPr>
            </a:lvl1pPr>
          </a:lstStyle>
          <a:p>
            <a:pPr lvl="0"/>
            <a:r>
              <a:rPr lang="id-ID" dirty="0"/>
              <a:t>10</a:t>
            </a:r>
          </a:p>
        </p:txBody>
      </p:sp>
      <p:cxnSp>
        <p:nvCxnSpPr>
          <p:cNvPr id="15" name="Straight Connector 14"/>
          <p:cNvCxnSpPr/>
          <p:nvPr userDrawn="1"/>
        </p:nvCxnSpPr>
        <p:spPr>
          <a:xfrm>
            <a:off x="1857831" y="4007306"/>
            <a:ext cx="9071428" cy="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3" hasCustomPrompt="1"/>
          </p:nvPr>
        </p:nvSpPr>
        <p:spPr>
          <a:xfrm>
            <a:off x="894531" y="3175910"/>
            <a:ext cx="521607" cy="288470"/>
          </a:xfrm>
        </p:spPr>
        <p:txBody>
          <a:bodyPr>
            <a:normAutofit/>
          </a:bodyPr>
          <a:lstStyle>
            <a:lvl1pPr marL="0" indent="0" algn="ctr">
              <a:buNone/>
              <a:defRPr sz="1600">
                <a:latin typeface="Lato Black" panose="020F0A02020204030203" pitchFamily="34" charset="0"/>
              </a:defRPr>
            </a:lvl1pPr>
          </a:lstStyle>
          <a:p>
            <a:pPr lvl="0"/>
            <a:r>
              <a:rPr lang="id-ID" dirty="0"/>
              <a:t>10</a:t>
            </a:r>
          </a:p>
        </p:txBody>
      </p:sp>
      <p:cxnSp>
        <p:nvCxnSpPr>
          <p:cNvPr id="17" name="Straight Connector 16"/>
          <p:cNvCxnSpPr/>
          <p:nvPr userDrawn="1"/>
        </p:nvCxnSpPr>
        <p:spPr>
          <a:xfrm>
            <a:off x="1857831" y="3320145"/>
            <a:ext cx="9071428" cy="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8" name="Text Placeholder 11"/>
          <p:cNvSpPr>
            <a:spLocks noGrp="1"/>
          </p:cNvSpPr>
          <p:nvPr>
            <p:ph type="body" sz="quarter" idx="14" hasCustomPrompt="1"/>
          </p:nvPr>
        </p:nvSpPr>
        <p:spPr>
          <a:xfrm>
            <a:off x="894531" y="2488749"/>
            <a:ext cx="521607" cy="288470"/>
          </a:xfrm>
        </p:spPr>
        <p:txBody>
          <a:bodyPr>
            <a:normAutofit/>
          </a:bodyPr>
          <a:lstStyle>
            <a:lvl1pPr marL="0" indent="0" algn="ctr">
              <a:buNone/>
              <a:defRPr sz="1600">
                <a:latin typeface="Lato Black" panose="020F0A02020204030203" pitchFamily="34" charset="0"/>
              </a:defRPr>
            </a:lvl1pPr>
          </a:lstStyle>
          <a:p>
            <a:pPr lvl="0"/>
            <a:r>
              <a:rPr lang="id-ID" dirty="0"/>
              <a:t>10</a:t>
            </a:r>
          </a:p>
        </p:txBody>
      </p:sp>
      <p:cxnSp>
        <p:nvCxnSpPr>
          <p:cNvPr id="19" name="Straight Connector 18"/>
          <p:cNvCxnSpPr/>
          <p:nvPr userDrawn="1"/>
        </p:nvCxnSpPr>
        <p:spPr>
          <a:xfrm>
            <a:off x="1857831" y="2632984"/>
            <a:ext cx="9071428" cy="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20" name="Text Placeholder 11"/>
          <p:cNvSpPr>
            <a:spLocks noGrp="1"/>
          </p:cNvSpPr>
          <p:nvPr>
            <p:ph type="body" sz="quarter" idx="15" hasCustomPrompt="1"/>
          </p:nvPr>
        </p:nvSpPr>
        <p:spPr>
          <a:xfrm>
            <a:off x="894531" y="1801588"/>
            <a:ext cx="521607" cy="288470"/>
          </a:xfrm>
        </p:spPr>
        <p:txBody>
          <a:bodyPr>
            <a:normAutofit/>
          </a:bodyPr>
          <a:lstStyle>
            <a:lvl1pPr marL="0" indent="0" algn="ctr">
              <a:buNone/>
              <a:defRPr sz="1600">
                <a:latin typeface="Lato Black" panose="020F0A02020204030203" pitchFamily="34" charset="0"/>
              </a:defRPr>
            </a:lvl1pPr>
          </a:lstStyle>
          <a:p>
            <a:pPr lvl="0"/>
            <a:r>
              <a:rPr lang="id-ID" dirty="0"/>
              <a:t>10</a:t>
            </a:r>
          </a:p>
        </p:txBody>
      </p:sp>
      <p:cxnSp>
        <p:nvCxnSpPr>
          <p:cNvPr id="21" name="Straight Connector 20"/>
          <p:cNvCxnSpPr/>
          <p:nvPr userDrawn="1"/>
        </p:nvCxnSpPr>
        <p:spPr>
          <a:xfrm>
            <a:off x="1857831" y="1945823"/>
            <a:ext cx="9071428" cy="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11"/>
          <p:cNvSpPr>
            <a:spLocks noGrp="1"/>
          </p:cNvSpPr>
          <p:nvPr>
            <p:ph type="body" sz="quarter" idx="16" hasCustomPrompt="1"/>
          </p:nvPr>
        </p:nvSpPr>
        <p:spPr>
          <a:xfrm>
            <a:off x="1857829" y="5634419"/>
            <a:ext cx="732971" cy="288470"/>
          </a:xfrm>
        </p:spPr>
        <p:txBody>
          <a:bodyPr>
            <a:normAutofit/>
          </a:bodyPr>
          <a:lstStyle>
            <a:lvl1pPr marL="0" indent="0" algn="ctr">
              <a:buNone/>
              <a:defRPr sz="1600">
                <a:latin typeface="Lato Black" panose="020F0A02020204030203" pitchFamily="34" charset="0"/>
              </a:defRPr>
            </a:lvl1pPr>
          </a:lstStyle>
          <a:p>
            <a:pPr lvl="0"/>
            <a:r>
              <a:rPr lang="id-ID" dirty="0"/>
              <a:t>1998</a:t>
            </a:r>
          </a:p>
        </p:txBody>
      </p:sp>
      <p:sp>
        <p:nvSpPr>
          <p:cNvPr id="23" name="Text Placeholder 11"/>
          <p:cNvSpPr>
            <a:spLocks noGrp="1"/>
          </p:cNvSpPr>
          <p:nvPr>
            <p:ph type="body" sz="quarter" idx="17" hasCustomPrompt="1"/>
          </p:nvPr>
        </p:nvSpPr>
        <p:spPr>
          <a:xfrm>
            <a:off x="3942445" y="5634419"/>
            <a:ext cx="732971" cy="288470"/>
          </a:xfrm>
        </p:spPr>
        <p:txBody>
          <a:bodyPr>
            <a:normAutofit/>
          </a:bodyPr>
          <a:lstStyle>
            <a:lvl1pPr marL="0" indent="0" algn="ctr">
              <a:buNone/>
              <a:defRPr sz="1600">
                <a:latin typeface="Lato Black" panose="020F0A02020204030203" pitchFamily="34" charset="0"/>
              </a:defRPr>
            </a:lvl1pPr>
          </a:lstStyle>
          <a:p>
            <a:pPr lvl="0"/>
            <a:r>
              <a:rPr lang="id-ID" dirty="0"/>
              <a:t>1999</a:t>
            </a:r>
          </a:p>
        </p:txBody>
      </p:sp>
      <p:sp>
        <p:nvSpPr>
          <p:cNvPr id="24" name="Text Placeholder 11"/>
          <p:cNvSpPr>
            <a:spLocks noGrp="1"/>
          </p:cNvSpPr>
          <p:nvPr>
            <p:ph type="body" sz="quarter" idx="18" hasCustomPrompt="1"/>
          </p:nvPr>
        </p:nvSpPr>
        <p:spPr>
          <a:xfrm>
            <a:off x="6027061" y="5634419"/>
            <a:ext cx="732971" cy="288470"/>
          </a:xfrm>
        </p:spPr>
        <p:txBody>
          <a:bodyPr>
            <a:normAutofit/>
          </a:bodyPr>
          <a:lstStyle>
            <a:lvl1pPr marL="0" indent="0" algn="ctr">
              <a:buNone/>
              <a:defRPr sz="1600">
                <a:latin typeface="Lato Black" panose="020F0A02020204030203" pitchFamily="34" charset="0"/>
              </a:defRPr>
            </a:lvl1pPr>
          </a:lstStyle>
          <a:p>
            <a:pPr lvl="0"/>
            <a:r>
              <a:rPr lang="id-ID" dirty="0"/>
              <a:t>2000</a:t>
            </a:r>
          </a:p>
        </p:txBody>
      </p:sp>
      <p:sp>
        <p:nvSpPr>
          <p:cNvPr id="25" name="Text Placeholder 11"/>
          <p:cNvSpPr>
            <a:spLocks noGrp="1"/>
          </p:cNvSpPr>
          <p:nvPr>
            <p:ph type="body" sz="quarter" idx="19" hasCustomPrompt="1"/>
          </p:nvPr>
        </p:nvSpPr>
        <p:spPr>
          <a:xfrm>
            <a:off x="8111677" y="5634419"/>
            <a:ext cx="732971" cy="288470"/>
          </a:xfrm>
        </p:spPr>
        <p:txBody>
          <a:bodyPr>
            <a:normAutofit/>
          </a:bodyPr>
          <a:lstStyle>
            <a:lvl1pPr marL="0" indent="0" algn="ctr">
              <a:buNone/>
              <a:defRPr sz="1600">
                <a:latin typeface="Lato Black" panose="020F0A02020204030203" pitchFamily="34" charset="0"/>
              </a:defRPr>
            </a:lvl1pPr>
          </a:lstStyle>
          <a:p>
            <a:pPr lvl="0"/>
            <a:r>
              <a:rPr lang="id-ID" dirty="0"/>
              <a:t>2001</a:t>
            </a:r>
          </a:p>
        </p:txBody>
      </p:sp>
      <p:sp>
        <p:nvSpPr>
          <p:cNvPr id="26" name="Text Placeholder 11"/>
          <p:cNvSpPr>
            <a:spLocks noGrp="1"/>
          </p:cNvSpPr>
          <p:nvPr>
            <p:ph type="body" sz="quarter" idx="20" hasCustomPrompt="1"/>
          </p:nvPr>
        </p:nvSpPr>
        <p:spPr>
          <a:xfrm>
            <a:off x="10196289" y="5634419"/>
            <a:ext cx="732971" cy="288470"/>
          </a:xfrm>
        </p:spPr>
        <p:txBody>
          <a:bodyPr>
            <a:normAutofit/>
          </a:bodyPr>
          <a:lstStyle>
            <a:lvl1pPr marL="0" indent="0" algn="ctr">
              <a:buNone/>
              <a:defRPr sz="1600">
                <a:latin typeface="Lato Black" panose="020F0A02020204030203" pitchFamily="34" charset="0"/>
              </a:defRPr>
            </a:lvl1pPr>
          </a:lstStyle>
          <a:p>
            <a:pPr lvl="0"/>
            <a:r>
              <a:rPr lang="id-ID" dirty="0"/>
              <a:t>2002</a:t>
            </a:r>
          </a:p>
        </p:txBody>
      </p:sp>
      <p:sp>
        <p:nvSpPr>
          <p:cNvPr id="47" name="Text Placeholder 11"/>
          <p:cNvSpPr>
            <a:spLocks noGrp="1"/>
          </p:cNvSpPr>
          <p:nvPr>
            <p:ph type="body" sz="quarter" idx="21" hasCustomPrompt="1"/>
          </p:nvPr>
        </p:nvSpPr>
        <p:spPr>
          <a:xfrm>
            <a:off x="1978121" y="2903296"/>
            <a:ext cx="492387" cy="236341"/>
          </a:xfrm>
        </p:spPr>
        <p:txBody>
          <a:bodyPr>
            <a:noAutofit/>
          </a:bodyPr>
          <a:lstStyle>
            <a:lvl1pPr marL="0" indent="0" algn="l">
              <a:buNone/>
              <a:defRPr sz="1200">
                <a:latin typeface="Lato Black" panose="020F0A02020204030203" pitchFamily="34" charset="0"/>
              </a:defRPr>
            </a:lvl1pPr>
          </a:lstStyle>
          <a:p>
            <a:pPr lvl="0"/>
            <a:r>
              <a:rPr lang="id-ID" dirty="0"/>
              <a:t>10%</a:t>
            </a:r>
          </a:p>
        </p:txBody>
      </p:sp>
      <p:sp>
        <p:nvSpPr>
          <p:cNvPr id="6" name="Text Placeholder 5"/>
          <p:cNvSpPr>
            <a:spLocks noGrp="1"/>
          </p:cNvSpPr>
          <p:nvPr>
            <p:ph type="body" sz="quarter" idx="42"/>
          </p:nvPr>
        </p:nvSpPr>
        <p:spPr>
          <a:xfrm>
            <a:off x="295997" y="3366409"/>
            <a:ext cx="3925051" cy="2003644"/>
          </a:xfrm>
          <a:custGeom>
            <a:avLst/>
            <a:gdLst>
              <a:gd name="connsiteX0" fmla="*/ 0 w 4387078"/>
              <a:gd name="connsiteY0" fmla="*/ 0 h 2751137"/>
              <a:gd name="connsiteX1" fmla="*/ 4387078 w 4387078"/>
              <a:gd name="connsiteY1" fmla="*/ 0 h 2751137"/>
              <a:gd name="connsiteX2" fmla="*/ 4387078 w 4387078"/>
              <a:gd name="connsiteY2" fmla="*/ 2751137 h 2751137"/>
              <a:gd name="connsiteX3" fmla="*/ 0 w 4387078"/>
              <a:gd name="connsiteY3" fmla="*/ 2751137 h 2751137"/>
              <a:gd name="connsiteX4" fmla="*/ 0 w 4387078"/>
              <a:gd name="connsiteY4" fmla="*/ 0 h 2751137"/>
              <a:gd name="connsiteX0" fmla="*/ 1181687 w 4387078"/>
              <a:gd name="connsiteY0" fmla="*/ 14068 h 2751137"/>
              <a:gd name="connsiteX1" fmla="*/ 4387078 w 4387078"/>
              <a:gd name="connsiteY1" fmla="*/ 0 h 2751137"/>
              <a:gd name="connsiteX2" fmla="*/ 4387078 w 4387078"/>
              <a:gd name="connsiteY2" fmla="*/ 2751137 h 2751137"/>
              <a:gd name="connsiteX3" fmla="*/ 0 w 4387078"/>
              <a:gd name="connsiteY3" fmla="*/ 2751137 h 2751137"/>
              <a:gd name="connsiteX4" fmla="*/ 1181687 w 4387078"/>
              <a:gd name="connsiteY4" fmla="*/ 14068 h 2751137"/>
              <a:gd name="connsiteX0" fmla="*/ 1181687 w 4387078"/>
              <a:gd name="connsiteY0" fmla="*/ 0 h 2737069"/>
              <a:gd name="connsiteX1" fmla="*/ 2417601 w 4387078"/>
              <a:gd name="connsiteY1" fmla="*/ 0 h 2737069"/>
              <a:gd name="connsiteX2" fmla="*/ 4387078 w 4387078"/>
              <a:gd name="connsiteY2" fmla="*/ 2737069 h 2737069"/>
              <a:gd name="connsiteX3" fmla="*/ 0 w 4387078"/>
              <a:gd name="connsiteY3" fmla="*/ 2737069 h 2737069"/>
              <a:gd name="connsiteX4" fmla="*/ 1181687 w 4387078"/>
              <a:gd name="connsiteY4" fmla="*/ 0 h 2737069"/>
              <a:gd name="connsiteX0" fmla="*/ 1181687 w 4387078"/>
              <a:gd name="connsiteY0" fmla="*/ 0 h 2737069"/>
              <a:gd name="connsiteX1" fmla="*/ 4387078 w 4387078"/>
              <a:gd name="connsiteY1" fmla="*/ 2737069 h 2737069"/>
              <a:gd name="connsiteX2" fmla="*/ 0 w 4387078"/>
              <a:gd name="connsiteY2" fmla="*/ 2737069 h 2737069"/>
              <a:gd name="connsiteX3" fmla="*/ 1181687 w 4387078"/>
              <a:gd name="connsiteY3" fmla="*/ 0 h 2737069"/>
              <a:gd name="connsiteX0" fmla="*/ 1181687 w 4387078"/>
              <a:gd name="connsiteY0" fmla="*/ 1 h 2737070"/>
              <a:gd name="connsiteX1" fmla="*/ 4387078 w 4387078"/>
              <a:gd name="connsiteY1" fmla="*/ 2737070 h 2737070"/>
              <a:gd name="connsiteX2" fmla="*/ 0 w 4387078"/>
              <a:gd name="connsiteY2" fmla="*/ 2737070 h 2737070"/>
              <a:gd name="connsiteX3" fmla="*/ 1181687 w 4387078"/>
              <a:gd name="connsiteY3" fmla="*/ 1 h 2737070"/>
              <a:gd name="connsiteX0" fmla="*/ 1534112 w 4387078"/>
              <a:gd name="connsiteY0" fmla="*/ 2 h 2727546"/>
              <a:gd name="connsiteX1" fmla="*/ 4387078 w 4387078"/>
              <a:gd name="connsiteY1" fmla="*/ 2727546 h 2727546"/>
              <a:gd name="connsiteX2" fmla="*/ 0 w 4387078"/>
              <a:gd name="connsiteY2" fmla="*/ 2727546 h 2727546"/>
              <a:gd name="connsiteX3" fmla="*/ 1534112 w 4387078"/>
              <a:gd name="connsiteY3" fmla="*/ 2 h 2727546"/>
              <a:gd name="connsiteX0" fmla="*/ 1534112 w 4387078"/>
              <a:gd name="connsiteY0" fmla="*/ 2 h 2727546"/>
              <a:gd name="connsiteX1" fmla="*/ 4387078 w 4387078"/>
              <a:gd name="connsiteY1" fmla="*/ 2727546 h 2727546"/>
              <a:gd name="connsiteX2" fmla="*/ 0 w 4387078"/>
              <a:gd name="connsiteY2" fmla="*/ 2727546 h 2727546"/>
              <a:gd name="connsiteX3" fmla="*/ 1534112 w 4387078"/>
              <a:gd name="connsiteY3" fmla="*/ 2 h 2727546"/>
              <a:gd name="connsiteX0" fmla="*/ 1534112 w 2386828"/>
              <a:gd name="connsiteY0" fmla="*/ 0 h 2727544"/>
              <a:gd name="connsiteX1" fmla="*/ 2386828 w 2386828"/>
              <a:gd name="connsiteY1" fmla="*/ 2727544 h 2727544"/>
              <a:gd name="connsiteX2" fmla="*/ 0 w 2386828"/>
              <a:gd name="connsiteY2" fmla="*/ 2727544 h 2727544"/>
              <a:gd name="connsiteX3" fmla="*/ 1534112 w 2386828"/>
              <a:gd name="connsiteY3" fmla="*/ 0 h 2727544"/>
              <a:gd name="connsiteX0" fmla="*/ 1124537 w 2386828"/>
              <a:gd name="connsiteY0" fmla="*/ 0 h 2032219"/>
              <a:gd name="connsiteX1" fmla="*/ 2386828 w 2386828"/>
              <a:gd name="connsiteY1" fmla="*/ 2032219 h 2032219"/>
              <a:gd name="connsiteX2" fmla="*/ 0 w 2386828"/>
              <a:gd name="connsiteY2" fmla="*/ 2032219 h 2032219"/>
              <a:gd name="connsiteX3" fmla="*/ 1124537 w 2386828"/>
              <a:gd name="connsiteY3" fmla="*/ 0 h 2032219"/>
              <a:gd name="connsiteX0" fmla="*/ 1124537 w 2386828"/>
              <a:gd name="connsiteY0" fmla="*/ 0 h 2032219"/>
              <a:gd name="connsiteX1" fmla="*/ 2386828 w 2386828"/>
              <a:gd name="connsiteY1" fmla="*/ 2032219 h 2032219"/>
              <a:gd name="connsiteX2" fmla="*/ 0 w 2386828"/>
              <a:gd name="connsiteY2" fmla="*/ 2032219 h 2032219"/>
              <a:gd name="connsiteX3" fmla="*/ 1124537 w 2386828"/>
              <a:gd name="connsiteY3" fmla="*/ 0 h 2032219"/>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1920103"/>
              <a:gd name="connsiteY0" fmla="*/ 0 h 2041744"/>
              <a:gd name="connsiteX1" fmla="*/ 1920103 w 1920103"/>
              <a:gd name="connsiteY1" fmla="*/ 2041744 h 2041744"/>
              <a:gd name="connsiteX2" fmla="*/ 0 w 1920103"/>
              <a:gd name="connsiteY2" fmla="*/ 2041744 h 2041744"/>
              <a:gd name="connsiteX3" fmla="*/ 1267412 w 1920103"/>
              <a:gd name="connsiteY3" fmla="*/ 0 h 20417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Lst>
            <a:ahLst/>
            <a:cxnLst>
              <a:cxn ang="0">
                <a:pos x="connsiteX0" y="connsiteY0"/>
              </a:cxn>
              <a:cxn ang="0">
                <a:pos x="connsiteX1" y="connsiteY1"/>
              </a:cxn>
              <a:cxn ang="0">
                <a:pos x="connsiteX2" y="connsiteY2"/>
              </a:cxn>
              <a:cxn ang="0">
                <a:pos x="connsiteX3" y="connsiteY3"/>
              </a:cxn>
            </a:cxnLst>
            <a:rect l="l" t="t" r="r" b="b"/>
            <a:pathLst>
              <a:path w="1920103" h="2003644">
                <a:moveTo>
                  <a:pt x="953087" y="0"/>
                </a:moveTo>
                <a:cubicBezTo>
                  <a:pt x="1473129" y="0"/>
                  <a:pt x="1461239" y="1758038"/>
                  <a:pt x="1920103" y="2003644"/>
                </a:cubicBezTo>
                <a:lnTo>
                  <a:pt x="0" y="2003644"/>
                </a:lnTo>
                <a:cubicBezTo>
                  <a:pt x="470096" y="1824713"/>
                  <a:pt x="433045" y="0"/>
                  <a:pt x="953087" y="0"/>
                </a:cubicBezTo>
                <a:close/>
              </a:path>
            </a:pathLst>
          </a:custGeom>
          <a:gradFill flip="none" rotWithShape="1">
            <a:gsLst>
              <a:gs pos="96000">
                <a:srgbClr val="B5216F"/>
              </a:gs>
              <a:gs pos="0">
                <a:srgbClr val="7030A0">
                  <a:alpha val="0"/>
                </a:srgbClr>
              </a:gs>
            </a:gsLst>
            <a:lin ang="16200000" scaled="1"/>
            <a:tileRect/>
          </a:gradFill>
        </p:spPr>
        <p:txBody>
          <a:bodyPr/>
          <a:lstStyle>
            <a:lvl1pPr marL="0" indent="0">
              <a:buNone/>
              <a:defRPr>
                <a:noFill/>
              </a:defRPr>
            </a:lvl1pPr>
          </a:lstStyle>
          <a:p>
            <a:pPr lvl="0"/>
            <a:endParaRPr lang="id-ID" dirty="0"/>
          </a:p>
        </p:txBody>
      </p:sp>
      <p:sp>
        <p:nvSpPr>
          <p:cNvPr id="53" name="Text Placeholder 11"/>
          <p:cNvSpPr>
            <a:spLocks noGrp="1"/>
          </p:cNvSpPr>
          <p:nvPr>
            <p:ph type="body" sz="quarter" idx="26" hasCustomPrompt="1"/>
          </p:nvPr>
        </p:nvSpPr>
        <p:spPr>
          <a:xfrm>
            <a:off x="2714625" y="6359549"/>
            <a:ext cx="1025525" cy="230405"/>
          </a:xfrm>
        </p:spPr>
        <p:txBody>
          <a:bodyPr>
            <a:noAutofit/>
          </a:bodyPr>
          <a:lstStyle>
            <a:lvl1pPr marL="0" indent="0" algn="l">
              <a:buNone/>
              <a:defRPr sz="1050">
                <a:solidFill>
                  <a:schemeClr val="tx2">
                    <a:lumMod val="40000"/>
                    <a:lumOff val="60000"/>
                  </a:schemeClr>
                </a:solidFill>
                <a:latin typeface="Lato" panose="020F0502020204030203" pitchFamily="34" charset="0"/>
              </a:defRPr>
            </a:lvl1pPr>
          </a:lstStyle>
          <a:p>
            <a:pPr lvl="0"/>
            <a:r>
              <a:rPr lang="id-ID" dirty="0"/>
              <a:t>Dark Purple </a:t>
            </a:r>
          </a:p>
        </p:txBody>
      </p:sp>
      <p:sp>
        <p:nvSpPr>
          <p:cNvPr id="57" name="Text Placeholder 11"/>
          <p:cNvSpPr>
            <a:spLocks noGrp="1"/>
          </p:cNvSpPr>
          <p:nvPr>
            <p:ph type="body" sz="quarter" idx="27" hasCustomPrompt="1"/>
          </p:nvPr>
        </p:nvSpPr>
        <p:spPr>
          <a:xfrm>
            <a:off x="5001536" y="6359549"/>
            <a:ext cx="1025525" cy="230405"/>
          </a:xfrm>
        </p:spPr>
        <p:txBody>
          <a:bodyPr>
            <a:noAutofit/>
          </a:bodyPr>
          <a:lstStyle>
            <a:lvl1pPr marL="0" indent="0" algn="l">
              <a:buNone/>
              <a:defRPr sz="1050">
                <a:solidFill>
                  <a:schemeClr val="tx2">
                    <a:lumMod val="40000"/>
                    <a:lumOff val="60000"/>
                  </a:schemeClr>
                </a:solidFill>
                <a:latin typeface="Lato" panose="020F0502020204030203" pitchFamily="34" charset="0"/>
              </a:defRPr>
            </a:lvl1pPr>
          </a:lstStyle>
          <a:p>
            <a:pPr lvl="0"/>
            <a:r>
              <a:rPr lang="id-ID" dirty="0"/>
              <a:t>Light BLue</a:t>
            </a:r>
          </a:p>
        </p:txBody>
      </p:sp>
      <p:sp>
        <p:nvSpPr>
          <p:cNvPr id="77" name="Text Placeholder 69"/>
          <p:cNvSpPr>
            <a:spLocks noGrp="1"/>
          </p:cNvSpPr>
          <p:nvPr>
            <p:ph type="body" sz="quarter" idx="31"/>
          </p:nvPr>
        </p:nvSpPr>
        <p:spPr>
          <a:xfrm>
            <a:off x="2138818" y="3289131"/>
            <a:ext cx="213801" cy="213801"/>
          </a:xfrm>
          <a:prstGeom prst="ellipse">
            <a:avLst/>
          </a:prstGeom>
          <a:solidFill>
            <a:schemeClr val="bg1">
              <a:alpha val="25000"/>
            </a:schemeClr>
          </a:solidFill>
        </p:spPr>
        <p:txBody>
          <a:bodyPr>
            <a:noAutofit/>
          </a:bodyPr>
          <a:lstStyle>
            <a:lvl1pPr marL="0" indent="0">
              <a:buNone/>
              <a:defRPr sz="400">
                <a:noFill/>
              </a:defRPr>
            </a:lvl1pPr>
            <a:lvl2pPr>
              <a:defRPr>
                <a:noFill/>
              </a:defRPr>
            </a:lvl2pPr>
            <a:lvl3pPr>
              <a:defRPr>
                <a:noFill/>
              </a:defRPr>
            </a:lvl3pPr>
            <a:lvl4pPr>
              <a:defRPr>
                <a:noFill/>
              </a:defRPr>
            </a:lvl4pPr>
            <a:lvl5pPr>
              <a:defRPr>
                <a:noFill/>
              </a:defRPr>
            </a:lvl5pPr>
          </a:lstStyle>
          <a:p>
            <a:pPr lvl="0"/>
            <a:endParaRPr lang="id-ID" dirty="0"/>
          </a:p>
        </p:txBody>
      </p:sp>
      <p:sp>
        <p:nvSpPr>
          <p:cNvPr id="70" name="Text Placeholder 69"/>
          <p:cNvSpPr>
            <a:spLocks noGrp="1"/>
          </p:cNvSpPr>
          <p:nvPr>
            <p:ph type="body" sz="quarter" idx="30"/>
          </p:nvPr>
        </p:nvSpPr>
        <p:spPr>
          <a:xfrm>
            <a:off x="2192225" y="3342494"/>
            <a:ext cx="106811" cy="106810"/>
          </a:xfrm>
          <a:prstGeom prst="ellipse">
            <a:avLst/>
          </a:prstGeom>
          <a:solidFill>
            <a:schemeClr val="bg1"/>
          </a:solidFill>
        </p:spPr>
        <p:txBody>
          <a:bodyPr>
            <a:noAutofit/>
          </a:bodyPr>
          <a:lstStyle>
            <a:lvl1pPr marL="0" indent="0">
              <a:buNone/>
              <a:defRPr sz="400">
                <a:noFill/>
              </a:defRPr>
            </a:lvl1pPr>
            <a:lvl2pPr>
              <a:defRPr>
                <a:noFill/>
              </a:defRPr>
            </a:lvl2pPr>
            <a:lvl3pPr>
              <a:defRPr>
                <a:noFill/>
              </a:defRPr>
            </a:lvl3pPr>
            <a:lvl4pPr>
              <a:defRPr>
                <a:noFill/>
              </a:defRPr>
            </a:lvl4pPr>
            <a:lvl5pPr>
              <a:defRPr>
                <a:noFill/>
              </a:defRPr>
            </a:lvl5pPr>
          </a:lstStyle>
          <a:p>
            <a:pPr lvl="0"/>
            <a:endParaRPr lang="id-ID" dirty="0"/>
          </a:p>
        </p:txBody>
      </p:sp>
      <p:sp>
        <p:nvSpPr>
          <p:cNvPr id="86" name="Text Placeholder 69"/>
          <p:cNvSpPr>
            <a:spLocks noGrp="1"/>
          </p:cNvSpPr>
          <p:nvPr>
            <p:ph type="body" sz="quarter" idx="40"/>
          </p:nvPr>
        </p:nvSpPr>
        <p:spPr>
          <a:xfrm>
            <a:off x="2427995" y="6412159"/>
            <a:ext cx="138996" cy="138996"/>
          </a:xfrm>
          <a:prstGeom prst="ellipse">
            <a:avLst/>
          </a:prstGeom>
          <a:solidFill>
            <a:srgbClr val="B5216F"/>
          </a:solidFill>
        </p:spPr>
        <p:txBody>
          <a:bodyPr>
            <a:noAutofit/>
          </a:bodyPr>
          <a:lstStyle>
            <a:lvl1pPr marL="0" indent="0">
              <a:buNone/>
              <a:defRPr sz="400">
                <a:noFill/>
              </a:defRPr>
            </a:lvl1pPr>
            <a:lvl2pPr>
              <a:defRPr>
                <a:noFill/>
              </a:defRPr>
            </a:lvl2pPr>
            <a:lvl3pPr>
              <a:defRPr>
                <a:noFill/>
              </a:defRPr>
            </a:lvl3pPr>
            <a:lvl4pPr>
              <a:defRPr>
                <a:noFill/>
              </a:defRPr>
            </a:lvl4pPr>
            <a:lvl5pPr>
              <a:defRPr>
                <a:noFill/>
              </a:defRPr>
            </a:lvl5pPr>
          </a:lstStyle>
          <a:p>
            <a:pPr lvl="0"/>
            <a:endParaRPr lang="id-ID" dirty="0"/>
          </a:p>
        </p:txBody>
      </p:sp>
      <p:sp>
        <p:nvSpPr>
          <p:cNvPr id="87" name="Text Placeholder 69"/>
          <p:cNvSpPr>
            <a:spLocks noGrp="1"/>
          </p:cNvSpPr>
          <p:nvPr>
            <p:ph type="body" sz="quarter" idx="41"/>
          </p:nvPr>
        </p:nvSpPr>
        <p:spPr>
          <a:xfrm>
            <a:off x="4729235" y="6412159"/>
            <a:ext cx="138996" cy="138996"/>
          </a:xfrm>
          <a:prstGeom prst="ellipse">
            <a:avLst/>
          </a:prstGeom>
          <a:solidFill>
            <a:srgbClr val="00FFFF"/>
          </a:solidFill>
        </p:spPr>
        <p:txBody>
          <a:bodyPr>
            <a:noAutofit/>
          </a:bodyPr>
          <a:lstStyle>
            <a:lvl1pPr marL="0" indent="0">
              <a:buNone/>
              <a:defRPr sz="400">
                <a:noFill/>
              </a:defRPr>
            </a:lvl1pPr>
            <a:lvl2pPr>
              <a:defRPr>
                <a:noFill/>
              </a:defRPr>
            </a:lvl2pPr>
            <a:lvl3pPr>
              <a:defRPr>
                <a:noFill/>
              </a:defRPr>
            </a:lvl3pPr>
            <a:lvl4pPr>
              <a:defRPr>
                <a:noFill/>
              </a:defRPr>
            </a:lvl4pPr>
            <a:lvl5pPr>
              <a:defRPr>
                <a:noFill/>
              </a:defRPr>
            </a:lvl5pPr>
          </a:lstStyle>
          <a:p>
            <a:pPr lvl="0"/>
            <a:endParaRPr lang="id-ID" dirty="0"/>
          </a:p>
        </p:txBody>
      </p:sp>
      <p:sp>
        <p:nvSpPr>
          <p:cNvPr id="58" name="Text Placeholder 5"/>
          <p:cNvSpPr>
            <a:spLocks noGrp="1"/>
          </p:cNvSpPr>
          <p:nvPr>
            <p:ph type="body" sz="quarter" idx="47"/>
          </p:nvPr>
        </p:nvSpPr>
        <p:spPr>
          <a:xfrm>
            <a:off x="241244" y="4242367"/>
            <a:ext cx="4096024" cy="1127817"/>
          </a:xfrm>
          <a:custGeom>
            <a:avLst/>
            <a:gdLst>
              <a:gd name="connsiteX0" fmla="*/ 0 w 4387078"/>
              <a:gd name="connsiteY0" fmla="*/ 0 h 2751137"/>
              <a:gd name="connsiteX1" fmla="*/ 4387078 w 4387078"/>
              <a:gd name="connsiteY1" fmla="*/ 0 h 2751137"/>
              <a:gd name="connsiteX2" fmla="*/ 4387078 w 4387078"/>
              <a:gd name="connsiteY2" fmla="*/ 2751137 h 2751137"/>
              <a:gd name="connsiteX3" fmla="*/ 0 w 4387078"/>
              <a:gd name="connsiteY3" fmla="*/ 2751137 h 2751137"/>
              <a:gd name="connsiteX4" fmla="*/ 0 w 4387078"/>
              <a:gd name="connsiteY4" fmla="*/ 0 h 2751137"/>
              <a:gd name="connsiteX0" fmla="*/ 1181687 w 4387078"/>
              <a:gd name="connsiteY0" fmla="*/ 14068 h 2751137"/>
              <a:gd name="connsiteX1" fmla="*/ 4387078 w 4387078"/>
              <a:gd name="connsiteY1" fmla="*/ 0 h 2751137"/>
              <a:gd name="connsiteX2" fmla="*/ 4387078 w 4387078"/>
              <a:gd name="connsiteY2" fmla="*/ 2751137 h 2751137"/>
              <a:gd name="connsiteX3" fmla="*/ 0 w 4387078"/>
              <a:gd name="connsiteY3" fmla="*/ 2751137 h 2751137"/>
              <a:gd name="connsiteX4" fmla="*/ 1181687 w 4387078"/>
              <a:gd name="connsiteY4" fmla="*/ 14068 h 2751137"/>
              <a:gd name="connsiteX0" fmla="*/ 1181687 w 4387078"/>
              <a:gd name="connsiteY0" fmla="*/ 0 h 2737069"/>
              <a:gd name="connsiteX1" fmla="*/ 2417601 w 4387078"/>
              <a:gd name="connsiteY1" fmla="*/ 0 h 2737069"/>
              <a:gd name="connsiteX2" fmla="*/ 4387078 w 4387078"/>
              <a:gd name="connsiteY2" fmla="*/ 2737069 h 2737069"/>
              <a:gd name="connsiteX3" fmla="*/ 0 w 4387078"/>
              <a:gd name="connsiteY3" fmla="*/ 2737069 h 2737069"/>
              <a:gd name="connsiteX4" fmla="*/ 1181687 w 4387078"/>
              <a:gd name="connsiteY4" fmla="*/ 0 h 2737069"/>
              <a:gd name="connsiteX0" fmla="*/ 1181687 w 4387078"/>
              <a:gd name="connsiteY0" fmla="*/ 0 h 2737069"/>
              <a:gd name="connsiteX1" fmla="*/ 4387078 w 4387078"/>
              <a:gd name="connsiteY1" fmla="*/ 2737069 h 2737069"/>
              <a:gd name="connsiteX2" fmla="*/ 0 w 4387078"/>
              <a:gd name="connsiteY2" fmla="*/ 2737069 h 2737069"/>
              <a:gd name="connsiteX3" fmla="*/ 1181687 w 4387078"/>
              <a:gd name="connsiteY3" fmla="*/ 0 h 2737069"/>
              <a:gd name="connsiteX0" fmla="*/ 1181687 w 4387078"/>
              <a:gd name="connsiteY0" fmla="*/ 1 h 2737070"/>
              <a:gd name="connsiteX1" fmla="*/ 4387078 w 4387078"/>
              <a:gd name="connsiteY1" fmla="*/ 2737070 h 2737070"/>
              <a:gd name="connsiteX2" fmla="*/ 0 w 4387078"/>
              <a:gd name="connsiteY2" fmla="*/ 2737070 h 2737070"/>
              <a:gd name="connsiteX3" fmla="*/ 1181687 w 4387078"/>
              <a:gd name="connsiteY3" fmla="*/ 1 h 2737070"/>
              <a:gd name="connsiteX0" fmla="*/ 1534112 w 4387078"/>
              <a:gd name="connsiteY0" fmla="*/ 2 h 2727546"/>
              <a:gd name="connsiteX1" fmla="*/ 4387078 w 4387078"/>
              <a:gd name="connsiteY1" fmla="*/ 2727546 h 2727546"/>
              <a:gd name="connsiteX2" fmla="*/ 0 w 4387078"/>
              <a:gd name="connsiteY2" fmla="*/ 2727546 h 2727546"/>
              <a:gd name="connsiteX3" fmla="*/ 1534112 w 4387078"/>
              <a:gd name="connsiteY3" fmla="*/ 2 h 2727546"/>
              <a:gd name="connsiteX0" fmla="*/ 1534112 w 4387078"/>
              <a:gd name="connsiteY0" fmla="*/ 2 h 2727546"/>
              <a:gd name="connsiteX1" fmla="*/ 4387078 w 4387078"/>
              <a:gd name="connsiteY1" fmla="*/ 2727546 h 2727546"/>
              <a:gd name="connsiteX2" fmla="*/ 0 w 4387078"/>
              <a:gd name="connsiteY2" fmla="*/ 2727546 h 2727546"/>
              <a:gd name="connsiteX3" fmla="*/ 1534112 w 4387078"/>
              <a:gd name="connsiteY3" fmla="*/ 2 h 2727546"/>
              <a:gd name="connsiteX0" fmla="*/ 1534112 w 2386828"/>
              <a:gd name="connsiteY0" fmla="*/ 0 h 2727544"/>
              <a:gd name="connsiteX1" fmla="*/ 2386828 w 2386828"/>
              <a:gd name="connsiteY1" fmla="*/ 2727544 h 2727544"/>
              <a:gd name="connsiteX2" fmla="*/ 0 w 2386828"/>
              <a:gd name="connsiteY2" fmla="*/ 2727544 h 2727544"/>
              <a:gd name="connsiteX3" fmla="*/ 1534112 w 2386828"/>
              <a:gd name="connsiteY3" fmla="*/ 0 h 2727544"/>
              <a:gd name="connsiteX0" fmla="*/ 1124537 w 2386828"/>
              <a:gd name="connsiteY0" fmla="*/ 0 h 2032219"/>
              <a:gd name="connsiteX1" fmla="*/ 2386828 w 2386828"/>
              <a:gd name="connsiteY1" fmla="*/ 2032219 h 2032219"/>
              <a:gd name="connsiteX2" fmla="*/ 0 w 2386828"/>
              <a:gd name="connsiteY2" fmla="*/ 2032219 h 2032219"/>
              <a:gd name="connsiteX3" fmla="*/ 1124537 w 2386828"/>
              <a:gd name="connsiteY3" fmla="*/ 0 h 2032219"/>
              <a:gd name="connsiteX0" fmla="*/ 1124537 w 2386828"/>
              <a:gd name="connsiteY0" fmla="*/ 0 h 2032219"/>
              <a:gd name="connsiteX1" fmla="*/ 2386828 w 2386828"/>
              <a:gd name="connsiteY1" fmla="*/ 2032219 h 2032219"/>
              <a:gd name="connsiteX2" fmla="*/ 0 w 2386828"/>
              <a:gd name="connsiteY2" fmla="*/ 2032219 h 2032219"/>
              <a:gd name="connsiteX3" fmla="*/ 1124537 w 2386828"/>
              <a:gd name="connsiteY3" fmla="*/ 0 h 2032219"/>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1920103"/>
              <a:gd name="connsiteY0" fmla="*/ 0 h 2041744"/>
              <a:gd name="connsiteX1" fmla="*/ 1920103 w 1920103"/>
              <a:gd name="connsiteY1" fmla="*/ 2041744 h 2041744"/>
              <a:gd name="connsiteX2" fmla="*/ 0 w 1920103"/>
              <a:gd name="connsiteY2" fmla="*/ 2041744 h 2041744"/>
              <a:gd name="connsiteX3" fmla="*/ 1267412 w 1920103"/>
              <a:gd name="connsiteY3" fmla="*/ 0 h 20417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Lst>
            <a:ahLst/>
            <a:cxnLst>
              <a:cxn ang="0">
                <a:pos x="connsiteX0" y="connsiteY0"/>
              </a:cxn>
              <a:cxn ang="0">
                <a:pos x="connsiteX1" y="connsiteY1"/>
              </a:cxn>
              <a:cxn ang="0">
                <a:pos x="connsiteX2" y="connsiteY2"/>
              </a:cxn>
              <a:cxn ang="0">
                <a:pos x="connsiteX3" y="connsiteY3"/>
              </a:cxn>
            </a:cxnLst>
            <a:rect l="l" t="t" r="r" b="b"/>
            <a:pathLst>
              <a:path w="1920103" h="2003644">
                <a:moveTo>
                  <a:pt x="953087" y="0"/>
                </a:moveTo>
                <a:cubicBezTo>
                  <a:pt x="1473129" y="0"/>
                  <a:pt x="1461239" y="1758038"/>
                  <a:pt x="1920103" y="2003644"/>
                </a:cubicBezTo>
                <a:lnTo>
                  <a:pt x="0" y="2003644"/>
                </a:lnTo>
                <a:cubicBezTo>
                  <a:pt x="470096" y="1824713"/>
                  <a:pt x="433045" y="0"/>
                  <a:pt x="953087" y="0"/>
                </a:cubicBezTo>
                <a:close/>
              </a:path>
            </a:pathLst>
          </a:custGeom>
          <a:gradFill flip="none" rotWithShape="1">
            <a:gsLst>
              <a:gs pos="96000">
                <a:srgbClr val="00FFFF">
                  <a:alpha val="76000"/>
                </a:srgbClr>
              </a:gs>
              <a:gs pos="0">
                <a:srgbClr val="7030A0">
                  <a:alpha val="0"/>
                </a:srgbClr>
              </a:gs>
            </a:gsLst>
            <a:lin ang="16200000" scaled="1"/>
            <a:tileRect/>
          </a:gradFill>
        </p:spPr>
        <p:txBody>
          <a:bodyPr/>
          <a:lstStyle>
            <a:lvl1pPr marL="0" indent="0">
              <a:buNone/>
              <a:defRPr>
                <a:noFill/>
              </a:defRPr>
            </a:lvl1pPr>
          </a:lstStyle>
          <a:p>
            <a:pPr lvl="0"/>
            <a:endParaRPr lang="id-ID" dirty="0"/>
          </a:p>
        </p:txBody>
      </p:sp>
      <p:sp>
        <p:nvSpPr>
          <p:cNvPr id="59" name="Text Placeholder 11"/>
          <p:cNvSpPr>
            <a:spLocks noGrp="1"/>
          </p:cNvSpPr>
          <p:nvPr>
            <p:ph type="body" sz="quarter" idx="48" hasCustomPrompt="1"/>
          </p:nvPr>
        </p:nvSpPr>
        <p:spPr>
          <a:xfrm>
            <a:off x="4110117" y="2155584"/>
            <a:ext cx="492387" cy="236341"/>
          </a:xfrm>
        </p:spPr>
        <p:txBody>
          <a:bodyPr>
            <a:noAutofit/>
          </a:bodyPr>
          <a:lstStyle>
            <a:lvl1pPr marL="0" indent="0" algn="l">
              <a:buNone/>
              <a:defRPr sz="1200">
                <a:latin typeface="Lato Black" panose="020F0A02020204030203" pitchFamily="34" charset="0"/>
              </a:defRPr>
            </a:lvl1pPr>
          </a:lstStyle>
          <a:p>
            <a:pPr lvl="0"/>
            <a:r>
              <a:rPr lang="id-ID" dirty="0"/>
              <a:t>10%</a:t>
            </a:r>
          </a:p>
        </p:txBody>
      </p:sp>
      <p:sp>
        <p:nvSpPr>
          <p:cNvPr id="60" name="Text Placeholder 5"/>
          <p:cNvSpPr>
            <a:spLocks noGrp="1"/>
          </p:cNvSpPr>
          <p:nvPr>
            <p:ph type="body" sz="quarter" idx="49"/>
          </p:nvPr>
        </p:nvSpPr>
        <p:spPr>
          <a:xfrm>
            <a:off x="2427993" y="2641411"/>
            <a:ext cx="3925051" cy="2728642"/>
          </a:xfrm>
          <a:custGeom>
            <a:avLst/>
            <a:gdLst>
              <a:gd name="connsiteX0" fmla="*/ 0 w 4387078"/>
              <a:gd name="connsiteY0" fmla="*/ 0 h 2751137"/>
              <a:gd name="connsiteX1" fmla="*/ 4387078 w 4387078"/>
              <a:gd name="connsiteY1" fmla="*/ 0 h 2751137"/>
              <a:gd name="connsiteX2" fmla="*/ 4387078 w 4387078"/>
              <a:gd name="connsiteY2" fmla="*/ 2751137 h 2751137"/>
              <a:gd name="connsiteX3" fmla="*/ 0 w 4387078"/>
              <a:gd name="connsiteY3" fmla="*/ 2751137 h 2751137"/>
              <a:gd name="connsiteX4" fmla="*/ 0 w 4387078"/>
              <a:gd name="connsiteY4" fmla="*/ 0 h 2751137"/>
              <a:gd name="connsiteX0" fmla="*/ 1181687 w 4387078"/>
              <a:gd name="connsiteY0" fmla="*/ 14068 h 2751137"/>
              <a:gd name="connsiteX1" fmla="*/ 4387078 w 4387078"/>
              <a:gd name="connsiteY1" fmla="*/ 0 h 2751137"/>
              <a:gd name="connsiteX2" fmla="*/ 4387078 w 4387078"/>
              <a:gd name="connsiteY2" fmla="*/ 2751137 h 2751137"/>
              <a:gd name="connsiteX3" fmla="*/ 0 w 4387078"/>
              <a:gd name="connsiteY3" fmla="*/ 2751137 h 2751137"/>
              <a:gd name="connsiteX4" fmla="*/ 1181687 w 4387078"/>
              <a:gd name="connsiteY4" fmla="*/ 14068 h 2751137"/>
              <a:gd name="connsiteX0" fmla="*/ 1181687 w 4387078"/>
              <a:gd name="connsiteY0" fmla="*/ 0 h 2737069"/>
              <a:gd name="connsiteX1" fmla="*/ 2417601 w 4387078"/>
              <a:gd name="connsiteY1" fmla="*/ 0 h 2737069"/>
              <a:gd name="connsiteX2" fmla="*/ 4387078 w 4387078"/>
              <a:gd name="connsiteY2" fmla="*/ 2737069 h 2737069"/>
              <a:gd name="connsiteX3" fmla="*/ 0 w 4387078"/>
              <a:gd name="connsiteY3" fmla="*/ 2737069 h 2737069"/>
              <a:gd name="connsiteX4" fmla="*/ 1181687 w 4387078"/>
              <a:gd name="connsiteY4" fmla="*/ 0 h 2737069"/>
              <a:gd name="connsiteX0" fmla="*/ 1181687 w 4387078"/>
              <a:gd name="connsiteY0" fmla="*/ 0 h 2737069"/>
              <a:gd name="connsiteX1" fmla="*/ 4387078 w 4387078"/>
              <a:gd name="connsiteY1" fmla="*/ 2737069 h 2737069"/>
              <a:gd name="connsiteX2" fmla="*/ 0 w 4387078"/>
              <a:gd name="connsiteY2" fmla="*/ 2737069 h 2737069"/>
              <a:gd name="connsiteX3" fmla="*/ 1181687 w 4387078"/>
              <a:gd name="connsiteY3" fmla="*/ 0 h 2737069"/>
              <a:gd name="connsiteX0" fmla="*/ 1181687 w 4387078"/>
              <a:gd name="connsiteY0" fmla="*/ 1 h 2737070"/>
              <a:gd name="connsiteX1" fmla="*/ 4387078 w 4387078"/>
              <a:gd name="connsiteY1" fmla="*/ 2737070 h 2737070"/>
              <a:gd name="connsiteX2" fmla="*/ 0 w 4387078"/>
              <a:gd name="connsiteY2" fmla="*/ 2737070 h 2737070"/>
              <a:gd name="connsiteX3" fmla="*/ 1181687 w 4387078"/>
              <a:gd name="connsiteY3" fmla="*/ 1 h 2737070"/>
              <a:gd name="connsiteX0" fmla="*/ 1534112 w 4387078"/>
              <a:gd name="connsiteY0" fmla="*/ 2 h 2727546"/>
              <a:gd name="connsiteX1" fmla="*/ 4387078 w 4387078"/>
              <a:gd name="connsiteY1" fmla="*/ 2727546 h 2727546"/>
              <a:gd name="connsiteX2" fmla="*/ 0 w 4387078"/>
              <a:gd name="connsiteY2" fmla="*/ 2727546 h 2727546"/>
              <a:gd name="connsiteX3" fmla="*/ 1534112 w 4387078"/>
              <a:gd name="connsiteY3" fmla="*/ 2 h 2727546"/>
              <a:gd name="connsiteX0" fmla="*/ 1534112 w 4387078"/>
              <a:gd name="connsiteY0" fmla="*/ 2 h 2727546"/>
              <a:gd name="connsiteX1" fmla="*/ 4387078 w 4387078"/>
              <a:gd name="connsiteY1" fmla="*/ 2727546 h 2727546"/>
              <a:gd name="connsiteX2" fmla="*/ 0 w 4387078"/>
              <a:gd name="connsiteY2" fmla="*/ 2727546 h 2727546"/>
              <a:gd name="connsiteX3" fmla="*/ 1534112 w 4387078"/>
              <a:gd name="connsiteY3" fmla="*/ 2 h 2727546"/>
              <a:gd name="connsiteX0" fmla="*/ 1534112 w 2386828"/>
              <a:gd name="connsiteY0" fmla="*/ 0 h 2727544"/>
              <a:gd name="connsiteX1" fmla="*/ 2386828 w 2386828"/>
              <a:gd name="connsiteY1" fmla="*/ 2727544 h 2727544"/>
              <a:gd name="connsiteX2" fmla="*/ 0 w 2386828"/>
              <a:gd name="connsiteY2" fmla="*/ 2727544 h 2727544"/>
              <a:gd name="connsiteX3" fmla="*/ 1534112 w 2386828"/>
              <a:gd name="connsiteY3" fmla="*/ 0 h 2727544"/>
              <a:gd name="connsiteX0" fmla="*/ 1124537 w 2386828"/>
              <a:gd name="connsiteY0" fmla="*/ 0 h 2032219"/>
              <a:gd name="connsiteX1" fmla="*/ 2386828 w 2386828"/>
              <a:gd name="connsiteY1" fmla="*/ 2032219 h 2032219"/>
              <a:gd name="connsiteX2" fmla="*/ 0 w 2386828"/>
              <a:gd name="connsiteY2" fmla="*/ 2032219 h 2032219"/>
              <a:gd name="connsiteX3" fmla="*/ 1124537 w 2386828"/>
              <a:gd name="connsiteY3" fmla="*/ 0 h 2032219"/>
              <a:gd name="connsiteX0" fmla="*/ 1124537 w 2386828"/>
              <a:gd name="connsiteY0" fmla="*/ 0 h 2032219"/>
              <a:gd name="connsiteX1" fmla="*/ 2386828 w 2386828"/>
              <a:gd name="connsiteY1" fmla="*/ 2032219 h 2032219"/>
              <a:gd name="connsiteX2" fmla="*/ 0 w 2386828"/>
              <a:gd name="connsiteY2" fmla="*/ 2032219 h 2032219"/>
              <a:gd name="connsiteX3" fmla="*/ 1124537 w 2386828"/>
              <a:gd name="connsiteY3" fmla="*/ 0 h 2032219"/>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1920103"/>
              <a:gd name="connsiteY0" fmla="*/ 0 h 2041744"/>
              <a:gd name="connsiteX1" fmla="*/ 1920103 w 1920103"/>
              <a:gd name="connsiteY1" fmla="*/ 2041744 h 2041744"/>
              <a:gd name="connsiteX2" fmla="*/ 0 w 1920103"/>
              <a:gd name="connsiteY2" fmla="*/ 2041744 h 2041744"/>
              <a:gd name="connsiteX3" fmla="*/ 1267412 w 1920103"/>
              <a:gd name="connsiteY3" fmla="*/ 0 h 20417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Lst>
            <a:ahLst/>
            <a:cxnLst>
              <a:cxn ang="0">
                <a:pos x="connsiteX0" y="connsiteY0"/>
              </a:cxn>
              <a:cxn ang="0">
                <a:pos x="connsiteX1" y="connsiteY1"/>
              </a:cxn>
              <a:cxn ang="0">
                <a:pos x="connsiteX2" y="connsiteY2"/>
              </a:cxn>
              <a:cxn ang="0">
                <a:pos x="connsiteX3" y="connsiteY3"/>
              </a:cxn>
            </a:cxnLst>
            <a:rect l="l" t="t" r="r" b="b"/>
            <a:pathLst>
              <a:path w="1920103" h="2003644">
                <a:moveTo>
                  <a:pt x="953087" y="0"/>
                </a:moveTo>
                <a:cubicBezTo>
                  <a:pt x="1473129" y="0"/>
                  <a:pt x="1461239" y="1758038"/>
                  <a:pt x="1920103" y="2003644"/>
                </a:cubicBezTo>
                <a:lnTo>
                  <a:pt x="0" y="2003644"/>
                </a:lnTo>
                <a:cubicBezTo>
                  <a:pt x="470096" y="1824713"/>
                  <a:pt x="433045" y="0"/>
                  <a:pt x="953087" y="0"/>
                </a:cubicBezTo>
                <a:close/>
              </a:path>
            </a:pathLst>
          </a:custGeom>
          <a:gradFill flip="none" rotWithShape="1">
            <a:gsLst>
              <a:gs pos="96000">
                <a:srgbClr val="B5216F"/>
              </a:gs>
              <a:gs pos="0">
                <a:srgbClr val="7030A0">
                  <a:alpha val="0"/>
                </a:srgbClr>
              </a:gs>
            </a:gsLst>
            <a:lin ang="16200000" scaled="1"/>
            <a:tileRect/>
          </a:gradFill>
        </p:spPr>
        <p:txBody>
          <a:bodyPr/>
          <a:lstStyle>
            <a:lvl1pPr marL="0" indent="0">
              <a:buNone/>
              <a:defRPr>
                <a:noFill/>
              </a:defRPr>
            </a:lvl1pPr>
          </a:lstStyle>
          <a:p>
            <a:pPr lvl="0"/>
            <a:endParaRPr lang="id-ID" dirty="0"/>
          </a:p>
        </p:txBody>
      </p:sp>
      <p:sp>
        <p:nvSpPr>
          <p:cNvPr id="65" name="Text Placeholder 69"/>
          <p:cNvSpPr>
            <a:spLocks noGrp="1"/>
          </p:cNvSpPr>
          <p:nvPr>
            <p:ph type="body" sz="quarter" idx="50"/>
          </p:nvPr>
        </p:nvSpPr>
        <p:spPr>
          <a:xfrm>
            <a:off x="4270814" y="2541419"/>
            <a:ext cx="213801" cy="213801"/>
          </a:xfrm>
          <a:prstGeom prst="ellipse">
            <a:avLst/>
          </a:prstGeom>
          <a:solidFill>
            <a:schemeClr val="bg1">
              <a:alpha val="25000"/>
            </a:schemeClr>
          </a:solidFill>
        </p:spPr>
        <p:txBody>
          <a:bodyPr>
            <a:noAutofit/>
          </a:bodyPr>
          <a:lstStyle>
            <a:lvl1pPr marL="0" indent="0">
              <a:buNone/>
              <a:defRPr sz="400">
                <a:noFill/>
              </a:defRPr>
            </a:lvl1pPr>
            <a:lvl2pPr>
              <a:defRPr>
                <a:noFill/>
              </a:defRPr>
            </a:lvl2pPr>
            <a:lvl3pPr>
              <a:defRPr>
                <a:noFill/>
              </a:defRPr>
            </a:lvl3pPr>
            <a:lvl4pPr>
              <a:defRPr>
                <a:noFill/>
              </a:defRPr>
            </a:lvl4pPr>
            <a:lvl5pPr>
              <a:defRPr>
                <a:noFill/>
              </a:defRPr>
            </a:lvl5pPr>
          </a:lstStyle>
          <a:p>
            <a:pPr lvl="0"/>
            <a:endParaRPr lang="id-ID" dirty="0"/>
          </a:p>
        </p:txBody>
      </p:sp>
      <p:sp>
        <p:nvSpPr>
          <p:cNvPr id="66" name="Text Placeholder 69"/>
          <p:cNvSpPr>
            <a:spLocks noGrp="1"/>
          </p:cNvSpPr>
          <p:nvPr>
            <p:ph type="body" sz="quarter" idx="51"/>
          </p:nvPr>
        </p:nvSpPr>
        <p:spPr>
          <a:xfrm>
            <a:off x="4324221" y="2594782"/>
            <a:ext cx="106811" cy="106810"/>
          </a:xfrm>
          <a:prstGeom prst="ellipse">
            <a:avLst/>
          </a:prstGeom>
          <a:solidFill>
            <a:schemeClr val="bg1"/>
          </a:solidFill>
        </p:spPr>
        <p:txBody>
          <a:bodyPr>
            <a:noAutofit/>
          </a:bodyPr>
          <a:lstStyle>
            <a:lvl1pPr marL="0" indent="0">
              <a:buNone/>
              <a:defRPr sz="400">
                <a:noFill/>
              </a:defRPr>
            </a:lvl1pPr>
            <a:lvl2pPr>
              <a:defRPr>
                <a:noFill/>
              </a:defRPr>
            </a:lvl2pPr>
            <a:lvl3pPr>
              <a:defRPr>
                <a:noFill/>
              </a:defRPr>
            </a:lvl3pPr>
            <a:lvl4pPr>
              <a:defRPr>
                <a:noFill/>
              </a:defRPr>
            </a:lvl4pPr>
            <a:lvl5pPr>
              <a:defRPr>
                <a:noFill/>
              </a:defRPr>
            </a:lvl5pPr>
          </a:lstStyle>
          <a:p>
            <a:pPr lvl="0"/>
            <a:endParaRPr lang="id-ID" dirty="0"/>
          </a:p>
        </p:txBody>
      </p:sp>
      <p:sp>
        <p:nvSpPr>
          <p:cNvPr id="67" name="Text Placeholder 5"/>
          <p:cNvSpPr>
            <a:spLocks noGrp="1"/>
          </p:cNvSpPr>
          <p:nvPr>
            <p:ph type="body" sz="quarter" idx="52"/>
          </p:nvPr>
        </p:nvSpPr>
        <p:spPr>
          <a:xfrm>
            <a:off x="2373240" y="3607733"/>
            <a:ext cx="4096024" cy="1762451"/>
          </a:xfrm>
          <a:custGeom>
            <a:avLst/>
            <a:gdLst>
              <a:gd name="connsiteX0" fmla="*/ 0 w 4387078"/>
              <a:gd name="connsiteY0" fmla="*/ 0 h 2751137"/>
              <a:gd name="connsiteX1" fmla="*/ 4387078 w 4387078"/>
              <a:gd name="connsiteY1" fmla="*/ 0 h 2751137"/>
              <a:gd name="connsiteX2" fmla="*/ 4387078 w 4387078"/>
              <a:gd name="connsiteY2" fmla="*/ 2751137 h 2751137"/>
              <a:gd name="connsiteX3" fmla="*/ 0 w 4387078"/>
              <a:gd name="connsiteY3" fmla="*/ 2751137 h 2751137"/>
              <a:gd name="connsiteX4" fmla="*/ 0 w 4387078"/>
              <a:gd name="connsiteY4" fmla="*/ 0 h 2751137"/>
              <a:gd name="connsiteX0" fmla="*/ 1181687 w 4387078"/>
              <a:gd name="connsiteY0" fmla="*/ 14068 h 2751137"/>
              <a:gd name="connsiteX1" fmla="*/ 4387078 w 4387078"/>
              <a:gd name="connsiteY1" fmla="*/ 0 h 2751137"/>
              <a:gd name="connsiteX2" fmla="*/ 4387078 w 4387078"/>
              <a:gd name="connsiteY2" fmla="*/ 2751137 h 2751137"/>
              <a:gd name="connsiteX3" fmla="*/ 0 w 4387078"/>
              <a:gd name="connsiteY3" fmla="*/ 2751137 h 2751137"/>
              <a:gd name="connsiteX4" fmla="*/ 1181687 w 4387078"/>
              <a:gd name="connsiteY4" fmla="*/ 14068 h 2751137"/>
              <a:gd name="connsiteX0" fmla="*/ 1181687 w 4387078"/>
              <a:gd name="connsiteY0" fmla="*/ 0 h 2737069"/>
              <a:gd name="connsiteX1" fmla="*/ 2417601 w 4387078"/>
              <a:gd name="connsiteY1" fmla="*/ 0 h 2737069"/>
              <a:gd name="connsiteX2" fmla="*/ 4387078 w 4387078"/>
              <a:gd name="connsiteY2" fmla="*/ 2737069 h 2737069"/>
              <a:gd name="connsiteX3" fmla="*/ 0 w 4387078"/>
              <a:gd name="connsiteY3" fmla="*/ 2737069 h 2737069"/>
              <a:gd name="connsiteX4" fmla="*/ 1181687 w 4387078"/>
              <a:gd name="connsiteY4" fmla="*/ 0 h 2737069"/>
              <a:gd name="connsiteX0" fmla="*/ 1181687 w 4387078"/>
              <a:gd name="connsiteY0" fmla="*/ 0 h 2737069"/>
              <a:gd name="connsiteX1" fmla="*/ 4387078 w 4387078"/>
              <a:gd name="connsiteY1" fmla="*/ 2737069 h 2737069"/>
              <a:gd name="connsiteX2" fmla="*/ 0 w 4387078"/>
              <a:gd name="connsiteY2" fmla="*/ 2737069 h 2737069"/>
              <a:gd name="connsiteX3" fmla="*/ 1181687 w 4387078"/>
              <a:gd name="connsiteY3" fmla="*/ 0 h 2737069"/>
              <a:gd name="connsiteX0" fmla="*/ 1181687 w 4387078"/>
              <a:gd name="connsiteY0" fmla="*/ 1 h 2737070"/>
              <a:gd name="connsiteX1" fmla="*/ 4387078 w 4387078"/>
              <a:gd name="connsiteY1" fmla="*/ 2737070 h 2737070"/>
              <a:gd name="connsiteX2" fmla="*/ 0 w 4387078"/>
              <a:gd name="connsiteY2" fmla="*/ 2737070 h 2737070"/>
              <a:gd name="connsiteX3" fmla="*/ 1181687 w 4387078"/>
              <a:gd name="connsiteY3" fmla="*/ 1 h 2737070"/>
              <a:gd name="connsiteX0" fmla="*/ 1534112 w 4387078"/>
              <a:gd name="connsiteY0" fmla="*/ 2 h 2727546"/>
              <a:gd name="connsiteX1" fmla="*/ 4387078 w 4387078"/>
              <a:gd name="connsiteY1" fmla="*/ 2727546 h 2727546"/>
              <a:gd name="connsiteX2" fmla="*/ 0 w 4387078"/>
              <a:gd name="connsiteY2" fmla="*/ 2727546 h 2727546"/>
              <a:gd name="connsiteX3" fmla="*/ 1534112 w 4387078"/>
              <a:gd name="connsiteY3" fmla="*/ 2 h 2727546"/>
              <a:gd name="connsiteX0" fmla="*/ 1534112 w 4387078"/>
              <a:gd name="connsiteY0" fmla="*/ 2 h 2727546"/>
              <a:gd name="connsiteX1" fmla="*/ 4387078 w 4387078"/>
              <a:gd name="connsiteY1" fmla="*/ 2727546 h 2727546"/>
              <a:gd name="connsiteX2" fmla="*/ 0 w 4387078"/>
              <a:gd name="connsiteY2" fmla="*/ 2727546 h 2727546"/>
              <a:gd name="connsiteX3" fmla="*/ 1534112 w 4387078"/>
              <a:gd name="connsiteY3" fmla="*/ 2 h 2727546"/>
              <a:gd name="connsiteX0" fmla="*/ 1534112 w 2386828"/>
              <a:gd name="connsiteY0" fmla="*/ 0 h 2727544"/>
              <a:gd name="connsiteX1" fmla="*/ 2386828 w 2386828"/>
              <a:gd name="connsiteY1" fmla="*/ 2727544 h 2727544"/>
              <a:gd name="connsiteX2" fmla="*/ 0 w 2386828"/>
              <a:gd name="connsiteY2" fmla="*/ 2727544 h 2727544"/>
              <a:gd name="connsiteX3" fmla="*/ 1534112 w 2386828"/>
              <a:gd name="connsiteY3" fmla="*/ 0 h 2727544"/>
              <a:gd name="connsiteX0" fmla="*/ 1124537 w 2386828"/>
              <a:gd name="connsiteY0" fmla="*/ 0 h 2032219"/>
              <a:gd name="connsiteX1" fmla="*/ 2386828 w 2386828"/>
              <a:gd name="connsiteY1" fmla="*/ 2032219 h 2032219"/>
              <a:gd name="connsiteX2" fmla="*/ 0 w 2386828"/>
              <a:gd name="connsiteY2" fmla="*/ 2032219 h 2032219"/>
              <a:gd name="connsiteX3" fmla="*/ 1124537 w 2386828"/>
              <a:gd name="connsiteY3" fmla="*/ 0 h 2032219"/>
              <a:gd name="connsiteX0" fmla="*/ 1124537 w 2386828"/>
              <a:gd name="connsiteY0" fmla="*/ 0 h 2032219"/>
              <a:gd name="connsiteX1" fmla="*/ 2386828 w 2386828"/>
              <a:gd name="connsiteY1" fmla="*/ 2032219 h 2032219"/>
              <a:gd name="connsiteX2" fmla="*/ 0 w 2386828"/>
              <a:gd name="connsiteY2" fmla="*/ 2032219 h 2032219"/>
              <a:gd name="connsiteX3" fmla="*/ 1124537 w 2386828"/>
              <a:gd name="connsiteY3" fmla="*/ 0 h 2032219"/>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1920103"/>
              <a:gd name="connsiteY0" fmla="*/ 0 h 2041744"/>
              <a:gd name="connsiteX1" fmla="*/ 1920103 w 1920103"/>
              <a:gd name="connsiteY1" fmla="*/ 2041744 h 2041744"/>
              <a:gd name="connsiteX2" fmla="*/ 0 w 1920103"/>
              <a:gd name="connsiteY2" fmla="*/ 2041744 h 2041744"/>
              <a:gd name="connsiteX3" fmla="*/ 1267412 w 1920103"/>
              <a:gd name="connsiteY3" fmla="*/ 0 h 20417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Lst>
            <a:ahLst/>
            <a:cxnLst>
              <a:cxn ang="0">
                <a:pos x="connsiteX0" y="connsiteY0"/>
              </a:cxn>
              <a:cxn ang="0">
                <a:pos x="connsiteX1" y="connsiteY1"/>
              </a:cxn>
              <a:cxn ang="0">
                <a:pos x="connsiteX2" y="connsiteY2"/>
              </a:cxn>
              <a:cxn ang="0">
                <a:pos x="connsiteX3" y="connsiteY3"/>
              </a:cxn>
            </a:cxnLst>
            <a:rect l="l" t="t" r="r" b="b"/>
            <a:pathLst>
              <a:path w="1920103" h="2003644">
                <a:moveTo>
                  <a:pt x="953087" y="0"/>
                </a:moveTo>
                <a:cubicBezTo>
                  <a:pt x="1473129" y="0"/>
                  <a:pt x="1461239" y="1758038"/>
                  <a:pt x="1920103" y="2003644"/>
                </a:cubicBezTo>
                <a:lnTo>
                  <a:pt x="0" y="2003644"/>
                </a:lnTo>
                <a:cubicBezTo>
                  <a:pt x="470096" y="1824713"/>
                  <a:pt x="433045" y="0"/>
                  <a:pt x="953087" y="0"/>
                </a:cubicBezTo>
                <a:close/>
              </a:path>
            </a:pathLst>
          </a:custGeom>
          <a:gradFill flip="none" rotWithShape="1">
            <a:gsLst>
              <a:gs pos="96000">
                <a:srgbClr val="00FFFF">
                  <a:alpha val="76000"/>
                </a:srgbClr>
              </a:gs>
              <a:gs pos="0">
                <a:srgbClr val="7030A0">
                  <a:alpha val="0"/>
                </a:srgbClr>
              </a:gs>
            </a:gsLst>
            <a:lin ang="16200000" scaled="1"/>
            <a:tileRect/>
          </a:gradFill>
        </p:spPr>
        <p:txBody>
          <a:bodyPr/>
          <a:lstStyle>
            <a:lvl1pPr marL="0" indent="0">
              <a:buNone/>
              <a:defRPr>
                <a:noFill/>
              </a:defRPr>
            </a:lvl1pPr>
          </a:lstStyle>
          <a:p>
            <a:pPr lvl="0"/>
            <a:endParaRPr lang="id-ID" dirty="0"/>
          </a:p>
        </p:txBody>
      </p:sp>
      <p:sp>
        <p:nvSpPr>
          <p:cNvPr id="68" name="Text Placeholder 11"/>
          <p:cNvSpPr>
            <a:spLocks noGrp="1"/>
          </p:cNvSpPr>
          <p:nvPr>
            <p:ph type="body" sz="quarter" idx="53" hasCustomPrompt="1"/>
          </p:nvPr>
        </p:nvSpPr>
        <p:spPr>
          <a:xfrm>
            <a:off x="6074145" y="1658369"/>
            <a:ext cx="492387" cy="236341"/>
          </a:xfrm>
        </p:spPr>
        <p:txBody>
          <a:bodyPr>
            <a:noAutofit/>
          </a:bodyPr>
          <a:lstStyle>
            <a:lvl1pPr marL="0" indent="0" algn="l">
              <a:buNone/>
              <a:defRPr sz="1200">
                <a:latin typeface="Lato Black" panose="020F0A02020204030203" pitchFamily="34" charset="0"/>
              </a:defRPr>
            </a:lvl1pPr>
          </a:lstStyle>
          <a:p>
            <a:pPr lvl="0"/>
            <a:r>
              <a:rPr lang="id-ID" dirty="0"/>
              <a:t>10%</a:t>
            </a:r>
          </a:p>
        </p:txBody>
      </p:sp>
      <p:sp>
        <p:nvSpPr>
          <p:cNvPr id="69" name="Text Placeholder 5"/>
          <p:cNvSpPr>
            <a:spLocks noGrp="1"/>
          </p:cNvSpPr>
          <p:nvPr>
            <p:ph type="body" sz="quarter" idx="54"/>
          </p:nvPr>
        </p:nvSpPr>
        <p:spPr>
          <a:xfrm>
            <a:off x="4392021" y="2155456"/>
            <a:ext cx="3925051" cy="3214601"/>
          </a:xfrm>
          <a:custGeom>
            <a:avLst/>
            <a:gdLst>
              <a:gd name="connsiteX0" fmla="*/ 0 w 4387078"/>
              <a:gd name="connsiteY0" fmla="*/ 0 h 2751137"/>
              <a:gd name="connsiteX1" fmla="*/ 4387078 w 4387078"/>
              <a:gd name="connsiteY1" fmla="*/ 0 h 2751137"/>
              <a:gd name="connsiteX2" fmla="*/ 4387078 w 4387078"/>
              <a:gd name="connsiteY2" fmla="*/ 2751137 h 2751137"/>
              <a:gd name="connsiteX3" fmla="*/ 0 w 4387078"/>
              <a:gd name="connsiteY3" fmla="*/ 2751137 h 2751137"/>
              <a:gd name="connsiteX4" fmla="*/ 0 w 4387078"/>
              <a:gd name="connsiteY4" fmla="*/ 0 h 2751137"/>
              <a:gd name="connsiteX0" fmla="*/ 1181687 w 4387078"/>
              <a:gd name="connsiteY0" fmla="*/ 14068 h 2751137"/>
              <a:gd name="connsiteX1" fmla="*/ 4387078 w 4387078"/>
              <a:gd name="connsiteY1" fmla="*/ 0 h 2751137"/>
              <a:gd name="connsiteX2" fmla="*/ 4387078 w 4387078"/>
              <a:gd name="connsiteY2" fmla="*/ 2751137 h 2751137"/>
              <a:gd name="connsiteX3" fmla="*/ 0 w 4387078"/>
              <a:gd name="connsiteY3" fmla="*/ 2751137 h 2751137"/>
              <a:gd name="connsiteX4" fmla="*/ 1181687 w 4387078"/>
              <a:gd name="connsiteY4" fmla="*/ 14068 h 2751137"/>
              <a:gd name="connsiteX0" fmla="*/ 1181687 w 4387078"/>
              <a:gd name="connsiteY0" fmla="*/ 0 h 2737069"/>
              <a:gd name="connsiteX1" fmla="*/ 2417601 w 4387078"/>
              <a:gd name="connsiteY1" fmla="*/ 0 h 2737069"/>
              <a:gd name="connsiteX2" fmla="*/ 4387078 w 4387078"/>
              <a:gd name="connsiteY2" fmla="*/ 2737069 h 2737069"/>
              <a:gd name="connsiteX3" fmla="*/ 0 w 4387078"/>
              <a:gd name="connsiteY3" fmla="*/ 2737069 h 2737069"/>
              <a:gd name="connsiteX4" fmla="*/ 1181687 w 4387078"/>
              <a:gd name="connsiteY4" fmla="*/ 0 h 2737069"/>
              <a:gd name="connsiteX0" fmla="*/ 1181687 w 4387078"/>
              <a:gd name="connsiteY0" fmla="*/ 0 h 2737069"/>
              <a:gd name="connsiteX1" fmla="*/ 4387078 w 4387078"/>
              <a:gd name="connsiteY1" fmla="*/ 2737069 h 2737069"/>
              <a:gd name="connsiteX2" fmla="*/ 0 w 4387078"/>
              <a:gd name="connsiteY2" fmla="*/ 2737069 h 2737069"/>
              <a:gd name="connsiteX3" fmla="*/ 1181687 w 4387078"/>
              <a:gd name="connsiteY3" fmla="*/ 0 h 2737069"/>
              <a:gd name="connsiteX0" fmla="*/ 1181687 w 4387078"/>
              <a:gd name="connsiteY0" fmla="*/ 1 h 2737070"/>
              <a:gd name="connsiteX1" fmla="*/ 4387078 w 4387078"/>
              <a:gd name="connsiteY1" fmla="*/ 2737070 h 2737070"/>
              <a:gd name="connsiteX2" fmla="*/ 0 w 4387078"/>
              <a:gd name="connsiteY2" fmla="*/ 2737070 h 2737070"/>
              <a:gd name="connsiteX3" fmla="*/ 1181687 w 4387078"/>
              <a:gd name="connsiteY3" fmla="*/ 1 h 2737070"/>
              <a:gd name="connsiteX0" fmla="*/ 1534112 w 4387078"/>
              <a:gd name="connsiteY0" fmla="*/ 2 h 2727546"/>
              <a:gd name="connsiteX1" fmla="*/ 4387078 w 4387078"/>
              <a:gd name="connsiteY1" fmla="*/ 2727546 h 2727546"/>
              <a:gd name="connsiteX2" fmla="*/ 0 w 4387078"/>
              <a:gd name="connsiteY2" fmla="*/ 2727546 h 2727546"/>
              <a:gd name="connsiteX3" fmla="*/ 1534112 w 4387078"/>
              <a:gd name="connsiteY3" fmla="*/ 2 h 2727546"/>
              <a:gd name="connsiteX0" fmla="*/ 1534112 w 4387078"/>
              <a:gd name="connsiteY0" fmla="*/ 2 h 2727546"/>
              <a:gd name="connsiteX1" fmla="*/ 4387078 w 4387078"/>
              <a:gd name="connsiteY1" fmla="*/ 2727546 h 2727546"/>
              <a:gd name="connsiteX2" fmla="*/ 0 w 4387078"/>
              <a:gd name="connsiteY2" fmla="*/ 2727546 h 2727546"/>
              <a:gd name="connsiteX3" fmla="*/ 1534112 w 4387078"/>
              <a:gd name="connsiteY3" fmla="*/ 2 h 2727546"/>
              <a:gd name="connsiteX0" fmla="*/ 1534112 w 2386828"/>
              <a:gd name="connsiteY0" fmla="*/ 0 h 2727544"/>
              <a:gd name="connsiteX1" fmla="*/ 2386828 w 2386828"/>
              <a:gd name="connsiteY1" fmla="*/ 2727544 h 2727544"/>
              <a:gd name="connsiteX2" fmla="*/ 0 w 2386828"/>
              <a:gd name="connsiteY2" fmla="*/ 2727544 h 2727544"/>
              <a:gd name="connsiteX3" fmla="*/ 1534112 w 2386828"/>
              <a:gd name="connsiteY3" fmla="*/ 0 h 2727544"/>
              <a:gd name="connsiteX0" fmla="*/ 1124537 w 2386828"/>
              <a:gd name="connsiteY0" fmla="*/ 0 h 2032219"/>
              <a:gd name="connsiteX1" fmla="*/ 2386828 w 2386828"/>
              <a:gd name="connsiteY1" fmla="*/ 2032219 h 2032219"/>
              <a:gd name="connsiteX2" fmla="*/ 0 w 2386828"/>
              <a:gd name="connsiteY2" fmla="*/ 2032219 h 2032219"/>
              <a:gd name="connsiteX3" fmla="*/ 1124537 w 2386828"/>
              <a:gd name="connsiteY3" fmla="*/ 0 h 2032219"/>
              <a:gd name="connsiteX0" fmla="*/ 1124537 w 2386828"/>
              <a:gd name="connsiteY0" fmla="*/ 0 h 2032219"/>
              <a:gd name="connsiteX1" fmla="*/ 2386828 w 2386828"/>
              <a:gd name="connsiteY1" fmla="*/ 2032219 h 2032219"/>
              <a:gd name="connsiteX2" fmla="*/ 0 w 2386828"/>
              <a:gd name="connsiteY2" fmla="*/ 2032219 h 2032219"/>
              <a:gd name="connsiteX3" fmla="*/ 1124537 w 2386828"/>
              <a:gd name="connsiteY3" fmla="*/ 0 h 2032219"/>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1920103"/>
              <a:gd name="connsiteY0" fmla="*/ 0 h 2041744"/>
              <a:gd name="connsiteX1" fmla="*/ 1920103 w 1920103"/>
              <a:gd name="connsiteY1" fmla="*/ 2041744 h 2041744"/>
              <a:gd name="connsiteX2" fmla="*/ 0 w 1920103"/>
              <a:gd name="connsiteY2" fmla="*/ 2041744 h 2041744"/>
              <a:gd name="connsiteX3" fmla="*/ 1267412 w 1920103"/>
              <a:gd name="connsiteY3" fmla="*/ 0 h 20417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Lst>
            <a:ahLst/>
            <a:cxnLst>
              <a:cxn ang="0">
                <a:pos x="connsiteX0" y="connsiteY0"/>
              </a:cxn>
              <a:cxn ang="0">
                <a:pos x="connsiteX1" y="connsiteY1"/>
              </a:cxn>
              <a:cxn ang="0">
                <a:pos x="connsiteX2" y="connsiteY2"/>
              </a:cxn>
              <a:cxn ang="0">
                <a:pos x="connsiteX3" y="connsiteY3"/>
              </a:cxn>
            </a:cxnLst>
            <a:rect l="l" t="t" r="r" b="b"/>
            <a:pathLst>
              <a:path w="1920103" h="2003644">
                <a:moveTo>
                  <a:pt x="953087" y="0"/>
                </a:moveTo>
                <a:cubicBezTo>
                  <a:pt x="1473129" y="0"/>
                  <a:pt x="1461239" y="1758038"/>
                  <a:pt x="1920103" y="2003644"/>
                </a:cubicBezTo>
                <a:lnTo>
                  <a:pt x="0" y="2003644"/>
                </a:lnTo>
                <a:cubicBezTo>
                  <a:pt x="470096" y="1824713"/>
                  <a:pt x="433045" y="0"/>
                  <a:pt x="953087" y="0"/>
                </a:cubicBezTo>
                <a:close/>
              </a:path>
            </a:pathLst>
          </a:custGeom>
          <a:gradFill flip="none" rotWithShape="1">
            <a:gsLst>
              <a:gs pos="96000">
                <a:srgbClr val="B5216F"/>
              </a:gs>
              <a:gs pos="0">
                <a:srgbClr val="7030A0">
                  <a:alpha val="0"/>
                </a:srgbClr>
              </a:gs>
            </a:gsLst>
            <a:lin ang="16200000" scaled="1"/>
            <a:tileRect/>
          </a:gradFill>
        </p:spPr>
        <p:txBody>
          <a:bodyPr/>
          <a:lstStyle>
            <a:lvl1pPr marL="0" indent="0">
              <a:buNone/>
              <a:defRPr>
                <a:noFill/>
              </a:defRPr>
            </a:lvl1pPr>
          </a:lstStyle>
          <a:p>
            <a:pPr lvl="0"/>
            <a:endParaRPr lang="id-ID" dirty="0"/>
          </a:p>
        </p:txBody>
      </p:sp>
      <p:sp>
        <p:nvSpPr>
          <p:cNvPr id="71" name="Text Placeholder 69"/>
          <p:cNvSpPr>
            <a:spLocks noGrp="1"/>
          </p:cNvSpPr>
          <p:nvPr>
            <p:ph type="body" sz="quarter" idx="55"/>
          </p:nvPr>
        </p:nvSpPr>
        <p:spPr>
          <a:xfrm>
            <a:off x="6234787" y="2044335"/>
            <a:ext cx="213801" cy="213801"/>
          </a:xfrm>
          <a:prstGeom prst="ellipse">
            <a:avLst/>
          </a:prstGeom>
          <a:solidFill>
            <a:schemeClr val="bg1">
              <a:alpha val="25000"/>
            </a:schemeClr>
          </a:solidFill>
        </p:spPr>
        <p:txBody>
          <a:bodyPr>
            <a:noAutofit/>
          </a:bodyPr>
          <a:lstStyle>
            <a:lvl1pPr marL="0" indent="0">
              <a:buNone/>
              <a:defRPr sz="400">
                <a:noFill/>
              </a:defRPr>
            </a:lvl1pPr>
            <a:lvl2pPr>
              <a:defRPr>
                <a:noFill/>
              </a:defRPr>
            </a:lvl2pPr>
            <a:lvl3pPr>
              <a:defRPr>
                <a:noFill/>
              </a:defRPr>
            </a:lvl3pPr>
            <a:lvl4pPr>
              <a:defRPr>
                <a:noFill/>
              </a:defRPr>
            </a:lvl4pPr>
            <a:lvl5pPr>
              <a:defRPr>
                <a:noFill/>
              </a:defRPr>
            </a:lvl5pPr>
          </a:lstStyle>
          <a:p>
            <a:pPr lvl="0"/>
            <a:endParaRPr lang="id-ID" dirty="0"/>
          </a:p>
        </p:txBody>
      </p:sp>
      <p:sp>
        <p:nvSpPr>
          <p:cNvPr id="72" name="Text Placeholder 69"/>
          <p:cNvSpPr>
            <a:spLocks noGrp="1"/>
          </p:cNvSpPr>
          <p:nvPr>
            <p:ph type="body" sz="quarter" idx="56"/>
          </p:nvPr>
        </p:nvSpPr>
        <p:spPr>
          <a:xfrm>
            <a:off x="6288249" y="2097698"/>
            <a:ext cx="106811" cy="106810"/>
          </a:xfrm>
          <a:prstGeom prst="ellipse">
            <a:avLst/>
          </a:prstGeom>
          <a:solidFill>
            <a:schemeClr val="bg1"/>
          </a:solidFill>
        </p:spPr>
        <p:txBody>
          <a:bodyPr>
            <a:noAutofit/>
          </a:bodyPr>
          <a:lstStyle>
            <a:lvl1pPr marL="0" indent="0">
              <a:buNone/>
              <a:defRPr sz="400">
                <a:noFill/>
              </a:defRPr>
            </a:lvl1pPr>
            <a:lvl2pPr>
              <a:defRPr>
                <a:noFill/>
              </a:defRPr>
            </a:lvl2pPr>
            <a:lvl3pPr>
              <a:defRPr>
                <a:noFill/>
              </a:defRPr>
            </a:lvl3pPr>
            <a:lvl4pPr>
              <a:defRPr>
                <a:noFill/>
              </a:defRPr>
            </a:lvl4pPr>
            <a:lvl5pPr>
              <a:defRPr>
                <a:noFill/>
              </a:defRPr>
            </a:lvl5pPr>
          </a:lstStyle>
          <a:p>
            <a:pPr lvl="0"/>
            <a:endParaRPr lang="id-ID" dirty="0"/>
          </a:p>
        </p:txBody>
      </p:sp>
      <p:sp>
        <p:nvSpPr>
          <p:cNvPr id="73" name="Text Placeholder 5"/>
          <p:cNvSpPr>
            <a:spLocks noGrp="1"/>
          </p:cNvSpPr>
          <p:nvPr>
            <p:ph type="body" sz="quarter" idx="57"/>
          </p:nvPr>
        </p:nvSpPr>
        <p:spPr>
          <a:xfrm>
            <a:off x="4337268" y="4443967"/>
            <a:ext cx="4096024" cy="926217"/>
          </a:xfrm>
          <a:custGeom>
            <a:avLst/>
            <a:gdLst>
              <a:gd name="connsiteX0" fmla="*/ 0 w 4387078"/>
              <a:gd name="connsiteY0" fmla="*/ 0 h 2751137"/>
              <a:gd name="connsiteX1" fmla="*/ 4387078 w 4387078"/>
              <a:gd name="connsiteY1" fmla="*/ 0 h 2751137"/>
              <a:gd name="connsiteX2" fmla="*/ 4387078 w 4387078"/>
              <a:gd name="connsiteY2" fmla="*/ 2751137 h 2751137"/>
              <a:gd name="connsiteX3" fmla="*/ 0 w 4387078"/>
              <a:gd name="connsiteY3" fmla="*/ 2751137 h 2751137"/>
              <a:gd name="connsiteX4" fmla="*/ 0 w 4387078"/>
              <a:gd name="connsiteY4" fmla="*/ 0 h 2751137"/>
              <a:gd name="connsiteX0" fmla="*/ 1181687 w 4387078"/>
              <a:gd name="connsiteY0" fmla="*/ 14068 h 2751137"/>
              <a:gd name="connsiteX1" fmla="*/ 4387078 w 4387078"/>
              <a:gd name="connsiteY1" fmla="*/ 0 h 2751137"/>
              <a:gd name="connsiteX2" fmla="*/ 4387078 w 4387078"/>
              <a:gd name="connsiteY2" fmla="*/ 2751137 h 2751137"/>
              <a:gd name="connsiteX3" fmla="*/ 0 w 4387078"/>
              <a:gd name="connsiteY3" fmla="*/ 2751137 h 2751137"/>
              <a:gd name="connsiteX4" fmla="*/ 1181687 w 4387078"/>
              <a:gd name="connsiteY4" fmla="*/ 14068 h 2751137"/>
              <a:gd name="connsiteX0" fmla="*/ 1181687 w 4387078"/>
              <a:gd name="connsiteY0" fmla="*/ 0 h 2737069"/>
              <a:gd name="connsiteX1" fmla="*/ 2417601 w 4387078"/>
              <a:gd name="connsiteY1" fmla="*/ 0 h 2737069"/>
              <a:gd name="connsiteX2" fmla="*/ 4387078 w 4387078"/>
              <a:gd name="connsiteY2" fmla="*/ 2737069 h 2737069"/>
              <a:gd name="connsiteX3" fmla="*/ 0 w 4387078"/>
              <a:gd name="connsiteY3" fmla="*/ 2737069 h 2737069"/>
              <a:gd name="connsiteX4" fmla="*/ 1181687 w 4387078"/>
              <a:gd name="connsiteY4" fmla="*/ 0 h 2737069"/>
              <a:gd name="connsiteX0" fmla="*/ 1181687 w 4387078"/>
              <a:gd name="connsiteY0" fmla="*/ 0 h 2737069"/>
              <a:gd name="connsiteX1" fmla="*/ 4387078 w 4387078"/>
              <a:gd name="connsiteY1" fmla="*/ 2737069 h 2737069"/>
              <a:gd name="connsiteX2" fmla="*/ 0 w 4387078"/>
              <a:gd name="connsiteY2" fmla="*/ 2737069 h 2737069"/>
              <a:gd name="connsiteX3" fmla="*/ 1181687 w 4387078"/>
              <a:gd name="connsiteY3" fmla="*/ 0 h 2737069"/>
              <a:gd name="connsiteX0" fmla="*/ 1181687 w 4387078"/>
              <a:gd name="connsiteY0" fmla="*/ 1 h 2737070"/>
              <a:gd name="connsiteX1" fmla="*/ 4387078 w 4387078"/>
              <a:gd name="connsiteY1" fmla="*/ 2737070 h 2737070"/>
              <a:gd name="connsiteX2" fmla="*/ 0 w 4387078"/>
              <a:gd name="connsiteY2" fmla="*/ 2737070 h 2737070"/>
              <a:gd name="connsiteX3" fmla="*/ 1181687 w 4387078"/>
              <a:gd name="connsiteY3" fmla="*/ 1 h 2737070"/>
              <a:gd name="connsiteX0" fmla="*/ 1534112 w 4387078"/>
              <a:gd name="connsiteY0" fmla="*/ 2 h 2727546"/>
              <a:gd name="connsiteX1" fmla="*/ 4387078 w 4387078"/>
              <a:gd name="connsiteY1" fmla="*/ 2727546 h 2727546"/>
              <a:gd name="connsiteX2" fmla="*/ 0 w 4387078"/>
              <a:gd name="connsiteY2" fmla="*/ 2727546 h 2727546"/>
              <a:gd name="connsiteX3" fmla="*/ 1534112 w 4387078"/>
              <a:gd name="connsiteY3" fmla="*/ 2 h 2727546"/>
              <a:gd name="connsiteX0" fmla="*/ 1534112 w 4387078"/>
              <a:gd name="connsiteY0" fmla="*/ 2 h 2727546"/>
              <a:gd name="connsiteX1" fmla="*/ 4387078 w 4387078"/>
              <a:gd name="connsiteY1" fmla="*/ 2727546 h 2727546"/>
              <a:gd name="connsiteX2" fmla="*/ 0 w 4387078"/>
              <a:gd name="connsiteY2" fmla="*/ 2727546 h 2727546"/>
              <a:gd name="connsiteX3" fmla="*/ 1534112 w 4387078"/>
              <a:gd name="connsiteY3" fmla="*/ 2 h 2727546"/>
              <a:gd name="connsiteX0" fmla="*/ 1534112 w 2386828"/>
              <a:gd name="connsiteY0" fmla="*/ 0 h 2727544"/>
              <a:gd name="connsiteX1" fmla="*/ 2386828 w 2386828"/>
              <a:gd name="connsiteY1" fmla="*/ 2727544 h 2727544"/>
              <a:gd name="connsiteX2" fmla="*/ 0 w 2386828"/>
              <a:gd name="connsiteY2" fmla="*/ 2727544 h 2727544"/>
              <a:gd name="connsiteX3" fmla="*/ 1534112 w 2386828"/>
              <a:gd name="connsiteY3" fmla="*/ 0 h 2727544"/>
              <a:gd name="connsiteX0" fmla="*/ 1124537 w 2386828"/>
              <a:gd name="connsiteY0" fmla="*/ 0 h 2032219"/>
              <a:gd name="connsiteX1" fmla="*/ 2386828 w 2386828"/>
              <a:gd name="connsiteY1" fmla="*/ 2032219 h 2032219"/>
              <a:gd name="connsiteX2" fmla="*/ 0 w 2386828"/>
              <a:gd name="connsiteY2" fmla="*/ 2032219 h 2032219"/>
              <a:gd name="connsiteX3" fmla="*/ 1124537 w 2386828"/>
              <a:gd name="connsiteY3" fmla="*/ 0 h 2032219"/>
              <a:gd name="connsiteX0" fmla="*/ 1124537 w 2386828"/>
              <a:gd name="connsiteY0" fmla="*/ 0 h 2032219"/>
              <a:gd name="connsiteX1" fmla="*/ 2386828 w 2386828"/>
              <a:gd name="connsiteY1" fmla="*/ 2032219 h 2032219"/>
              <a:gd name="connsiteX2" fmla="*/ 0 w 2386828"/>
              <a:gd name="connsiteY2" fmla="*/ 2032219 h 2032219"/>
              <a:gd name="connsiteX3" fmla="*/ 1124537 w 2386828"/>
              <a:gd name="connsiteY3" fmla="*/ 0 h 2032219"/>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1920103"/>
              <a:gd name="connsiteY0" fmla="*/ 0 h 2041744"/>
              <a:gd name="connsiteX1" fmla="*/ 1920103 w 1920103"/>
              <a:gd name="connsiteY1" fmla="*/ 2041744 h 2041744"/>
              <a:gd name="connsiteX2" fmla="*/ 0 w 1920103"/>
              <a:gd name="connsiteY2" fmla="*/ 2041744 h 2041744"/>
              <a:gd name="connsiteX3" fmla="*/ 1267412 w 1920103"/>
              <a:gd name="connsiteY3" fmla="*/ 0 h 20417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Lst>
            <a:ahLst/>
            <a:cxnLst>
              <a:cxn ang="0">
                <a:pos x="connsiteX0" y="connsiteY0"/>
              </a:cxn>
              <a:cxn ang="0">
                <a:pos x="connsiteX1" y="connsiteY1"/>
              </a:cxn>
              <a:cxn ang="0">
                <a:pos x="connsiteX2" y="connsiteY2"/>
              </a:cxn>
              <a:cxn ang="0">
                <a:pos x="connsiteX3" y="connsiteY3"/>
              </a:cxn>
            </a:cxnLst>
            <a:rect l="l" t="t" r="r" b="b"/>
            <a:pathLst>
              <a:path w="1920103" h="2003644">
                <a:moveTo>
                  <a:pt x="953087" y="0"/>
                </a:moveTo>
                <a:cubicBezTo>
                  <a:pt x="1473129" y="0"/>
                  <a:pt x="1461239" y="1758038"/>
                  <a:pt x="1920103" y="2003644"/>
                </a:cubicBezTo>
                <a:lnTo>
                  <a:pt x="0" y="2003644"/>
                </a:lnTo>
                <a:cubicBezTo>
                  <a:pt x="470096" y="1824713"/>
                  <a:pt x="433045" y="0"/>
                  <a:pt x="953087" y="0"/>
                </a:cubicBezTo>
                <a:close/>
              </a:path>
            </a:pathLst>
          </a:custGeom>
          <a:gradFill flip="none" rotWithShape="1">
            <a:gsLst>
              <a:gs pos="96000">
                <a:srgbClr val="00FFFF">
                  <a:alpha val="76000"/>
                </a:srgbClr>
              </a:gs>
              <a:gs pos="0">
                <a:srgbClr val="7030A0">
                  <a:alpha val="0"/>
                </a:srgbClr>
              </a:gs>
            </a:gsLst>
            <a:lin ang="16200000" scaled="1"/>
            <a:tileRect/>
          </a:gradFill>
        </p:spPr>
        <p:txBody>
          <a:bodyPr/>
          <a:lstStyle>
            <a:lvl1pPr marL="0" indent="0">
              <a:buNone/>
              <a:defRPr>
                <a:noFill/>
              </a:defRPr>
            </a:lvl1pPr>
          </a:lstStyle>
          <a:p>
            <a:pPr lvl="0"/>
            <a:endParaRPr lang="id-ID" dirty="0"/>
          </a:p>
        </p:txBody>
      </p:sp>
      <p:sp>
        <p:nvSpPr>
          <p:cNvPr id="74" name="Text Placeholder 11"/>
          <p:cNvSpPr>
            <a:spLocks noGrp="1"/>
          </p:cNvSpPr>
          <p:nvPr>
            <p:ph type="body" sz="quarter" idx="58" hasCustomPrompt="1"/>
          </p:nvPr>
        </p:nvSpPr>
        <p:spPr>
          <a:xfrm>
            <a:off x="8206141" y="2677117"/>
            <a:ext cx="492387" cy="236341"/>
          </a:xfrm>
        </p:spPr>
        <p:txBody>
          <a:bodyPr>
            <a:noAutofit/>
          </a:bodyPr>
          <a:lstStyle>
            <a:lvl1pPr marL="0" indent="0" algn="l">
              <a:buNone/>
              <a:defRPr sz="1200">
                <a:latin typeface="Lato Black" panose="020F0A02020204030203" pitchFamily="34" charset="0"/>
              </a:defRPr>
            </a:lvl1pPr>
          </a:lstStyle>
          <a:p>
            <a:pPr lvl="0"/>
            <a:r>
              <a:rPr lang="id-ID" dirty="0"/>
              <a:t>10%</a:t>
            </a:r>
          </a:p>
        </p:txBody>
      </p:sp>
      <p:sp>
        <p:nvSpPr>
          <p:cNvPr id="75" name="Text Placeholder 5"/>
          <p:cNvSpPr>
            <a:spLocks noGrp="1"/>
          </p:cNvSpPr>
          <p:nvPr>
            <p:ph type="body" sz="quarter" idx="59"/>
          </p:nvPr>
        </p:nvSpPr>
        <p:spPr>
          <a:xfrm>
            <a:off x="6524017" y="3176041"/>
            <a:ext cx="3925051" cy="2194143"/>
          </a:xfrm>
          <a:custGeom>
            <a:avLst/>
            <a:gdLst>
              <a:gd name="connsiteX0" fmla="*/ 0 w 4387078"/>
              <a:gd name="connsiteY0" fmla="*/ 0 h 2751137"/>
              <a:gd name="connsiteX1" fmla="*/ 4387078 w 4387078"/>
              <a:gd name="connsiteY1" fmla="*/ 0 h 2751137"/>
              <a:gd name="connsiteX2" fmla="*/ 4387078 w 4387078"/>
              <a:gd name="connsiteY2" fmla="*/ 2751137 h 2751137"/>
              <a:gd name="connsiteX3" fmla="*/ 0 w 4387078"/>
              <a:gd name="connsiteY3" fmla="*/ 2751137 h 2751137"/>
              <a:gd name="connsiteX4" fmla="*/ 0 w 4387078"/>
              <a:gd name="connsiteY4" fmla="*/ 0 h 2751137"/>
              <a:gd name="connsiteX0" fmla="*/ 1181687 w 4387078"/>
              <a:gd name="connsiteY0" fmla="*/ 14068 h 2751137"/>
              <a:gd name="connsiteX1" fmla="*/ 4387078 w 4387078"/>
              <a:gd name="connsiteY1" fmla="*/ 0 h 2751137"/>
              <a:gd name="connsiteX2" fmla="*/ 4387078 w 4387078"/>
              <a:gd name="connsiteY2" fmla="*/ 2751137 h 2751137"/>
              <a:gd name="connsiteX3" fmla="*/ 0 w 4387078"/>
              <a:gd name="connsiteY3" fmla="*/ 2751137 h 2751137"/>
              <a:gd name="connsiteX4" fmla="*/ 1181687 w 4387078"/>
              <a:gd name="connsiteY4" fmla="*/ 14068 h 2751137"/>
              <a:gd name="connsiteX0" fmla="*/ 1181687 w 4387078"/>
              <a:gd name="connsiteY0" fmla="*/ 0 h 2737069"/>
              <a:gd name="connsiteX1" fmla="*/ 2417601 w 4387078"/>
              <a:gd name="connsiteY1" fmla="*/ 0 h 2737069"/>
              <a:gd name="connsiteX2" fmla="*/ 4387078 w 4387078"/>
              <a:gd name="connsiteY2" fmla="*/ 2737069 h 2737069"/>
              <a:gd name="connsiteX3" fmla="*/ 0 w 4387078"/>
              <a:gd name="connsiteY3" fmla="*/ 2737069 h 2737069"/>
              <a:gd name="connsiteX4" fmla="*/ 1181687 w 4387078"/>
              <a:gd name="connsiteY4" fmla="*/ 0 h 2737069"/>
              <a:gd name="connsiteX0" fmla="*/ 1181687 w 4387078"/>
              <a:gd name="connsiteY0" fmla="*/ 0 h 2737069"/>
              <a:gd name="connsiteX1" fmla="*/ 4387078 w 4387078"/>
              <a:gd name="connsiteY1" fmla="*/ 2737069 h 2737069"/>
              <a:gd name="connsiteX2" fmla="*/ 0 w 4387078"/>
              <a:gd name="connsiteY2" fmla="*/ 2737069 h 2737069"/>
              <a:gd name="connsiteX3" fmla="*/ 1181687 w 4387078"/>
              <a:gd name="connsiteY3" fmla="*/ 0 h 2737069"/>
              <a:gd name="connsiteX0" fmla="*/ 1181687 w 4387078"/>
              <a:gd name="connsiteY0" fmla="*/ 1 h 2737070"/>
              <a:gd name="connsiteX1" fmla="*/ 4387078 w 4387078"/>
              <a:gd name="connsiteY1" fmla="*/ 2737070 h 2737070"/>
              <a:gd name="connsiteX2" fmla="*/ 0 w 4387078"/>
              <a:gd name="connsiteY2" fmla="*/ 2737070 h 2737070"/>
              <a:gd name="connsiteX3" fmla="*/ 1181687 w 4387078"/>
              <a:gd name="connsiteY3" fmla="*/ 1 h 2737070"/>
              <a:gd name="connsiteX0" fmla="*/ 1534112 w 4387078"/>
              <a:gd name="connsiteY0" fmla="*/ 2 h 2727546"/>
              <a:gd name="connsiteX1" fmla="*/ 4387078 w 4387078"/>
              <a:gd name="connsiteY1" fmla="*/ 2727546 h 2727546"/>
              <a:gd name="connsiteX2" fmla="*/ 0 w 4387078"/>
              <a:gd name="connsiteY2" fmla="*/ 2727546 h 2727546"/>
              <a:gd name="connsiteX3" fmla="*/ 1534112 w 4387078"/>
              <a:gd name="connsiteY3" fmla="*/ 2 h 2727546"/>
              <a:gd name="connsiteX0" fmla="*/ 1534112 w 4387078"/>
              <a:gd name="connsiteY0" fmla="*/ 2 h 2727546"/>
              <a:gd name="connsiteX1" fmla="*/ 4387078 w 4387078"/>
              <a:gd name="connsiteY1" fmla="*/ 2727546 h 2727546"/>
              <a:gd name="connsiteX2" fmla="*/ 0 w 4387078"/>
              <a:gd name="connsiteY2" fmla="*/ 2727546 h 2727546"/>
              <a:gd name="connsiteX3" fmla="*/ 1534112 w 4387078"/>
              <a:gd name="connsiteY3" fmla="*/ 2 h 2727546"/>
              <a:gd name="connsiteX0" fmla="*/ 1534112 w 2386828"/>
              <a:gd name="connsiteY0" fmla="*/ 0 h 2727544"/>
              <a:gd name="connsiteX1" fmla="*/ 2386828 w 2386828"/>
              <a:gd name="connsiteY1" fmla="*/ 2727544 h 2727544"/>
              <a:gd name="connsiteX2" fmla="*/ 0 w 2386828"/>
              <a:gd name="connsiteY2" fmla="*/ 2727544 h 2727544"/>
              <a:gd name="connsiteX3" fmla="*/ 1534112 w 2386828"/>
              <a:gd name="connsiteY3" fmla="*/ 0 h 2727544"/>
              <a:gd name="connsiteX0" fmla="*/ 1124537 w 2386828"/>
              <a:gd name="connsiteY0" fmla="*/ 0 h 2032219"/>
              <a:gd name="connsiteX1" fmla="*/ 2386828 w 2386828"/>
              <a:gd name="connsiteY1" fmla="*/ 2032219 h 2032219"/>
              <a:gd name="connsiteX2" fmla="*/ 0 w 2386828"/>
              <a:gd name="connsiteY2" fmla="*/ 2032219 h 2032219"/>
              <a:gd name="connsiteX3" fmla="*/ 1124537 w 2386828"/>
              <a:gd name="connsiteY3" fmla="*/ 0 h 2032219"/>
              <a:gd name="connsiteX0" fmla="*/ 1124537 w 2386828"/>
              <a:gd name="connsiteY0" fmla="*/ 0 h 2032219"/>
              <a:gd name="connsiteX1" fmla="*/ 2386828 w 2386828"/>
              <a:gd name="connsiteY1" fmla="*/ 2032219 h 2032219"/>
              <a:gd name="connsiteX2" fmla="*/ 0 w 2386828"/>
              <a:gd name="connsiteY2" fmla="*/ 2032219 h 2032219"/>
              <a:gd name="connsiteX3" fmla="*/ 1124537 w 2386828"/>
              <a:gd name="connsiteY3" fmla="*/ 0 h 2032219"/>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1920103"/>
              <a:gd name="connsiteY0" fmla="*/ 0 h 2041744"/>
              <a:gd name="connsiteX1" fmla="*/ 1920103 w 1920103"/>
              <a:gd name="connsiteY1" fmla="*/ 2041744 h 2041744"/>
              <a:gd name="connsiteX2" fmla="*/ 0 w 1920103"/>
              <a:gd name="connsiteY2" fmla="*/ 2041744 h 2041744"/>
              <a:gd name="connsiteX3" fmla="*/ 1267412 w 1920103"/>
              <a:gd name="connsiteY3" fmla="*/ 0 h 20417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Lst>
            <a:ahLst/>
            <a:cxnLst>
              <a:cxn ang="0">
                <a:pos x="connsiteX0" y="connsiteY0"/>
              </a:cxn>
              <a:cxn ang="0">
                <a:pos x="connsiteX1" y="connsiteY1"/>
              </a:cxn>
              <a:cxn ang="0">
                <a:pos x="connsiteX2" y="connsiteY2"/>
              </a:cxn>
              <a:cxn ang="0">
                <a:pos x="connsiteX3" y="connsiteY3"/>
              </a:cxn>
            </a:cxnLst>
            <a:rect l="l" t="t" r="r" b="b"/>
            <a:pathLst>
              <a:path w="1920103" h="2003644">
                <a:moveTo>
                  <a:pt x="953087" y="0"/>
                </a:moveTo>
                <a:cubicBezTo>
                  <a:pt x="1473129" y="0"/>
                  <a:pt x="1461239" y="1758038"/>
                  <a:pt x="1920103" y="2003644"/>
                </a:cubicBezTo>
                <a:lnTo>
                  <a:pt x="0" y="2003644"/>
                </a:lnTo>
                <a:cubicBezTo>
                  <a:pt x="470096" y="1824713"/>
                  <a:pt x="433045" y="0"/>
                  <a:pt x="953087" y="0"/>
                </a:cubicBezTo>
                <a:close/>
              </a:path>
            </a:pathLst>
          </a:custGeom>
          <a:gradFill flip="none" rotWithShape="1">
            <a:gsLst>
              <a:gs pos="96000">
                <a:srgbClr val="B5216F"/>
              </a:gs>
              <a:gs pos="0">
                <a:srgbClr val="7030A0">
                  <a:alpha val="0"/>
                </a:srgbClr>
              </a:gs>
            </a:gsLst>
            <a:lin ang="16200000" scaled="1"/>
            <a:tileRect/>
          </a:gradFill>
        </p:spPr>
        <p:txBody>
          <a:bodyPr/>
          <a:lstStyle>
            <a:lvl1pPr marL="0" indent="0">
              <a:buNone/>
              <a:defRPr>
                <a:noFill/>
              </a:defRPr>
            </a:lvl1pPr>
          </a:lstStyle>
          <a:p>
            <a:pPr lvl="0"/>
            <a:endParaRPr lang="id-ID" dirty="0"/>
          </a:p>
        </p:txBody>
      </p:sp>
      <p:sp>
        <p:nvSpPr>
          <p:cNvPr id="76" name="Text Placeholder 69"/>
          <p:cNvSpPr>
            <a:spLocks noGrp="1"/>
          </p:cNvSpPr>
          <p:nvPr>
            <p:ph type="body" sz="quarter" idx="60"/>
          </p:nvPr>
        </p:nvSpPr>
        <p:spPr>
          <a:xfrm>
            <a:off x="8366838" y="3062952"/>
            <a:ext cx="213801" cy="213801"/>
          </a:xfrm>
          <a:prstGeom prst="ellipse">
            <a:avLst/>
          </a:prstGeom>
          <a:solidFill>
            <a:schemeClr val="bg1">
              <a:alpha val="25000"/>
            </a:schemeClr>
          </a:solidFill>
        </p:spPr>
        <p:txBody>
          <a:bodyPr>
            <a:noAutofit/>
          </a:bodyPr>
          <a:lstStyle>
            <a:lvl1pPr marL="0" indent="0">
              <a:buNone/>
              <a:defRPr sz="400">
                <a:noFill/>
              </a:defRPr>
            </a:lvl1pPr>
            <a:lvl2pPr>
              <a:defRPr>
                <a:noFill/>
              </a:defRPr>
            </a:lvl2pPr>
            <a:lvl3pPr>
              <a:defRPr>
                <a:noFill/>
              </a:defRPr>
            </a:lvl3pPr>
            <a:lvl4pPr>
              <a:defRPr>
                <a:noFill/>
              </a:defRPr>
            </a:lvl4pPr>
            <a:lvl5pPr>
              <a:defRPr>
                <a:noFill/>
              </a:defRPr>
            </a:lvl5pPr>
          </a:lstStyle>
          <a:p>
            <a:pPr lvl="0"/>
            <a:endParaRPr lang="id-ID" dirty="0"/>
          </a:p>
        </p:txBody>
      </p:sp>
      <p:sp>
        <p:nvSpPr>
          <p:cNvPr id="88" name="Text Placeholder 69"/>
          <p:cNvSpPr>
            <a:spLocks noGrp="1"/>
          </p:cNvSpPr>
          <p:nvPr>
            <p:ph type="body" sz="quarter" idx="61"/>
          </p:nvPr>
        </p:nvSpPr>
        <p:spPr>
          <a:xfrm>
            <a:off x="8420245" y="3116315"/>
            <a:ext cx="106811" cy="106810"/>
          </a:xfrm>
          <a:prstGeom prst="ellipse">
            <a:avLst/>
          </a:prstGeom>
          <a:solidFill>
            <a:schemeClr val="bg1"/>
          </a:solidFill>
        </p:spPr>
        <p:txBody>
          <a:bodyPr>
            <a:noAutofit/>
          </a:bodyPr>
          <a:lstStyle>
            <a:lvl1pPr marL="0" indent="0">
              <a:buNone/>
              <a:defRPr sz="400">
                <a:noFill/>
              </a:defRPr>
            </a:lvl1pPr>
            <a:lvl2pPr>
              <a:defRPr>
                <a:noFill/>
              </a:defRPr>
            </a:lvl2pPr>
            <a:lvl3pPr>
              <a:defRPr>
                <a:noFill/>
              </a:defRPr>
            </a:lvl3pPr>
            <a:lvl4pPr>
              <a:defRPr>
                <a:noFill/>
              </a:defRPr>
            </a:lvl4pPr>
            <a:lvl5pPr>
              <a:defRPr>
                <a:noFill/>
              </a:defRPr>
            </a:lvl5pPr>
          </a:lstStyle>
          <a:p>
            <a:pPr lvl="0"/>
            <a:endParaRPr lang="id-ID" dirty="0"/>
          </a:p>
        </p:txBody>
      </p:sp>
      <p:sp>
        <p:nvSpPr>
          <p:cNvPr id="89" name="Text Placeholder 5"/>
          <p:cNvSpPr>
            <a:spLocks noGrp="1"/>
          </p:cNvSpPr>
          <p:nvPr>
            <p:ph type="body" sz="quarter" idx="62"/>
          </p:nvPr>
        </p:nvSpPr>
        <p:spPr>
          <a:xfrm>
            <a:off x="6469264" y="4047908"/>
            <a:ext cx="4096024" cy="1322144"/>
          </a:xfrm>
          <a:custGeom>
            <a:avLst/>
            <a:gdLst>
              <a:gd name="connsiteX0" fmla="*/ 0 w 4387078"/>
              <a:gd name="connsiteY0" fmla="*/ 0 h 2751137"/>
              <a:gd name="connsiteX1" fmla="*/ 4387078 w 4387078"/>
              <a:gd name="connsiteY1" fmla="*/ 0 h 2751137"/>
              <a:gd name="connsiteX2" fmla="*/ 4387078 w 4387078"/>
              <a:gd name="connsiteY2" fmla="*/ 2751137 h 2751137"/>
              <a:gd name="connsiteX3" fmla="*/ 0 w 4387078"/>
              <a:gd name="connsiteY3" fmla="*/ 2751137 h 2751137"/>
              <a:gd name="connsiteX4" fmla="*/ 0 w 4387078"/>
              <a:gd name="connsiteY4" fmla="*/ 0 h 2751137"/>
              <a:gd name="connsiteX0" fmla="*/ 1181687 w 4387078"/>
              <a:gd name="connsiteY0" fmla="*/ 14068 h 2751137"/>
              <a:gd name="connsiteX1" fmla="*/ 4387078 w 4387078"/>
              <a:gd name="connsiteY1" fmla="*/ 0 h 2751137"/>
              <a:gd name="connsiteX2" fmla="*/ 4387078 w 4387078"/>
              <a:gd name="connsiteY2" fmla="*/ 2751137 h 2751137"/>
              <a:gd name="connsiteX3" fmla="*/ 0 w 4387078"/>
              <a:gd name="connsiteY3" fmla="*/ 2751137 h 2751137"/>
              <a:gd name="connsiteX4" fmla="*/ 1181687 w 4387078"/>
              <a:gd name="connsiteY4" fmla="*/ 14068 h 2751137"/>
              <a:gd name="connsiteX0" fmla="*/ 1181687 w 4387078"/>
              <a:gd name="connsiteY0" fmla="*/ 0 h 2737069"/>
              <a:gd name="connsiteX1" fmla="*/ 2417601 w 4387078"/>
              <a:gd name="connsiteY1" fmla="*/ 0 h 2737069"/>
              <a:gd name="connsiteX2" fmla="*/ 4387078 w 4387078"/>
              <a:gd name="connsiteY2" fmla="*/ 2737069 h 2737069"/>
              <a:gd name="connsiteX3" fmla="*/ 0 w 4387078"/>
              <a:gd name="connsiteY3" fmla="*/ 2737069 h 2737069"/>
              <a:gd name="connsiteX4" fmla="*/ 1181687 w 4387078"/>
              <a:gd name="connsiteY4" fmla="*/ 0 h 2737069"/>
              <a:gd name="connsiteX0" fmla="*/ 1181687 w 4387078"/>
              <a:gd name="connsiteY0" fmla="*/ 0 h 2737069"/>
              <a:gd name="connsiteX1" fmla="*/ 4387078 w 4387078"/>
              <a:gd name="connsiteY1" fmla="*/ 2737069 h 2737069"/>
              <a:gd name="connsiteX2" fmla="*/ 0 w 4387078"/>
              <a:gd name="connsiteY2" fmla="*/ 2737069 h 2737069"/>
              <a:gd name="connsiteX3" fmla="*/ 1181687 w 4387078"/>
              <a:gd name="connsiteY3" fmla="*/ 0 h 2737069"/>
              <a:gd name="connsiteX0" fmla="*/ 1181687 w 4387078"/>
              <a:gd name="connsiteY0" fmla="*/ 1 h 2737070"/>
              <a:gd name="connsiteX1" fmla="*/ 4387078 w 4387078"/>
              <a:gd name="connsiteY1" fmla="*/ 2737070 h 2737070"/>
              <a:gd name="connsiteX2" fmla="*/ 0 w 4387078"/>
              <a:gd name="connsiteY2" fmla="*/ 2737070 h 2737070"/>
              <a:gd name="connsiteX3" fmla="*/ 1181687 w 4387078"/>
              <a:gd name="connsiteY3" fmla="*/ 1 h 2737070"/>
              <a:gd name="connsiteX0" fmla="*/ 1534112 w 4387078"/>
              <a:gd name="connsiteY0" fmla="*/ 2 h 2727546"/>
              <a:gd name="connsiteX1" fmla="*/ 4387078 w 4387078"/>
              <a:gd name="connsiteY1" fmla="*/ 2727546 h 2727546"/>
              <a:gd name="connsiteX2" fmla="*/ 0 w 4387078"/>
              <a:gd name="connsiteY2" fmla="*/ 2727546 h 2727546"/>
              <a:gd name="connsiteX3" fmla="*/ 1534112 w 4387078"/>
              <a:gd name="connsiteY3" fmla="*/ 2 h 2727546"/>
              <a:gd name="connsiteX0" fmla="*/ 1534112 w 4387078"/>
              <a:gd name="connsiteY0" fmla="*/ 2 h 2727546"/>
              <a:gd name="connsiteX1" fmla="*/ 4387078 w 4387078"/>
              <a:gd name="connsiteY1" fmla="*/ 2727546 h 2727546"/>
              <a:gd name="connsiteX2" fmla="*/ 0 w 4387078"/>
              <a:gd name="connsiteY2" fmla="*/ 2727546 h 2727546"/>
              <a:gd name="connsiteX3" fmla="*/ 1534112 w 4387078"/>
              <a:gd name="connsiteY3" fmla="*/ 2 h 2727546"/>
              <a:gd name="connsiteX0" fmla="*/ 1534112 w 2386828"/>
              <a:gd name="connsiteY0" fmla="*/ 0 h 2727544"/>
              <a:gd name="connsiteX1" fmla="*/ 2386828 w 2386828"/>
              <a:gd name="connsiteY1" fmla="*/ 2727544 h 2727544"/>
              <a:gd name="connsiteX2" fmla="*/ 0 w 2386828"/>
              <a:gd name="connsiteY2" fmla="*/ 2727544 h 2727544"/>
              <a:gd name="connsiteX3" fmla="*/ 1534112 w 2386828"/>
              <a:gd name="connsiteY3" fmla="*/ 0 h 2727544"/>
              <a:gd name="connsiteX0" fmla="*/ 1124537 w 2386828"/>
              <a:gd name="connsiteY0" fmla="*/ 0 h 2032219"/>
              <a:gd name="connsiteX1" fmla="*/ 2386828 w 2386828"/>
              <a:gd name="connsiteY1" fmla="*/ 2032219 h 2032219"/>
              <a:gd name="connsiteX2" fmla="*/ 0 w 2386828"/>
              <a:gd name="connsiteY2" fmla="*/ 2032219 h 2032219"/>
              <a:gd name="connsiteX3" fmla="*/ 1124537 w 2386828"/>
              <a:gd name="connsiteY3" fmla="*/ 0 h 2032219"/>
              <a:gd name="connsiteX0" fmla="*/ 1124537 w 2386828"/>
              <a:gd name="connsiteY0" fmla="*/ 0 h 2032219"/>
              <a:gd name="connsiteX1" fmla="*/ 2386828 w 2386828"/>
              <a:gd name="connsiteY1" fmla="*/ 2032219 h 2032219"/>
              <a:gd name="connsiteX2" fmla="*/ 0 w 2386828"/>
              <a:gd name="connsiteY2" fmla="*/ 2032219 h 2032219"/>
              <a:gd name="connsiteX3" fmla="*/ 1124537 w 2386828"/>
              <a:gd name="connsiteY3" fmla="*/ 0 h 2032219"/>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1920103"/>
              <a:gd name="connsiteY0" fmla="*/ 0 h 2041744"/>
              <a:gd name="connsiteX1" fmla="*/ 1920103 w 1920103"/>
              <a:gd name="connsiteY1" fmla="*/ 2041744 h 2041744"/>
              <a:gd name="connsiteX2" fmla="*/ 0 w 1920103"/>
              <a:gd name="connsiteY2" fmla="*/ 2041744 h 2041744"/>
              <a:gd name="connsiteX3" fmla="*/ 1267412 w 1920103"/>
              <a:gd name="connsiteY3" fmla="*/ 0 h 20417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Lst>
            <a:ahLst/>
            <a:cxnLst>
              <a:cxn ang="0">
                <a:pos x="connsiteX0" y="connsiteY0"/>
              </a:cxn>
              <a:cxn ang="0">
                <a:pos x="connsiteX1" y="connsiteY1"/>
              </a:cxn>
              <a:cxn ang="0">
                <a:pos x="connsiteX2" y="connsiteY2"/>
              </a:cxn>
              <a:cxn ang="0">
                <a:pos x="connsiteX3" y="connsiteY3"/>
              </a:cxn>
            </a:cxnLst>
            <a:rect l="l" t="t" r="r" b="b"/>
            <a:pathLst>
              <a:path w="1920103" h="2003644">
                <a:moveTo>
                  <a:pt x="953087" y="0"/>
                </a:moveTo>
                <a:cubicBezTo>
                  <a:pt x="1473129" y="0"/>
                  <a:pt x="1461239" y="1758038"/>
                  <a:pt x="1920103" y="2003644"/>
                </a:cubicBezTo>
                <a:lnTo>
                  <a:pt x="0" y="2003644"/>
                </a:lnTo>
                <a:cubicBezTo>
                  <a:pt x="470096" y="1824713"/>
                  <a:pt x="433045" y="0"/>
                  <a:pt x="953087" y="0"/>
                </a:cubicBezTo>
                <a:close/>
              </a:path>
            </a:pathLst>
          </a:custGeom>
          <a:gradFill flip="none" rotWithShape="1">
            <a:gsLst>
              <a:gs pos="96000">
                <a:srgbClr val="00FFFF">
                  <a:alpha val="76000"/>
                </a:srgbClr>
              </a:gs>
              <a:gs pos="0">
                <a:srgbClr val="7030A0">
                  <a:alpha val="0"/>
                </a:srgbClr>
              </a:gs>
            </a:gsLst>
            <a:lin ang="16200000" scaled="1"/>
            <a:tileRect/>
          </a:gradFill>
        </p:spPr>
        <p:txBody>
          <a:bodyPr/>
          <a:lstStyle>
            <a:lvl1pPr marL="0" indent="0">
              <a:buNone/>
              <a:defRPr>
                <a:noFill/>
              </a:defRPr>
            </a:lvl1pPr>
          </a:lstStyle>
          <a:p>
            <a:pPr lvl="0"/>
            <a:endParaRPr lang="id-ID" dirty="0"/>
          </a:p>
        </p:txBody>
      </p:sp>
      <p:sp>
        <p:nvSpPr>
          <p:cNvPr id="90" name="Text Placeholder 11"/>
          <p:cNvSpPr>
            <a:spLocks noGrp="1"/>
          </p:cNvSpPr>
          <p:nvPr>
            <p:ph type="body" sz="quarter" idx="63" hasCustomPrompt="1"/>
          </p:nvPr>
        </p:nvSpPr>
        <p:spPr>
          <a:xfrm>
            <a:off x="10338357" y="3527379"/>
            <a:ext cx="492387" cy="236341"/>
          </a:xfrm>
        </p:spPr>
        <p:txBody>
          <a:bodyPr>
            <a:noAutofit/>
          </a:bodyPr>
          <a:lstStyle>
            <a:lvl1pPr marL="0" indent="0" algn="l">
              <a:buNone/>
              <a:defRPr sz="1200">
                <a:latin typeface="Lato Black" panose="020F0A02020204030203" pitchFamily="34" charset="0"/>
              </a:defRPr>
            </a:lvl1pPr>
          </a:lstStyle>
          <a:p>
            <a:pPr lvl="0"/>
            <a:r>
              <a:rPr lang="id-ID" dirty="0"/>
              <a:t>10%</a:t>
            </a:r>
          </a:p>
        </p:txBody>
      </p:sp>
      <p:sp>
        <p:nvSpPr>
          <p:cNvPr id="91" name="Text Placeholder 5"/>
          <p:cNvSpPr>
            <a:spLocks noGrp="1"/>
          </p:cNvSpPr>
          <p:nvPr>
            <p:ph type="body" sz="quarter" idx="64"/>
          </p:nvPr>
        </p:nvSpPr>
        <p:spPr>
          <a:xfrm>
            <a:off x="8656233" y="4022185"/>
            <a:ext cx="3925051" cy="1347999"/>
          </a:xfrm>
          <a:custGeom>
            <a:avLst/>
            <a:gdLst>
              <a:gd name="connsiteX0" fmla="*/ 0 w 4387078"/>
              <a:gd name="connsiteY0" fmla="*/ 0 h 2751137"/>
              <a:gd name="connsiteX1" fmla="*/ 4387078 w 4387078"/>
              <a:gd name="connsiteY1" fmla="*/ 0 h 2751137"/>
              <a:gd name="connsiteX2" fmla="*/ 4387078 w 4387078"/>
              <a:gd name="connsiteY2" fmla="*/ 2751137 h 2751137"/>
              <a:gd name="connsiteX3" fmla="*/ 0 w 4387078"/>
              <a:gd name="connsiteY3" fmla="*/ 2751137 h 2751137"/>
              <a:gd name="connsiteX4" fmla="*/ 0 w 4387078"/>
              <a:gd name="connsiteY4" fmla="*/ 0 h 2751137"/>
              <a:gd name="connsiteX0" fmla="*/ 1181687 w 4387078"/>
              <a:gd name="connsiteY0" fmla="*/ 14068 h 2751137"/>
              <a:gd name="connsiteX1" fmla="*/ 4387078 w 4387078"/>
              <a:gd name="connsiteY1" fmla="*/ 0 h 2751137"/>
              <a:gd name="connsiteX2" fmla="*/ 4387078 w 4387078"/>
              <a:gd name="connsiteY2" fmla="*/ 2751137 h 2751137"/>
              <a:gd name="connsiteX3" fmla="*/ 0 w 4387078"/>
              <a:gd name="connsiteY3" fmla="*/ 2751137 h 2751137"/>
              <a:gd name="connsiteX4" fmla="*/ 1181687 w 4387078"/>
              <a:gd name="connsiteY4" fmla="*/ 14068 h 2751137"/>
              <a:gd name="connsiteX0" fmla="*/ 1181687 w 4387078"/>
              <a:gd name="connsiteY0" fmla="*/ 0 h 2737069"/>
              <a:gd name="connsiteX1" fmla="*/ 2417601 w 4387078"/>
              <a:gd name="connsiteY1" fmla="*/ 0 h 2737069"/>
              <a:gd name="connsiteX2" fmla="*/ 4387078 w 4387078"/>
              <a:gd name="connsiteY2" fmla="*/ 2737069 h 2737069"/>
              <a:gd name="connsiteX3" fmla="*/ 0 w 4387078"/>
              <a:gd name="connsiteY3" fmla="*/ 2737069 h 2737069"/>
              <a:gd name="connsiteX4" fmla="*/ 1181687 w 4387078"/>
              <a:gd name="connsiteY4" fmla="*/ 0 h 2737069"/>
              <a:gd name="connsiteX0" fmla="*/ 1181687 w 4387078"/>
              <a:gd name="connsiteY0" fmla="*/ 0 h 2737069"/>
              <a:gd name="connsiteX1" fmla="*/ 4387078 w 4387078"/>
              <a:gd name="connsiteY1" fmla="*/ 2737069 h 2737069"/>
              <a:gd name="connsiteX2" fmla="*/ 0 w 4387078"/>
              <a:gd name="connsiteY2" fmla="*/ 2737069 h 2737069"/>
              <a:gd name="connsiteX3" fmla="*/ 1181687 w 4387078"/>
              <a:gd name="connsiteY3" fmla="*/ 0 h 2737069"/>
              <a:gd name="connsiteX0" fmla="*/ 1181687 w 4387078"/>
              <a:gd name="connsiteY0" fmla="*/ 1 h 2737070"/>
              <a:gd name="connsiteX1" fmla="*/ 4387078 w 4387078"/>
              <a:gd name="connsiteY1" fmla="*/ 2737070 h 2737070"/>
              <a:gd name="connsiteX2" fmla="*/ 0 w 4387078"/>
              <a:gd name="connsiteY2" fmla="*/ 2737070 h 2737070"/>
              <a:gd name="connsiteX3" fmla="*/ 1181687 w 4387078"/>
              <a:gd name="connsiteY3" fmla="*/ 1 h 2737070"/>
              <a:gd name="connsiteX0" fmla="*/ 1534112 w 4387078"/>
              <a:gd name="connsiteY0" fmla="*/ 2 h 2727546"/>
              <a:gd name="connsiteX1" fmla="*/ 4387078 w 4387078"/>
              <a:gd name="connsiteY1" fmla="*/ 2727546 h 2727546"/>
              <a:gd name="connsiteX2" fmla="*/ 0 w 4387078"/>
              <a:gd name="connsiteY2" fmla="*/ 2727546 h 2727546"/>
              <a:gd name="connsiteX3" fmla="*/ 1534112 w 4387078"/>
              <a:gd name="connsiteY3" fmla="*/ 2 h 2727546"/>
              <a:gd name="connsiteX0" fmla="*/ 1534112 w 4387078"/>
              <a:gd name="connsiteY0" fmla="*/ 2 h 2727546"/>
              <a:gd name="connsiteX1" fmla="*/ 4387078 w 4387078"/>
              <a:gd name="connsiteY1" fmla="*/ 2727546 h 2727546"/>
              <a:gd name="connsiteX2" fmla="*/ 0 w 4387078"/>
              <a:gd name="connsiteY2" fmla="*/ 2727546 h 2727546"/>
              <a:gd name="connsiteX3" fmla="*/ 1534112 w 4387078"/>
              <a:gd name="connsiteY3" fmla="*/ 2 h 2727546"/>
              <a:gd name="connsiteX0" fmla="*/ 1534112 w 2386828"/>
              <a:gd name="connsiteY0" fmla="*/ 0 h 2727544"/>
              <a:gd name="connsiteX1" fmla="*/ 2386828 w 2386828"/>
              <a:gd name="connsiteY1" fmla="*/ 2727544 h 2727544"/>
              <a:gd name="connsiteX2" fmla="*/ 0 w 2386828"/>
              <a:gd name="connsiteY2" fmla="*/ 2727544 h 2727544"/>
              <a:gd name="connsiteX3" fmla="*/ 1534112 w 2386828"/>
              <a:gd name="connsiteY3" fmla="*/ 0 h 2727544"/>
              <a:gd name="connsiteX0" fmla="*/ 1124537 w 2386828"/>
              <a:gd name="connsiteY0" fmla="*/ 0 h 2032219"/>
              <a:gd name="connsiteX1" fmla="*/ 2386828 w 2386828"/>
              <a:gd name="connsiteY1" fmla="*/ 2032219 h 2032219"/>
              <a:gd name="connsiteX2" fmla="*/ 0 w 2386828"/>
              <a:gd name="connsiteY2" fmla="*/ 2032219 h 2032219"/>
              <a:gd name="connsiteX3" fmla="*/ 1124537 w 2386828"/>
              <a:gd name="connsiteY3" fmla="*/ 0 h 2032219"/>
              <a:gd name="connsiteX0" fmla="*/ 1124537 w 2386828"/>
              <a:gd name="connsiteY0" fmla="*/ 0 h 2032219"/>
              <a:gd name="connsiteX1" fmla="*/ 2386828 w 2386828"/>
              <a:gd name="connsiteY1" fmla="*/ 2032219 h 2032219"/>
              <a:gd name="connsiteX2" fmla="*/ 0 w 2386828"/>
              <a:gd name="connsiteY2" fmla="*/ 2032219 h 2032219"/>
              <a:gd name="connsiteX3" fmla="*/ 1124537 w 2386828"/>
              <a:gd name="connsiteY3" fmla="*/ 0 h 2032219"/>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1920103"/>
              <a:gd name="connsiteY0" fmla="*/ 0 h 2041744"/>
              <a:gd name="connsiteX1" fmla="*/ 1920103 w 1920103"/>
              <a:gd name="connsiteY1" fmla="*/ 2041744 h 2041744"/>
              <a:gd name="connsiteX2" fmla="*/ 0 w 1920103"/>
              <a:gd name="connsiteY2" fmla="*/ 2041744 h 2041744"/>
              <a:gd name="connsiteX3" fmla="*/ 1267412 w 1920103"/>
              <a:gd name="connsiteY3" fmla="*/ 0 h 20417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Lst>
            <a:ahLst/>
            <a:cxnLst>
              <a:cxn ang="0">
                <a:pos x="connsiteX0" y="connsiteY0"/>
              </a:cxn>
              <a:cxn ang="0">
                <a:pos x="connsiteX1" y="connsiteY1"/>
              </a:cxn>
              <a:cxn ang="0">
                <a:pos x="connsiteX2" y="connsiteY2"/>
              </a:cxn>
              <a:cxn ang="0">
                <a:pos x="connsiteX3" y="connsiteY3"/>
              </a:cxn>
            </a:cxnLst>
            <a:rect l="l" t="t" r="r" b="b"/>
            <a:pathLst>
              <a:path w="1920103" h="2003644">
                <a:moveTo>
                  <a:pt x="953087" y="0"/>
                </a:moveTo>
                <a:cubicBezTo>
                  <a:pt x="1473129" y="0"/>
                  <a:pt x="1461239" y="1758038"/>
                  <a:pt x="1920103" y="2003644"/>
                </a:cubicBezTo>
                <a:lnTo>
                  <a:pt x="0" y="2003644"/>
                </a:lnTo>
                <a:cubicBezTo>
                  <a:pt x="470096" y="1824713"/>
                  <a:pt x="433045" y="0"/>
                  <a:pt x="953087" y="0"/>
                </a:cubicBezTo>
                <a:close/>
              </a:path>
            </a:pathLst>
          </a:custGeom>
          <a:gradFill flip="none" rotWithShape="1">
            <a:gsLst>
              <a:gs pos="96000">
                <a:srgbClr val="B5216F"/>
              </a:gs>
              <a:gs pos="0">
                <a:srgbClr val="7030A0">
                  <a:alpha val="0"/>
                </a:srgbClr>
              </a:gs>
            </a:gsLst>
            <a:lin ang="16200000" scaled="1"/>
            <a:tileRect/>
          </a:gradFill>
        </p:spPr>
        <p:txBody>
          <a:bodyPr/>
          <a:lstStyle>
            <a:lvl1pPr marL="0" indent="0">
              <a:buNone/>
              <a:defRPr>
                <a:noFill/>
              </a:defRPr>
            </a:lvl1pPr>
          </a:lstStyle>
          <a:p>
            <a:pPr lvl="0"/>
            <a:endParaRPr lang="id-ID" dirty="0"/>
          </a:p>
        </p:txBody>
      </p:sp>
      <p:sp>
        <p:nvSpPr>
          <p:cNvPr id="92" name="Text Placeholder 69"/>
          <p:cNvSpPr>
            <a:spLocks noGrp="1"/>
          </p:cNvSpPr>
          <p:nvPr>
            <p:ph type="body" sz="quarter" idx="65"/>
          </p:nvPr>
        </p:nvSpPr>
        <p:spPr>
          <a:xfrm>
            <a:off x="10499053" y="3913216"/>
            <a:ext cx="213801" cy="213801"/>
          </a:xfrm>
          <a:prstGeom prst="ellipse">
            <a:avLst/>
          </a:prstGeom>
          <a:solidFill>
            <a:schemeClr val="bg1">
              <a:alpha val="25000"/>
            </a:schemeClr>
          </a:solidFill>
        </p:spPr>
        <p:txBody>
          <a:bodyPr>
            <a:noAutofit/>
          </a:bodyPr>
          <a:lstStyle>
            <a:lvl1pPr marL="0" indent="0">
              <a:buNone/>
              <a:defRPr sz="400">
                <a:noFill/>
              </a:defRPr>
            </a:lvl1pPr>
            <a:lvl2pPr>
              <a:defRPr>
                <a:noFill/>
              </a:defRPr>
            </a:lvl2pPr>
            <a:lvl3pPr>
              <a:defRPr>
                <a:noFill/>
              </a:defRPr>
            </a:lvl3pPr>
            <a:lvl4pPr>
              <a:defRPr>
                <a:noFill/>
              </a:defRPr>
            </a:lvl4pPr>
            <a:lvl5pPr>
              <a:defRPr>
                <a:noFill/>
              </a:defRPr>
            </a:lvl5pPr>
          </a:lstStyle>
          <a:p>
            <a:pPr lvl="0"/>
            <a:endParaRPr lang="id-ID" dirty="0"/>
          </a:p>
        </p:txBody>
      </p:sp>
      <p:sp>
        <p:nvSpPr>
          <p:cNvPr id="93" name="Text Placeholder 69"/>
          <p:cNvSpPr>
            <a:spLocks noGrp="1"/>
          </p:cNvSpPr>
          <p:nvPr>
            <p:ph type="body" sz="quarter" idx="66"/>
          </p:nvPr>
        </p:nvSpPr>
        <p:spPr>
          <a:xfrm>
            <a:off x="10552461" y="3966705"/>
            <a:ext cx="106811" cy="106810"/>
          </a:xfrm>
          <a:prstGeom prst="ellipse">
            <a:avLst/>
          </a:prstGeom>
          <a:solidFill>
            <a:schemeClr val="bg1"/>
          </a:solidFill>
        </p:spPr>
        <p:txBody>
          <a:bodyPr>
            <a:noAutofit/>
          </a:bodyPr>
          <a:lstStyle>
            <a:lvl1pPr marL="0" indent="0">
              <a:buNone/>
              <a:defRPr sz="400">
                <a:noFill/>
              </a:defRPr>
            </a:lvl1pPr>
            <a:lvl2pPr>
              <a:defRPr>
                <a:noFill/>
              </a:defRPr>
            </a:lvl2pPr>
            <a:lvl3pPr>
              <a:defRPr>
                <a:noFill/>
              </a:defRPr>
            </a:lvl3pPr>
            <a:lvl4pPr>
              <a:defRPr>
                <a:noFill/>
              </a:defRPr>
            </a:lvl4pPr>
            <a:lvl5pPr>
              <a:defRPr>
                <a:noFill/>
              </a:defRPr>
            </a:lvl5pPr>
          </a:lstStyle>
          <a:p>
            <a:pPr lvl="0"/>
            <a:endParaRPr lang="id-ID" dirty="0"/>
          </a:p>
        </p:txBody>
      </p:sp>
      <p:sp>
        <p:nvSpPr>
          <p:cNvPr id="94" name="Text Placeholder 5"/>
          <p:cNvSpPr>
            <a:spLocks noGrp="1"/>
          </p:cNvSpPr>
          <p:nvPr>
            <p:ph type="body" sz="quarter" idx="67"/>
          </p:nvPr>
        </p:nvSpPr>
        <p:spPr>
          <a:xfrm>
            <a:off x="8601479" y="4838700"/>
            <a:ext cx="4096024" cy="531352"/>
          </a:xfrm>
          <a:custGeom>
            <a:avLst/>
            <a:gdLst>
              <a:gd name="connsiteX0" fmla="*/ 0 w 4387078"/>
              <a:gd name="connsiteY0" fmla="*/ 0 h 2751137"/>
              <a:gd name="connsiteX1" fmla="*/ 4387078 w 4387078"/>
              <a:gd name="connsiteY1" fmla="*/ 0 h 2751137"/>
              <a:gd name="connsiteX2" fmla="*/ 4387078 w 4387078"/>
              <a:gd name="connsiteY2" fmla="*/ 2751137 h 2751137"/>
              <a:gd name="connsiteX3" fmla="*/ 0 w 4387078"/>
              <a:gd name="connsiteY3" fmla="*/ 2751137 h 2751137"/>
              <a:gd name="connsiteX4" fmla="*/ 0 w 4387078"/>
              <a:gd name="connsiteY4" fmla="*/ 0 h 2751137"/>
              <a:gd name="connsiteX0" fmla="*/ 1181687 w 4387078"/>
              <a:gd name="connsiteY0" fmla="*/ 14068 h 2751137"/>
              <a:gd name="connsiteX1" fmla="*/ 4387078 w 4387078"/>
              <a:gd name="connsiteY1" fmla="*/ 0 h 2751137"/>
              <a:gd name="connsiteX2" fmla="*/ 4387078 w 4387078"/>
              <a:gd name="connsiteY2" fmla="*/ 2751137 h 2751137"/>
              <a:gd name="connsiteX3" fmla="*/ 0 w 4387078"/>
              <a:gd name="connsiteY3" fmla="*/ 2751137 h 2751137"/>
              <a:gd name="connsiteX4" fmla="*/ 1181687 w 4387078"/>
              <a:gd name="connsiteY4" fmla="*/ 14068 h 2751137"/>
              <a:gd name="connsiteX0" fmla="*/ 1181687 w 4387078"/>
              <a:gd name="connsiteY0" fmla="*/ 0 h 2737069"/>
              <a:gd name="connsiteX1" fmla="*/ 2417601 w 4387078"/>
              <a:gd name="connsiteY1" fmla="*/ 0 h 2737069"/>
              <a:gd name="connsiteX2" fmla="*/ 4387078 w 4387078"/>
              <a:gd name="connsiteY2" fmla="*/ 2737069 h 2737069"/>
              <a:gd name="connsiteX3" fmla="*/ 0 w 4387078"/>
              <a:gd name="connsiteY3" fmla="*/ 2737069 h 2737069"/>
              <a:gd name="connsiteX4" fmla="*/ 1181687 w 4387078"/>
              <a:gd name="connsiteY4" fmla="*/ 0 h 2737069"/>
              <a:gd name="connsiteX0" fmla="*/ 1181687 w 4387078"/>
              <a:gd name="connsiteY0" fmla="*/ 0 h 2737069"/>
              <a:gd name="connsiteX1" fmla="*/ 4387078 w 4387078"/>
              <a:gd name="connsiteY1" fmla="*/ 2737069 h 2737069"/>
              <a:gd name="connsiteX2" fmla="*/ 0 w 4387078"/>
              <a:gd name="connsiteY2" fmla="*/ 2737069 h 2737069"/>
              <a:gd name="connsiteX3" fmla="*/ 1181687 w 4387078"/>
              <a:gd name="connsiteY3" fmla="*/ 0 h 2737069"/>
              <a:gd name="connsiteX0" fmla="*/ 1181687 w 4387078"/>
              <a:gd name="connsiteY0" fmla="*/ 1 h 2737070"/>
              <a:gd name="connsiteX1" fmla="*/ 4387078 w 4387078"/>
              <a:gd name="connsiteY1" fmla="*/ 2737070 h 2737070"/>
              <a:gd name="connsiteX2" fmla="*/ 0 w 4387078"/>
              <a:gd name="connsiteY2" fmla="*/ 2737070 h 2737070"/>
              <a:gd name="connsiteX3" fmla="*/ 1181687 w 4387078"/>
              <a:gd name="connsiteY3" fmla="*/ 1 h 2737070"/>
              <a:gd name="connsiteX0" fmla="*/ 1534112 w 4387078"/>
              <a:gd name="connsiteY0" fmla="*/ 2 h 2727546"/>
              <a:gd name="connsiteX1" fmla="*/ 4387078 w 4387078"/>
              <a:gd name="connsiteY1" fmla="*/ 2727546 h 2727546"/>
              <a:gd name="connsiteX2" fmla="*/ 0 w 4387078"/>
              <a:gd name="connsiteY2" fmla="*/ 2727546 h 2727546"/>
              <a:gd name="connsiteX3" fmla="*/ 1534112 w 4387078"/>
              <a:gd name="connsiteY3" fmla="*/ 2 h 2727546"/>
              <a:gd name="connsiteX0" fmla="*/ 1534112 w 4387078"/>
              <a:gd name="connsiteY0" fmla="*/ 2 h 2727546"/>
              <a:gd name="connsiteX1" fmla="*/ 4387078 w 4387078"/>
              <a:gd name="connsiteY1" fmla="*/ 2727546 h 2727546"/>
              <a:gd name="connsiteX2" fmla="*/ 0 w 4387078"/>
              <a:gd name="connsiteY2" fmla="*/ 2727546 h 2727546"/>
              <a:gd name="connsiteX3" fmla="*/ 1534112 w 4387078"/>
              <a:gd name="connsiteY3" fmla="*/ 2 h 2727546"/>
              <a:gd name="connsiteX0" fmla="*/ 1534112 w 2386828"/>
              <a:gd name="connsiteY0" fmla="*/ 0 h 2727544"/>
              <a:gd name="connsiteX1" fmla="*/ 2386828 w 2386828"/>
              <a:gd name="connsiteY1" fmla="*/ 2727544 h 2727544"/>
              <a:gd name="connsiteX2" fmla="*/ 0 w 2386828"/>
              <a:gd name="connsiteY2" fmla="*/ 2727544 h 2727544"/>
              <a:gd name="connsiteX3" fmla="*/ 1534112 w 2386828"/>
              <a:gd name="connsiteY3" fmla="*/ 0 h 2727544"/>
              <a:gd name="connsiteX0" fmla="*/ 1124537 w 2386828"/>
              <a:gd name="connsiteY0" fmla="*/ 0 h 2032219"/>
              <a:gd name="connsiteX1" fmla="*/ 2386828 w 2386828"/>
              <a:gd name="connsiteY1" fmla="*/ 2032219 h 2032219"/>
              <a:gd name="connsiteX2" fmla="*/ 0 w 2386828"/>
              <a:gd name="connsiteY2" fmla="*/ 2032219 h 2032219"/>
              <a:gd name="connsiteX3" fmla="*/ 1124537 w 2386828"/>
              <a:gd name="connsiteY3" fmla="*/ 0 h 2032219"/>
              <a:gd name="connsiteX0" fmla="*/ 1124537 w 2386828"/>
              <a:gd name="connsiteY0" fmla="*/ 0 h 2032219"/>
              <a:gd name="connsiteX1" fmla="*/ 2386828 w 2386828"/>
              <a:gd name="connsiteY1" fmla="*/ 2032219 h 2032219"/>
              <a:gd name="connsiteX2" fmla="*/ 0 w 2386828"/>
              <a:gd name="connsiteY2" fmla="*/ 2032219 h 2032219"/>
              <a:gd name="connsiteX3" fmla="*/ 1124537 w 2386828"/>
              <a:gd name="connsiteY3" fmla="*/ 0 h 2032219"/>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2386828"/>
              <a:gd name="connsiteY0" fmla="*/ 0 h 2041744"/>
              <a:gd name="connsiteX1" fmla="*/ 2386828 w 2386828"/>
              <a:gd name="connsiteY1" fmla="*/ 2041744 h 2041744"/>
              <a:gd name="connsiteX2" fmla="*/ 0 w 2386828"/>
              <a:gd name="connsiteY2" fmla="*/ 2041744 h 2041744"/>
              <a:gd name="connsiteX3" fmla="*/ 1267412 w 2386828"/>
              <a:gd name="connsiteY3" fmla="*/ 0 h 2041744"/>
              <a:gd name="connsiteX0" fmla="*/ 1267412 w 1920103"/>
              <a:gd name="connsiteY0" fmla="*/ 0 h 2041744"/>
              <a:gd name="connsiteX1" fmla="*/ 1920103 w 1920103"/>
              <a:gd name="connsiteY1" fmla="*/ 2041744 h 2041744"/>
              <a:gd name="connsiteX2" fmla="*/ 0 w 1920103"/>
              <a:gd name="connsiteY2" fmla="*/ 2041744 h 2041744"/>
              <a:gd name="connsiteX3" fmla="*/ 1267412 w 1920103"/>
              <a:gd name="connsiteY3" fmla="*/ 0 h 20417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 name="connsiteX0" fmla="*/ 953087 w 1920103"/>
              <a:gd name="connsiteY0" fmla="*/ 0 h 2003644"/>
              <a:gd name="connsiteX1" fmla="*/ 1920103 w 1920103"/>
              <a:gd name="connsiteY1" fmla="*/ 2003644 h 2003644"/>
              <a:gd name="connsiteX2" fmla="*/ 0 w 1920103"/>
              <a:gd name="connsiteY2" fmla="*/ 2003644 h 2003644"/>
              <a:gd name="connsiteX3" fmla="*/ 953087 w 1920103"/>
              <a:gd name="connsiteY3" fmla="*/ 0 h 2003644"/>
            </a:gdLst>
            <a:ahLst/>
            <a:cxnLst>
              <a:cxn ang="0">
                <a:pos x="connsiteX0" y="connsiteY0"/>
              </a:cxn>
              <a:cxn ang="0">
                <a:pos x="connsiteX1" y="connsiteY1"/>
              </a:cxn>
              <a:cxn ang="0">
                <a:pos x="connsiteX2" y="connsiteY2"/>
              </a:cxn>
              <a:cxn ang="0">
                <a:pos x="connsiteX3" y="connsiteY3"/>
              </a:cxn>
            </a:cxnLst>
            <a:rect l="l" t="t" r="r" b="b"/>
            <a:pathLst>
              <a:path w="1920103" h="2003644">
                <a:moveTo>
                  <a:pt x="953087" y="0"/>
                </a:moveTo>
                <a:cubicBezTo>
                  <a:pt x="1473129" y="0"/>
                  <a:pt x="1461239" y="1758038"/>
                  <a:pt x="1920103" y="2003644"/>
                </a:cubicBezTo>
                <a:lnTo>
                  <a:pt x="0" y="2003644"/>
                </a:lnTo>
                <a:cubicBezTo>
                  <a:pt x="470096" y="1824713"/>
                  <a:pt x="433045" y="0"/>
                  <a:pt x="953087" y="0"/>
                </a:cubicBezTo>
                <a:close/>
              </a:path>
            </a:pathLst>
          </a:custGeom>
          <a:gradFill flip="none" rotWithShape="1">
            <a:gsLst>
              <a:gs pos="96000">
                <a:srgbClr val="00FFFF">
                  <a:alpha val="76000"/>
                </a:srgbClr>
              </a:gs>
              <a:gs pos="0">
                <a:srgbClr val="7030A0">
                  <a:alpha val="0"/>
                </a:srgbClr>
              </a:gs>
            </a:gsLst>
            <a:lin ang="16200000" scaled="1"/>
            <a:tileRect/>
          </a:gradFill>
        </p:spPr>
        <p:txBody>
          <a:bodyPr/>
          <a:lstStyle>
            <a:lvl1pPr marL="0" indent="0">
              <a:buNone/>
              <a:defRPr>
                <a:noFill/>
              </a:defRPr>
            </a:lvl1pPr>
          </a:lstStyle>
          <a:p>
            <a:pPr lvl="0"/>
            <a:endParaRPr lang="id-ID" dirty="0"/>
          </a:p>
        </p:txBody>
      </p:sp>
    </p:spTree>
    <p:extLst>
      <p:ext uri="{BB962C8B-B14F-4D97-AF65-F5344CB8AC3E}">
        <p14:creationId xmlns:p14="http://schemas.microsoft.com/office/powerpoint/2010/main" val="176040979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8" name="Title 1"/>
          <p:cNvSpPr>
            <a:spLocks noGrp="1"/>
          </p:cNvSpPr>
          <p:nvPr>
            <p:ph type="title"/>
          </p:nvPr>
        </p:nvSpPr>
        <p:spPr>
          <a:xfrm>
            <a:off x="605973" y="541881"/>
            <a:ext cx="7159171" cy="429830"/>
          </a:xfrm>
        </p:spPr>
        <p:txBody>
          <a:bodyPr>
            <a:noAutofit/>
          </a:bodyPr>
          <a:lstStyle>
            <a:lvl1pPr>
              <a:defRPr sz="2400"/>
            </a:lvl1pPr>
          </a:lstStyle>
          <a:p>
            <a:r>
              <a:rPr lang="en-US" dirty="0"/>
              <a:t>Click to edit Master title style</a:t>
            </a:r>
            <a:endParaRPr lang="id-ID" dirty="0"/>
          </a:p>
        </p:txBody>
      </p:sp>
      <p:sp>
        <p:nvSpPr>
          <p:cNvPr id="9" name="Text Placeholder 6"/>
          <p:cNvSpPr>
            <a:spLocks noGrp="1"/>
          </p:cNvSpPr>
          <p:nvPr>
            <p:ph type="body" sz="quarter" idx="10" hasCustomPrompt="1"/>
          </p:nvPr>
        </p:nvSpPr>
        <p:spPr>
          <a:xfrm>
            <a:off x="609620" y="981207"/>
            <a:ext cx="7155543" cy="336675"/>
          </a:xfrm>
        </p:spPr>
        <p:txBody>
          <a:bodyPr>
            <a:noAutofit/>
          </a:bodyPr>
          <a:lstStyle>
            <a:lvl1pPr>
              <a:defRPr sz="1800" baseline="0">
                <a:solidFill>
                  <a:schemeClr val="tx2">
                    <a:lumMod val="40000"/>
                    <a:lumOff val="60000"/>
                  </a:schemeClr>
                </a:solidFill>
              </a:defRPr>
            </a:lvl1pPr>
          </a:lstStyle>
          <a:p>
            <a:pPr lvl="0"/>
            <a:r>
              <a:rPr lang="id-ID" dirty="0"/>
              <a:t>Click here to type sub tittle</a:t>
            </a:r>
          </a:p>
        </p:txBody>
      </p:sp>
      <p:sp>
        <p:nvSpPr>
          <p:cNvPr id="3" name="Text Placeholder 2"/>
          <p:cNvSpPr>
            <a:spLocks noGrp="1"/>
          </p:cNvSpPr>
          <p:nvPr>
            <p:ph type="body" sz="quarter" idx="11"/>
          </p:nvPr>
        </p:nvSpPr>
        <p:spPr>
          <a:xfrm>
            <a:off x="606057" y="1547447"/>
            <a:ext cx="10915471" cy="715150"/>
          </a:xfrm>
          <a:gradFill>
            <a:gsLst>
              <a:gs pos="100000">
                <a:srgbClr val="7030A0"/>
              </a:gs>
              <a:gs pos="0">
                <a:srgbClr val="B5216F"/>
              </a:gs>
            </a:gsLst>
            <a:lin ang="0" scaled="0"/>
          </a:gradFill>
        </p:spPr>
        <p:txBody>
          <a:bodyPr/>
          <a:lstStyle>
            <a:lvl1pPr marL="0" indent="0">
              <a:buNone/>
              <a:defRPr>
                <a:noFill/>
              </a:defRPr>
            </a:lvl1pPr>
          </a:lstStyle>
          <a:p>
            <a:pPr lvl="0"/>
            <a:endParaRPr lang="id-ID" dirty="0"/>
          </a:p>
        </p:txBody>
      </p:sp>
      <p:sp>
        <p:nvSpPr>
          <p:cNvPr id="16" name="Text Placeholder 2"/>
          <p:cNvSpPr>
            <a:spLocks noGrp="1"/>
          </p:cNvSpPr>
          <p:nvPr>
            <p:ph type="body" sz="quarter" idx="12"/>
          </p:nvPr>
        </p:nvSpPr>
        <p:spPr>
          <a:xfrm>
            <a:off x="606057" y="2307563"/>
            <a:ext cx="10915471" cy="560403"/>
          </a:xfrm>
          <a:solidFill>
            <a:srgbClr val="333F50"/>
          </a:solidFill>
        </p:spPr>
        <p:txBody>
          <a:bodyPr/>
          <a:lstStyle>
            <a:lvl1pPr marL="0" indent="0">
              <a:buNone/>
              <a:defRPr>
                <a:noFill/>
              </a:defRPr>
            </a:lvl1pPr>
          </a:lstStyle>
          <a:p>
            <a:pPr lvl="0"/>
            <a:endParaRPr lang="id-ID" dirty="0"/>
          </a:p>
        </p:txBody>
      </p:sp>
      <p:sp>
        <p:nvSpPr>
          <p:cNvPr id="17" name="Text Placeholder 2"/>
          <p:cNvSpPr>
            <a:spLocks noGrp="1"/>
          </p:cNvSpPr>
          <p:nvPr>
            <p:ph type="body" sz="quarter" idx="13"/>
          </p:nvPr>
        </p:nvSpPr>
        <p:spPr>
          <a:xfrm>
            <a:off x="606057" y="2915115"/>
            <a:ext cx="10915471" cy="560403"/>
          </a:xfrm>
          <a:solidFill>
            <a:srgbClr val="45546B"/>
          </a:solidFill>
        </p:spPr>
        <p:txBody>
          <a:bodyPr/>
          <a:lstStyle>
            <a:lvl1pPr marL="0" indent="0">
              <a:buNone/>
              <a:defRPr>
                <a:noFill/>
              </a:defRPr>
            </a:lvl1pPr>
          </a:lstStyle>
          <a:p>
            <a:pPr lvl="0"/>
            <a:endParaRPr lang="id-ID" dirty="0"/>
          </a:p>
        </p:txBody>
      </p:sp>
      <p:sp>
        <p:nvSpPr>
          <p:cNvPr id="28" name="Text Placeholder 2"/>
          <p:cNvSpPr>
            <a:spLocks noGrp="1"/>
          </p:cNvSpPr>
          <p:nvPr>
            <p:ph type="body" sz="quarter" idx="14"/>
          </p:nvPr>
        </p:nvSpPr>
        <p:spPr>
          <a:xfrm>
            <a:off x="606057" y="3522542"/>
            <a:ext cx="10915471" cy="560403"/>
          </a:xfrm>
          <a:solidFill>
            <a:srgbClr val="333F50"/>
          </a:solidFill>
        </p:spPr>
        <p:txBody>
          <a:bodyPr/>
          <a:lstStyle>
            <a:lvl1pPr marL="0" indent="0">
              <a:buNone/>
              <a:defRPr>
                <a:noFill/>
              </a:defRPr>
            </a:lvl1pPr>
          </a:lstStyle>
          <a:p>
            <a:pPr lvl="0"/>
            <a:endParaRPr lang="id-ID" dirty="0"/>
          </a:p>
        </p:txBody>
      </p:sp>
      <p:sp>
        <p:nvSpPr>
          <p:cNvPr id="29" name="Text Placeholder 2"/>
          <p:cNvSpPr>
            <a:spLocks noGrp="1"/>
          </p:cNvSpPr>
          <p:nvPr>
            <p:ph type="body" sz="quarter" idx="15"/>
          </p:nvPr>
        </p:nvSpPr>
        <p:spPr>
          <a:xfrm>
            <a:off x="606057" y="4130219"/>
            <a:ext cx="10915471" cy="560403"/>
          </a:xfrm>
          <a:solidFill>
            <a:srgbClr val="45546B"/>
          </a:solidFill>
        </p:spPr>
        <p:txBody>
          <a:bodyPr/>
          <a:lstStyle>
            <a:lvl1pPr marL="0" indent="0">
              <a:buNone/>
              <a:defRPr>
                <a:noFill/>
              </a:defRPr>
            </a:lvl1pPr>
          </a:lstStyle>
          <a:p>
            <a:pPr lvl="0"/>
            <a:endParaRPr lang="id-ID" dirty="0"/>
          </a:p>
        </p:txBody>
      </p:sp>
      <p:sp>
        <p:nvSpPr>
          <p:cNvPr id="30" name="Text Placeholder 2"/>
          <p:cNvSpPr>
            <a:spLocks noGrp="1"/>
          </p:cNvSpPr>
          <p:nvPr>
            <p:ph type="body" sz="quarter" idx="16"/>
          </p:nvPr>
        </p:nvSpPr>
        <p:spPr>
          <a:xfrm>
            <a:off x="606057" y="4737771"/>
            <a:ext cx="10915471" cy="560403"/>
          </a:xfrm>
          <a:solidFill>
            <a:srgbClr val="333F50"/>
          </a:solidFill>
        </p:spPr>
        <p:txBody>
          <a:bodyPr/>
          <a:lstStyle>
            <a:lvl1pPr marL="0" indent="0">
              <a:buNone/>
              <a:defRPr>
                <a:noFill/>
              </a:defRPr>
            </a:lvl1pPr>
          </a:lstStyle>
          <a:p>
            <a:pPr lvl="0"/>
            <a:endParaRPr lang="id-ID" dirty="0"/>
          </a:p>
        </p:txBody>
      </p:sp>
      <p:sp>
        <p:nvSpPr>
          <p:cNvPr id="31" name="Text Placeholder 2"/>
          <p:cNvSpPr>
            <a:spLocks noGrp="1"/>
          </p:cNvSpPr>
          <p:nvPr>
            <p:ph type="body" sz="quarter" idx="17"/>
          </p:nvPr>
        </p:nvSpPr>
        <p:spPr>
          <a:xfrm>
            <a:off x="606057" y="5345323"/>
            <a:ext cx="10915471" cy="560403"/>
          </a:xfrm>
          <a:solidFill>
            <a:srgbClr val="45546B"/>
          </a:solidFill>
        </p:spPr>
        <p:txBody>
          <a:bodyPr/>
          <a:lstStyle>
            <a:lvl1pPr marL="0" indent="0">
              <a:buNone/>
              <a:defRPr>
                <a:noFill/>
              </a:defRPr>
            </a:lvl1pPr>
          </a:lstStyle>
          <a:p>
            <a:pPr lvl="0"/>
            <a:endParaRPr lang="id-ID" dirty="0"/>
          </a:p>
        </p:txBody>
      </p:sp>
      <p:sp>
        <p:nvSpPr>
          <p:cNvPr id="32" name="Text Placeholder 2"/>
          <p:cNvSpPr>
            <a:spLocks noGrp="1"/>
          </p:cNvSpPr>
          <p:nvPr>
            <p:ph type="body" sz="quarter" idx="18"/>
          </p:nvPr>
        </p:nvSpPr>
        <p:spPr>
          <a:xfrm>
            <a:off x="3550838" y="1659989"/>
            <a:ext cx="1970647" cy="4201062"/>
          </a:xfrm>
          <a:prstGeom prst="roundRect">
            <a:avLst>
              <a:gd name="adj" fmla="val 9528"/>
            </a:avLst>
          </a:prstGeom>
          <a:solidFill>
            <a:srgbClr val="333F50">
              <a:alpha val="47000"/>
            </a:srgbClr>
          </a:solidFill>
        </p:spPr>
        <p:txBody>
          <a:bodyPr/>
          <a:lstStyle>
            <a:lvl1pPr marL="0" indent="0">
              <a:buNone/>
              <a:defRPr>
                <a:noFill/>
              </a:defRPr>
            </a:lvl1pPr>
          </a:lstStyle>
          <a:p>
            <a:pPr lvl="0"/>
            <a:endParaRPr lang="id-ID" dirty="0"/>
          </a:p>
        </p:txBody>
      </p:sp>
      <p:sp>
        <p:nvSpPr>
          <p:cNvPr id="33" name="Text Placeholder 2"/>
          <p:cNvSpPr>
            <a:spLocks noGrp="1"/>
          </p:cNvSpPr>
          <p:nvPr>
            <p:ph type="body" sz="quarter" idx="19"/>
          </p:nvPr>
        </p:nvSpPr>
        <p:spPr>
          <a:xfrm>
            <a:off x="7585450" y="1659989"/>
            <a:ext cx="1970647" cy="4201062"/>
          </a:xfrm>
          <a:prstGeom prst="roundRect">
            <a:avLst>
              <a:gd name="adj" fmla="val 9528"/>
            </a:avLst>
          </a:prstGeom>
          <a:solidFill>
            <a:srgbClr val="333F50">
              <a:alpha val="47000"/>
            </a:srgbClr>
          </a:solidFill>
        </p:spPr>
        <p:txBody>
          <a:bodyPr/>
          <a:lstStyle>
            <a:lvl1pPr marL="0" indent="0">
              <a:buNone/>
              <a:defRPr>
                <a:noFill/>
              </a:defRPr>
            </a:lvl1pPr>
          </a:lstStyle>
          <a:p>
            <a:pPr lvl="0"/>
            <a:endParaRPr lang="id-ID" dirty="0"/>
          </a:p>
        </p:txBody>
      </p:sp>
      <p:sp>
        <p:nvSpPr>
          <p:cNvPr id="5" name="Text Placeholder 4"/>
          <p:cNvSpPr>
            <a:spLocks noGrp="1"/>
          </p:cNvSpPr>
          <p:nvPr>
            <p:ph type="body" sz="quarter" idx="20" hasCustomPrompt="1"/>
          </p:nvPr>
        </p:nvSpPr>
        <p:spPr>
          <a:xfrm>
            <a:off x="923925" y="1781176"/>
            <a:ext cx="2076451" cy="314325"/>
          </a:xfrm>
        </p:spPr>
        <p:txBody>
          <a:bodyPr>
            <a:noAutofit/>
          </a:bodyPr>
          <a:lstStyle>
            <a:lvl1pPr marL="0" indent="0" algn="ctr">
              <a:buNone/>
              <a:defRPr sz="1800">
                <a:latin typeface="Lato Black" panose="020F0A02020204030203" pitchFamily="34" charset="0"/>
              </a:defRPr>
            </a:lvl1pPr>
          </a:lstStyle>
          <a:p>
            <a:pPr lvl="0"/>
            <a:r>
              <a:rPr lang="id-ID" dirty="0"/>
              <a:t>Name </a:t>
            </a:r>
          </a:p>
        </p:txBody>
      </p:sp>
      <p:sp>
        <p:nvSpPr>
          <p:cNvPr id="34" name="Text Placeholder 4"/>
          <p:cNvSpPr>
            <a:spLocks noGrp="1"/>
          </p:cNvSpPr>
          <p:nvPr>
            <p:ph type="body" sz="quarter" idx="21" hasCustomPrompt="1"/>
          </p:nvPr>
        </p:nvSpPr>
        <p:spPr>
          <a:xfrm>
            <a:off x="923925" y="2420053"/>
            <a:ext cx="2076451"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35" name="Text Placeholder 4"/>
          <p:cNvSpPr>
            <a:spLocks noGrp="1"/>
          </p:cNvSpPr>
          <p:nvPr>
            <p:ph type="body" sz="quarter" idx="22" hasCustomPrompt="1"/>
          </p:nvPr>
        </p:nvSpPr>
        <p:spPr>
          <a:xfrm>
            <a:off x="923017" y="3027605"/>
            <a:ext cx="2076451"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36" name="Text Placeholder 4"/>
          <p:cNvSpPr>
            <a:spLocks noGrp="1"/>
          </p:cNvSpPr>
          <p:nvPr>
            <p:ph type="body" sz="quarter" idx="23" hasCustomPrompt="1"/>
          </p:nvPr>
        </p:nvSpPr>
        <p:spPr>
          <a:xfrm>
            <a:off x="923017" y="3645581"/>
            <a:ext cx="2076451"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37" name="Text Placeholder 4"/>
          <p:cNvSpPr>
            <a:spLocks noGrp="1"/>
          </p:cNvSpPr>
          <p:nvPr>
            <p:ph type="body" sz="quarter" idx="24" hasCustomPrompt="1"/>
          </p:nvPr>
        </p:nvSpPr>
        <p:spPr>
          <a:xfrm>
            <a:off x="923017" y="4237435"/>
            <a:ext cx="2076451"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38" name="Text Placeholder 4"/>
          <p:cNvSpPr>
            <a:spLocks noGrp="1"/>
          </p:cNvSpPr>
          <p:nvPr>
            <p:ph type="body" sz="quarter" idx="25" hasCustomPrompt="1"/>
          </p:nvPr>
        </p:nvSpPr>
        <p:spPr>
          <a:xfrm>
            <a:off x="922113" y="4844987"/>
            <a:ext cx="2076451"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39" name="Text Placeholder 4"/>
          <p:cNvSpPr>
            <a:spLocks noGrp="1"/>
          </p:cNvSpPr>
          <p:nvPr>
            <p:ph type="body" sz="quarter" idx="26" hasCustomPrompt="1"/>
          </p:nvPr>
        </p:nvSpPr>
        <p:spPr>
          <a:xfrm>
            <a:off x="922113" y="5463087"/>
            <a:ext cx="2076451"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40" name="Text Placeholder 4"/>
          <p:cNvSpPr>
            <a:spLocks noGrp="1"/>
          </p:cNvSpPr>
          <p:nvPr>
            <p:ph type="body" sz="quarter" idx="27" hasCustomPrompt="1"/>
          </p:nvPr>
        </p:nvSpPr>
        <p:spPr>
          <a:xfrm>
            <a:off x="3701456" y="1781176"/>
            <a:ext cx="1669237" cy="314325"/>
          </a:xfrm>
        </p:spPr>
        <p:txBody>
          <a:bodyPr>
            <a:noAutofit/>
          </a:bodyPr>
          <a:lstStyle>
            <a:lvl1pPr marL="0" indent="0" algn="ctr">
              <a:buNone/>
              <a:defRPr sz="1800">
                <a:latin typeface="Lato Black" panose="020F0A02020204030203" pitchFamily="34" charset="0"/>
              </a:defRPr>
            </a:lvl1pPr>
          </a:lstStyle>
          <a:p>
            <a:pPr lvl="0"/>
            <a:r>
              <a:rPr lang="id-ID" dirty="0"/>
              <a:t>Name </a:t>
            </a:r>
          </a:p>
        </p:txBody>
      </p:sp>
      <p:sp>
        <p:nvSpPr>
          <p:cNvPr id="41" name="Text Placeholder 4"/>
          <p:cNvSpPr>
            <a:spLocks noGrp="1"/>
          </p:cNvSpPr>
          <p:nvPr>
            <p:ph type="body" sz="quarter" idx="28" hasCustomPrompt="1"/>
          </p:nvPr>
        </p:nvSpPr>
        <p:spPr>
          <a:xfrm>
            <a:off x="5742064" y="1781176"/>
            <a:ext cx="1669237" cy="314325"/>
          </a:xfrm>
        </p:spPr>
        <p:txBody>
          <a:bodyPr>
            <a:noAutofit/>
          </a:bodyPr>
          <a:lstStyle>
            <a:lvl1pPr marL="0" indent="0" algn="ctr">
              <a:buNone/>
              <a:defRPr sz="1800">
                <a:latin typeface="Lato Black" panose="020F0A02020204030203" pitchFamily="34" charset="0"/>
              </a:defRPr>
            </a:lvl1pPr>
          </a:lstStyle>
          <a:p>
            <a:pPr lvl="0"/>
            <a:r>
              <a:rPr lang="id-ID" dirty="0"/>
              <a:t>Name </a:t>
            </a:r>
          </a:p>
        </p:txBody>
      </p:sp>
      <p:sp>
        <p:nvSpPr>
          <p:cNvPr id="42" name="Text Placeholder 4"/>
          <p:cNvSpPr>
            <a:spLocks noGrp="1"/>
          </p:cNvSpPr>
          <p:nvPr>
            <p:ph type="body" sz="quarter" idx="29" hasCustomPrompt="1"/>
          </p:nvPr>
        </p:nvSpPr>
        <p:spPr>
          <a:xfrm>
            <a:off x="7750628" y="1781176"/>
            <a:ext cx="1669237" cy="314325"/>
          </a:xfrm>
        </p:spPr>
        <p:txBody>
          <a:bodyPr>
            <a:noAutofit/>
          </a:bodyPr>
          <a:lstStyle>
            <a:lvl1pPr marL="0" indent="0" algn="ctr">
              <a:buNone/>
              <a:defRPr sz="1800">
                <a:latin typeface="Lato Black" panose="020F0A02020204030203" pitchFamily="34" charset="0"/>
              </a:defRPr>
            </a:lvl1pPr>
          </a:lstStyle>
          <a:p>
            <a:pPr lvl="0"/>
            <a:r>
              <a:rPr lang="id-ID" dirty="0"/>
              <a:t>Name </a:t>
            </a:r>
          </a:p>
        </p:txBody>
      </p:sp>
      <p:sp>
        <p:nvSpPr>
          <p:cNvPr id="43" name="Text Placeholder 4"/>
          <p:cNvSpPr>
            <a:spLocks noGrp="1"/>
          </p:cNvSpPr>
          <p:nvPr>
            <p:ph type="body" sz="quarter" idx="30" hasCustomPrompt="1"/>
          </p:nvPr>
        </p:nvSpPr>
        <p:spPr>
          <a:xfrm>
            <a:off x="9704108" y="1781176"/>
            <a:ext cx="1669237" cy="314325"/>
          </a:xfrm>
        </p:spPr>
        <p:txBody>
          <a:bodyPr>
            <a:noAutofit/>
          </a:bodyPr>
          <a:lstStyle>
            <a:lvl1pPr marL="0" indent="0" algn="ctr">
              <a:buNone/>
              <a:defRPr sz="1800">
                <a:latin typeface="Lato Black" panose="020F0A02020204030203" pitchFamily="34" charset="0"/>
              </a:defRPr>
            </a:lvl1pPr>
          </a:lstStyle>
          <a:p>
            <a:pPr lvl="0"/>
            <a:r>
              <a:rPr lang="id-ID" dirty="0"/>
              <a:t>Name </a:t>
            </a:r>
          </a:p>
        </p:txBody>
      </p:sp>
      <p:sp>
        <p:nvSpPr>
          <p:cNvPr id="44" name="Text Placeholder 4"/>
          <p:cNvSpPr>
            <a:spLocks noGrp="1"/>
          </p:cNvSpPr>
          <p:nvPr>
            <p:ph type="body" sz="quarter" idx="31" hasCustomPrompt="1"/>
          </p:nvPr>
        </p:nvSpPr>
        <p:spPr>
          <a:xfrm>
            <a:off x="3630567" y="2420053"/>
            <a:ext cx="1828116"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45" name="Text Placeholder 4"/>
          <p:cNvSpPr>
            <a:spLocks noGrp="1"/>
          </p:cNvSpPr>
          <p:nvPr>
            <p:ph type="body" sz="quarter" idx="32" hasCustomPrompt="1"/>
          </p:nvPr>
        </p:nvSpPr>
        <p:spPr>
          <a:xfrm>
            <a:off x="3629663" y="3027605"/>
            <a:ext cx="1828116"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46" name="Text Placeholder 4"/>
          <p:cNvSpPr>
            <a:spLocks noGrp="1"/>
          </p:cNvSpPr>
          <p:nvPr>
            <p:ph type="body" sz="quarter" idx="33" hasCustomPrompt="1"/>
          </p:nvPr>
        </p:nvSpPr>
        <p:spPr>
          <a:xfrm>
            <a:off x="3629663" y="3645581"/>
            <a:ext cx="1828116"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47" name="Text Placeholder 4"/>
          <p:cNvSpPr>
            <a:spLocks noGrp="1"/>
          </p:cNvSpPr>
          <p:nvPr>
            <p:ph type="body" sz="quarter" idx="34" hasCustomPrompt="1"/>
          </p:nvPr>
        </p:nvSpPr>
        <p:spPr>
          <a:xfrm>
            <a:off x="3629663" y="4237435"/>
            <a:ext cx="1828116"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48" name="Text Placeholder 4"/>
          <p:cNvSpPr>
            <a:spLocks noGrp="1"/>
          </p:cNvSpPr>
          <p:nvPr>
            <p:ph type="body" sz="quarter" idx="35" hasCustomPrompt="1"/>
          </p:nvPr>
        </p:nvSpPr>
        <p:spPr>
          <a:xfrm>
            <a:off x="3628755" y="4844987"/>
            <a:ext cx="1828116"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49" name="Text Placeholder 4"/>
          <p:cNvSpPr>
            <a:spLocks noGrp="1"/>
          </p:cNvSpPr>
          <p:nvPr>
            <p:ph type="body" sz="quarter" idx="36" hasCustomPrompt="1"/>
          </p:nvPr>
        </p:nvSpPr>
        <p:spPr>
          <a:xfrm>
            <a:off x="3628755" y="5463087"/>
            <a:ext cx="1828116"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50" name="Text Placeholder 4"/>
          <p:cNvSpPr>
            <a:spLocks noGrp="1"/>
          </p:cNvSpPr>
          <p:nvPr>
            <p:ph type="body" sz="quarter" idx="37" hasCustomPrompt="1"/>
          </p:nvPr>
        </p:nvSpPr>
        <p:spPr>
          <a:xfrm>
            <a:off x="5633027" y="2420053"/>
            <a:ext cx="1828116"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51" name="Text Placeholder 4"/>
          <p:cNvSpPr>
            <a:spLocks noGrp="1"/>
          </p:cNvSpPr>
          <p:nvPr>
            <p:ph type="body" sz="quarter" idx="38" hasCustomPrompt="1"/>
          </p:nvPr>
        </p:nvSpPr>
        <p:spPr>
          <a:xfrm>
            <a:off x="5632119" y="3027605"/>
            <a:ext cx="1828116"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52" name="Text Placeholder 4"/>
          <p:cNvSpPr>
            <a:spLocks noGrp="1"/>
          </p:cNvSpPr>
          <p:nvPr>
            <p:ph type="body" sz="quarter" idx="39" hasCustomPrompt="1"/>
          </p:nvPr>
        </p:nvSpPr>
        <p:spPr>
          <a:xfrm>
            <a:off x="5632119" y="3645581"/>
            <a:ext cx="1828116"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53" name="Text Placeholder 4"/>
          <p:cNvSpPr>
            <a:spLocks noGrp="1"/>
          </p:cNvSpPr>
          <p:nvPr>
            <p:ph type="body" sz="quarter" idx="40" hasCustomPrompt="1"/>
          </p:nvPr>
        </p:nvSpPr>
        <p:spPr>
          <a:xfrm>
            <a:off x="5632119" y="4237435"/>
            <a:ext cx="1828116"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54" name="Text Placeholder 4"/>
          <p:cNvSpPr>
            <a:spLocks noGrp="1"/>
          </p:cNvSpPr>
          <p:nvPr>
            <p:ph type="body" sz="quarter" idx="41" hasCustomPrompt="1"/>
          </p:nvPr>
        </p:nvSpPr>
        <p:spPr>
          <a:xfrm>
            <a:off x="5631211" y="4844987"/>
            <a:ext cx="1828116"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55" name="Text Placeholder 4"/>
          <p:cNvSpPr>
            <a:spLocks noGrp="1"/>
          </p:cNvSpPr>
          <p:nvPr>
            <p:ph type="body" sz="quarter" idx="42" hasCustomPrompt="1"/>
          </p:nvPr>
        </p:nvSpPr>
        <p:spPr>
          <a:xfrm>
            <a:off x="5631211" y="5463087"/>
            <a:ext cx="1828116"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56" name="Text Placeholder 4"/>
          <p:cNvSpPr>
            <a:spLocks noGrp="1"/>
          </p:cNvSpPr>
          <p:nvPr>
            <p:ph type="body" sz="quarter" idx="43" hasCustomPrompt="1"/>
          </p:nvPr>
        </p:nvSpPr>
        <p:spPr>
          <a:xfrm>
            <a:off x="7649807" y="2420053"/>
            <a:ext cx="1828116"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57" name="Text Placeholder 4"/>
          <p:cNvSpPr>
            <a:spLocks noGrp="1"/>
          </p:cNvSpPr>
          <p:nvPr>
            <p:ph type="body" sz="quarter" idx="44" hasCustomPrompt="1"/>
          </p:nvPr>
        </p:nvSpPr>
        <p:spPr>
          <a:xfrm>
            <a:off x="7648899" y="3027605"/>
            <a:ext cx="1828116"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58" name="Text Placeholder 4"/>
          <p:cNvSpPr>
            <a:spLocks noGrp="1"/>
          </p:cNvSpPr>
          <p:nvPr>
            <p:ph type="body" sz="quarter" idx="45" hasCustomPrompt="1"/>
          </p:nvPr>
        </p:nvSpPr>
        <p:spPr>
          <a:xfrm>
            <a:off x="7648899" y="3645581"/>
            <a:ext cx="1828116"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59" name="Text Placeholder 4"/>
          <p:cNvSpPr>
            <a:spLocks noGrp="1"/>
          </p:cNvSpPr>
          <p:nvPr>
            <p:ph type="body" sz="quarter" idx="46" hasCustomPrompt="1"/>
          </p:nvPr>
        </p:nvSpPr>
        <p:spPr>
          <a:xfrm>
            <a:off x="7648899" y="4237435"/>
            <a:ext cx="1828116"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60" name="Text Placeholder 4"/>
          <p:cNvSpPr>
            <a:spLocks noGrp="1"/>
          </p:cNvSpPr>
          <p:nvPr>
            <p:ph type="body" sz="quarter" idx="47" hasCustomPrompt="1"/>
          </p:nvPr>
        </p:nvSpPr>
        <p:spPr>
          <a:xfrm>
            <a:off x="7647991" y="4844987"/>
            <a:ext cx="1828116"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61" name="Text Placeholder 4"/>
          <p:cNvSpPr>
            <a:spLocks noGrp="1"/>
          </p:cNvSpPr>
          <p:nvPr>
            <p:ph type="body" sz="quarter" idx="48" hasCustomPrompt="1"/>
          </p:nvPr>
        </p:nvSpPr>
        <p:spPr>
          <a:xfrm>
            <a:off x="7647991" y="5463087"/>
            <a:ext cx="1828116"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62" name="Text Placeholder 4"/>
          <p:cNvSpPr>
            <a:spLocks noGrp="1"/>
          </p:cNvSpPr>
          <p:nvPr>
            <p:ph type="body" sz="quarter" idx="49" hasCustomPrompt="1"/>
          </p:nvPr>
        </p:nvSpPr>
        <p:spPr>
          <a:xfrm>
            <a:off x="9625574" y="2420053"/>
            <a:ext cx="1828116"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63" name="Text Placeholder 4"/>
          <p:cNvSpPr>
            <a:spLocks noGrp="1"/>
          </p:cNvSpPr>
          <p:nvPr>
            <p:ph type="body" sz="quarter" idx="50" hasCustomPrompt="1"/>
          </p:nvPr>
        </p:nvSpPr>
        <p:spPr>
          <a:xfrm>
            <a:off x="9624667" y="3027605"/>
            <a:ext cx="1828116"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64" name="Text Placeholder 4"/>
          <p:cNvSpPr>
            <a:spLocks noGrp="1"/>
          </p:cNvSpPr>
          <p:nvPr>
            <p:ph type="body" sz="quarter" idx="51" hasCustomPrompt="1"/>
          </p:nvPr>
        </p:nvSpPr>
        <p:spPr>
          <a:xfrm>
            <a:off x="9624667" y="3645581"/>
            <a:ext cx="1828116"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65" name="Text Placeholder 4"/>
          <p:cNvSpPr>
            <a:spLocks noGrp="1"/>
          </p:cNvSpPr>
          <p:nvPr>
            <p:ph type="body" sz="quarter" idx="52" hasCustomPrompt="1"/>
          </p:nvPr>
        </p:nvSpPr>
        <p:spPr>
          <a:xfrm>
            <a:off x="9624667" y="4237435"/>
            <a:ext cx="1828116"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66" name="Text Placeholder 4"/>
          <p:cNvSpPr>
            <a:spLocks noGrp="1"/>
          </p:cNvSpPr>
          <p:nvPr>
            <p:ph type="body" sz="quarter" idx="53" hasCustomPrompt="1"/>
          </p:nvPr>
        </p:nvSpPr>
        <p:spPr>
          <a:xfrm>
            <a:off x="9623759" y="4844987"/>
            <a:ext cx="1828116"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
        <p:nvSpPr>
          <p:cNvPr id="67" name="Text Placeholder 4"/>
          <p:cNvSpPr>
            <a:spLocks noGrp="1"/>
          </p:cNvSpPr>
          <p:nvPr>
            <p:ph type="body" sz="quarter" idx="54" hasCustomPrompt="1"/>
          </p:nvPr>
        </p:nvSpPr>
        <p:spPr>
          <a:xfrm>
            <a:off x="9623759" y="5463087"/>
            <a:ext cx="1828116" cy="314325"/>
          </a:xfrm>
        </p:spPr>
        <p:txBody>
          <a:bodyPr>
            <a:noAutofit/>
          </a:bodyPr>
          <a:lstStyle>
            <a:lvl1pPr marL="0" indent="0" algn="ctr">
              <a:buNone/>
              <a:defRPr sz="1800">
                <a:solidFill>
                  <a:schemeClr val="bg1"/>
                </a:solidFill>
                <a:latin typeface="Lato" panose="020F0502020204030203" pitchFamily="34" charset="0"/>
              </a:defRPr>
            </a:lvl1pPr>
          </a:lstStyle>
          <a:p>
            <a:pPr lvl="0"/>
            <a:r>
              <a:rPr lang="id-ID" dirty="0"/>
              <a:t>Name </a:t>
            </a:r>
          </a:p>
        </p:txBody>
      </p:sp>
    </p:spTree>
    <p:extLst>
      <p:ext uri="{BB962C8B-B14F-4D97-AF65-F5344CB8AC3E}">
        <p14:creationId xmlns:p14="http://schemas.microsoft.com/office/powerpoint/2010/main" val="211913558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Conclusion">
    <p:spTree>
      <p:nvGrpSpPr>
        <p:cNvPr id="1" name=""/>
        <p:cNvGrpSpPr/>
        <p:nvPr/>
      </p:nvGrpSpPr>
      <p:grpSpPr>
        <a:xfrm>
          <a:off x="0" y="0"/>
          <a:ext cx="0" cy="0"/>
          <a:chOff x="0" y="0"/>
          <a:chExt cx="0" cy="0"/>
        </a:xfrm>
      </p:grpSpPr>
      <p:sp>
        <p:nvSpPr>
          <p:cNvPr id="15" name="Text Placeholder 14"/>
          <p:cNvSpPr>
            <a:spLocks noGrp="1"/>
          </p:cNvSpPr>
          <p:nvPr>
            <p:ph type="body" sz="quarter" idx="11"/>
          </p:nvPr>
        </p:nvSpPr>
        <p:spPr>
          <a:xfrm>
            <a:off x="997860" y="1871664"/>
            <a:ext cx="3661229" cy="436110"/>
          </a:xfrm>
          <a:prstGeom prst="roundRect">
            <a:avLst>
              <a:gd name="adj" fmla="val 50000"/>
            </a:avLst>
          </a:prstGeom>
          <a:gradFill>
            <a:gsLst>
              <a:gs pos="100000">
                <a:srgbClr val="7030A0">
                  <a:alpha val="0"/>
                </a:srgbClr>
              </a:gs>
              <a:gs pos="0">
                <a:srgbClr val="B5216F"/>
              </a:gs>
            </a:gsLst>
            <a:lin ang="0" scaled="0"/>
          </a:gradFill>
        </p:spPr>
        <p:txBody>
          <a:bodyPr/>
          <a:lstStyle>
            <a:lvl1pPr marL="0" indent="0">
              <a:buNone/>
              <a:defRPr>
                <a:noFill/>
              </a:defRPr>
            </a:lvl1pPr>
          </a:lstStyle>
          <a:p>
            <a:pPr lvl="0"/>
            <a:endParaRPr lang="id-ID" dirty="0"/>
          </a:p>
        </p:txBody>
      </p:sp>
      <p:sp>
        <p:nvSpPr>
          <p:cNvPr id="11" name="Title 10"/>
          <p:cNvSpPr>
            <a:spLocks noGrp="1"/>
          </p:cNvSpPr>
          <p:nvPr>
            <p:ph type="title" hasCustomPrompt="1"/>
          </p:nvPr>
        </p:nvSpPr>
        <p:spPr>
          <a:xfrm>
            <a:off x="838240" y="713472"/>
            <a:ext cx="5751287" cy="620031"/>
          </a:xfrm>
        </p:spPr>
        <p:txBody>
          <a:bodyPr/>
          <a:lstStyle>
            <a:lvl1pPr>
              <a:defRPr/>
            </a:lvl1pPr>
          </a:lstStyle>
          <a:p>
            <a:r>
              <a:rPr lang="id-ID" dirty="0"/>
              <a:t>Conclusion</a:t>
            </a:r>
          </a:p>
        </p:txBody>
      </p:sp>
      <p:sp>
        <p:nvSpPr>
          <p:cNvPr id="13" name="Text Placeholder 12"/>
          <p:cNvSpPr>
            <a:spLocks noGrp="1"/>
          </p:cNvSpPr>
          <p:nvPr>
            <p:ph type="body" sz="quarter" idx="10" hasCustomPrompt="1"/>
          </p:nvPr>
        </p:nvSpPr>
        <p:spPr>
          <a:xfrm>
            <a:off x="1204547" y="1943790"/>
            <a:ext cx="2670855" cy="319994"/>
          </a:xfrm>
        </p:spPr>
        <p:txBody>
          <a:bodyPr anchor="ctr" anchorCtr="0">
            <a:normAutofit/>
          </a:bodyPr>
          <a:lstStyle>
            <a:lvl1pPr>
              <a:defRPr sz="2000">
                <a:latin typeface="Lato Black" panose="020F0A02020204030203" pitchFamily="34" charset="0"/>
              </a:defRPr>
            </a:lvl1pPr>
          </a:lstStyle>
          <a:p>
            <a:pPr lvl="0"/>
            <a:r>
              <a:rPr lang="id-ID" dirty="0"/>
              <a:t>Conclusion 1</a:t>
            </a:r>
          </a:p>
        </p:txBody>
      </p:sp>
      <p:sp>
        <p:nvSpPr>
          <p:cNvPr id="17" name="Text Placeholder 16"/>
          <p:cNvSpPr>
            <a:spLocks noGrp="1"/>
          </p:cNvSpPr>
          <p:nvPr>
            <p:ph type="body" sz="quarter" idx="12" hasCustomPrompt="1"/>
          </p:nvPr>
        </p:nvSpPr>
        <p:spPr>
          <a:xfrm>
            <a:off x="1485901" y="2540000"/>
            <a:ext cx="3173187" cy="977900"/>
          </a:xfrm>
        </p:spPr>
        <p:txBody>
          <a:bodyPr>
            <a:noAutofit/>
          </a:bodyPr>
          <a:lstStyle>
            <a:lvl1pPr marL="0" indent="0">
              <a:buNone/>
              <a:defRPr sz="1800">
                <a:solidFill>
                  <a:schemeClr val="tx2">
                    <a:lumMod val="40000"/>
                    <a:lumOff val="60000"/>
                  </a:schemeClr>
                </a:solidFill>
              </a:defRPr>
            </a:lvl1pPr>
          </a:lstStyle>
          <a:p>
            <a:pPr lvl="0"/>
            <a:r>
              <a:rPr lang="en-US" dirty="0" err="1"/>
              <a:t>Lorem</a:t>
            </a:r>
            <a:r>
              <a:rPr lang="en-US" dirty="0"/>
              <a:t> </a:t>
            </a:r>
            <a:r>
              <a:rPr lang="en-US" dirty="0" err="1"/>
              <a:t>Ipsum</a:t>
            </a:r>
            <a:r>
              <a:rPr lang="en-US" dirty="0"/>
              <a:t> is simply dummy text of the printing and typesetting industry. </a:t>
            </a:r>
            <a:endParaRPr lang="id-ID" dirty="0"/>
          </a:p>
        </p:txBody>
      </p:sp>
      <p:sp>
        <p:nvSpPr>
          <p:cNvPr id="16" name="Text Placeholder 14"/>
          <p:cNvSpPr>
            <a:spLocks noGrp="1"/>
          </p:cNvSpPr>
          <p:nvPr>
            <p:ph type="body" sz="quarter" idx="13"/>
          </p:nvPr>
        </p:nvSpPr>
        <p:spPr>
          <a:xfrm>
            <a:off x="997860" y="4233864"/>
            <a:ext cx="3661229" cy="436110"/>
          </a:xfrm>
          <a:prstGeom prst="roundRect">
            <a:avLst>
              <a:gd name="adj" fmla="val 50000"/>
            </a:avLst>
          </a:prstGeom>
          <a:gradFill>
            <a:gsLst>
              <a:gs pos="100000">
                <a:srgbClr val="7030A0">
                  <a:alpha val="0"/>
                </a:srgbClr>
              </a:gs>
              <a:gs pos="0">
                <a:srgbClr val="B5216F"/>
              </a:gs>
            </a:gsLst>
            <a:lin ang="0" scaled="0"/>
          </a:gradFill>
        </p:spPr>
        <p:txBody>
          <a:bodyPr/>
          <a:lstStyle>
            <a:lvl1pPr marL="0" indent="0">
              <a:buNone/>
              <a:defRPr>
                <a:noFill/>
              </a:defRPr>
            </a:lvl1pPr>
          </a:lstStyle>
          <a:p>
            <a:pPr lvl="0"/>
            <a:endParaRPr lang="id-ID" dirty="0"/>
          </a:p>
        </p:txBody>
      </p:sp>
      <p:sp>
        <p:nvSpPr>
          <p:cNvPr id="27" name="Text Placeholder 12"/>
          <p:cNvSpPr>
            <a:spLocks noGrp="1"/>
          </p:cNvSpPr>
          <p:nvPr>
            <p:ph type="body" sz="quarter" idx="14" hasCustomPrompt="1"/>
          </p:nvPr>
        </p:nvSpPr>
        <p:spPr>
          <a:xfrm>
            <a:off x="1204547" y="4305990"/>
            <a:ext cx="2670855" cy="319994"/>
          </a:xfrm>
        </p:spPr>
        <p:txBody>
          <a:bodyPr anchor="ctr" anchorCtr="0">
            <a:normAutofit/>
          </a:bodyPr>
          <a:lstStyle>
            <a:lvl1pPr>
              <a:defRPr sz="2000">
                <a:latin typeface="Lato Black" panose="020F0A02020204030203" pitchFamily="34" charset="0"/>
              </a:defRPr>
            </a:lvl1pPr>
          </a:lstStyle>
          <a:p>
            <a:pPr lvl="0"/>
            <a:r>
              <a:rPr lang="id-ID" dirty="0"/>
              <a:t>Conclusion 2</a:t>
            </a:r>
          </a:p>
        </p:txBody>
      </p:sp>
      <p:sp>
        <p:nvSpPr>
          <p:cNvPr id="28" name="Text Placeholder 16"/>
          <p:cNvSpPr>
            <a:spLocks noGrp="1"/>
          </p:cNvSpPr>
          <p:nvPr>
            <p:ph type="body" sz="quarter" idx="15" hasCustomPrompt="1"/>
          </p:nvPr>
        </p:nvSpPr>
        <p:spPr>
          <a:xfrm>
            <a:off x="1485901" y="4902200"/>
            <a:ext cx="3173187" cy="977900"/>
          </a:xfrm>
        </p:spPr>
        <p:txBody>
          <a:bodyPr>
            <a:noAutofit/>
          </a:bodyPr>
          <a:lstStyle>
            <a:lvl1pPr marL="0" indent="0">
              <a:buNone/>
              <a:defRPr sz="1800">
                <a:solidFill>
                  <a:schemeClr val="tx2">
                    <a:lumMod val="40000"/>
                    <a:lumOff val="60000"/>
                  </a:schemeClr>
                </a:solidFill>
              </a:defRPr>
            </a:lvl1pPr>
          </a:lstStyle>
          <a:p>
            <a:pPr lvl="0"/>
            <a:r>
              <a:rPr lang="en-US" dirty="0" err="1"/>
              <a:t>Lorem</a:t>
            </a:r>
            <a:r>
              <a:rPr lang="en-US" dirty="0"/>
              <a:t> </a:t>
            </a:r>
            <a:r>
              <a:rPr lang="en-US" dirty="0" err="1"/>
              <a:t>Ipsum</a:t>
            </a:r>
            <a:r>
              <a:rPr lang="en-US" dirty="0"/>
              <a:t> is simply dummy text of the printing and typesetting industry. </a:t>
            </a:r>
            <a:endParaRPr lang="id-ID" dirty="0"/>
          </a:p>
        </p:txBody>
      </p:sp>
      <p:sp>
        <p:nvSpPr>
          <p:cNvPr id="29" name="Text Placeholder 14"/>
          <p:cNvSpPr>
            <a:spLocks noGrp="1"/>
          </p:cNvSpPr>
          <p:nvPr>
            <p:ph type="body" sz="quarter" idx="16"/>
          </p:nvPr>
        </p:nvSpPr>
        <p:spPr>
          <a:xfrm>
            <a:off x="6743340" y="1871664"/>
            <a:ext cx="3661229" cy="436110"/>
          </a:xfrm>
          <a:prstGeom prst="roundRect">
            <a:avLst>
              <a:gd name="adj" fmla="val 50000"/>
            </a:avLst>
          </a:prstGeom>
          <a:gradFill>
            <a:gsLst>
              <a:gs pos="100000">
                <a:srgbClr val="7030A0">
                  <a:alpha val="0"/>
                </a:srgbClr>
              </a:gs>
              <a:gs pos="0">
                <a:srgbClr val="B5216F"/>
              </a:gs>
            </a:gsLst>
            <a:lin ang="0" scaled="0"/>
          </a:gradFill>
        </p:spPr>
        <p:txBody>
          <a:bodyPr/>
          <a:lstStyle>
            <a:lvl1pPr marL="0" indent="0">
              <a:buNone/>
              <a:defRPr>
                <a:noFill/>
              </a:defRPr>
            </a:lvl1pPr>
          </a:lstStyle>
          <a:p>
            <a:pPr lvl="0"/>
            <a:endParaRPr lang="id-ID" dirty="0"/>
          </a:p>
        </p:txBody>
      </p:sp>
      <p:sp>
        <p:nvSpPr>
          <p:cNvPr id="30" name="Text Placeholder 12"/>
          <p:cNvSpPr>
            <a:spLocks noGrp="1"/>
          </p:cNvSpPr>
          <p:nvPr>
            <p:ph type="body" sz="quarter" idx="17" hasCustomPrompt="1"/>
          </p:nvPr>
        </p:nvSpPr>
        <p:spPr>
          <a:xfrm>
            <a:off x="6949944" y="1943790"/>
            <a:ext cx="2670855" cy="319994"/>
          </a:xfrm>
        </p:spPr>
        <p:txBody>
          <a:bodyPr anchor="ctr" anchorCtr="0">
            <a:normAutofit/>
          </a:bodyPr>
          <a:lstStyle>
            <a:lvl1pPr>
              <a:defRPr sz="2000">
                <a:latin typeface="Lato Black" panose="020F0A02020204030203" pitchFamily="34" charset="0"/>
              </a:defRPr>
            </a:lvl1pPr>
          </a:lstStyle>
          <a:p>
            <a:pPr lvl="0"/>
            <a:r>
              <a:rPr lang="id-ID" dirty="0"/>
              <a:t>Conclusion 3</a:t>
            </a:r>
          </a:p>
        </p:txBody>
      </p:sp>
      <p:sp>
        <p:nvSpPr>
          <p:cNvPr id="31" name="Text Placeholder 16"/>
          <p:cNvSpPr>
            <a:spLocks noGrp="1"/>
          </p:cNvSpPr>
          <p:nvPr>
            <p:ph type="body" sz="quarter" idx="18" hasCustomPrompt="1"/>
          </p:nvPr>
        </p:nvSpPr>
        <p:spPr>
          <a:xfrm>
            <a:off x="7231381" y="2540000"/>
            <a:ext cx="3173187" cy="977900"/>
          </a:xfrm>
        </p:spPr>
        <p:txBody>
          <a:bodyPr>
            <a:noAutofit/>
          </a:bodyPr>
          <a:lstStyle>
            <a:lvl1pPr marL="0" indent="0">
              <a:buNone/>
              <a:defRPr sz="1800">
                <a:solidFill>
                  <a:schemeClr val="tx2">
                    <a:lumMod val="40000"/>
                    <a:lumOff val="60000"/>
                  </a:schemeClr>
                </a:solidFill>
              </a:defRPr>
            </a:lvl1pPr>
          </a:lstStyle>
          <a:p>
            <a:pPr lvl="0"/>
            <a:r>
              <a:rPr lang="en-US" dirty="0" err="1"/>
              <a:t>Lorem</a:t>
            </a:r>
            <a:r>
              <a:rPr lang="en-US" dirty="0"/>
              <a:t> </a:t>
            </a:r>
            <a:r>
              <a:rPr lang="en-US" dirty="0" err="1"/>
              <a:t>Ipsum</a:t>
            </a:r>
            <a:r>
              <a:rPr lang="en-US" dirty="0"/>
              <a:t> is simply dummy text of the printing and typesetting industry. </a:t>
            </a:r>
            <a:endParaRPr lang="id-ID" dirty="0"/>
          </a:p>
        </p:txBody>
      </p:sp>
      <p:sp>
        <p:nvSpPr>
          <p:cNvPr id="32" name="Text Placeholder 14"/>
          <p:cNvSpPr>
            <a:spLocks noGrp="1"/>
          </p:cNvSpPr>
          <p:nvPr>
            <p:ph type="body" sz="quarter" idx="19"/>
          </p:nvPr>
        </p:nvSpPr>
        <p:spPr>
          <a:xfrm>
            <a:off x="6743340" y="4233864"/>
            <a:ext cx="3661229" cy="436110"/>
          </a:xfrm>
          <a:prstGeom prst="roundRect">
            <a:avLst>
              <a:gd name="adj" fmla="val 50000"/>
            </a:avLst>
          </a:prstGeom>
          <a:gradFill>
            <a:gsLst>
              <a:gs pos="100000">
                <a:srgbClr val="7030A0">
                  <a:alpha val="0"/>
                </a:srgbClr>
              </a:gs>
              <a:gs pos="0">
                <a:srgbClr val="B5216F"/>
              </a:gs>
            </a:gsLst>
            <a:lin ang="0" scaled="0"/>
          </a:gradFill>
        </p:spPr>
        <p:txBody>
          <a:bodyPr/>
          <a:lstStyle>
            <a:lvl1pPr marL="0" indent="0">
              <a:buNone/>
              <a:defRPr>
                <a:noFill/>
              </a:defRPr>
            </a:lvl1pPr>
          </a:lstStyle>
          <a:p>
            <a:pPr lvl="0"/>
            <a:endParaRPr lang="id-ID" dirty="0"/>
          </a:p>
        </p:txBody>
      </p:sp>
      <p:sp>
        <p:nvSpPr>
          <p:cNvPr id="33" name="Text Placeholder 12"/>
          <p:cNvSpPr>
            <a:spLocks noGrp="1"/>
          </p:cNvSpPr>
          <p:nvPr>
            <p:ph type="body" sz="quarter" idx="20" hasCustomPrompt="1"/>
          </p:nvPr>
        </p:nvSpPr>
        <p:spPr>
          <a:xfrm>
            <a:off x="6949944" y="4305990"/>
            <a:ext cx="2670855" cy="319994"/>
          </a:xfrm>
        </p:spPr>
        <p:txBody>
          <a:bodyPr anchor="ctr" anchorCtr="0">
            <a:normAutofit/>
          </a:bodyPr>
          <a:lstStyle>
            <a:lvl1pPr>
              <a:defRPr sz="2000">
                <a:latin typeface="Lato Black" panose="020F0A02020204030203" pitchFamily="34" charset="0"/>
              </a:defRPr>
            </a:lvl1pPr>
          </a:lstStyle>
          <a:p>
            <a:pPr lvl="0"/>
            <a:r>
              <a:rPr lang="id-ID" dirty="0"/>
              <a:t>Conclusion 4</a:t>
            </a:r>
          </a:p>
        </p:txBody>
      </p:sp>
      <p:sp>
        <p:nvSpPr>
          <p:cNvPr id="34" name="Text Placeholder 16"/>
          <p:cNvSpPr>
            <a:spLocks noGrp="1"/>
          </p:cNvSpPr>
          <p:nvPr>
            <p:ph type="body" sz="quarter" idx="21" hasCustomPrompt="1"/>
          </p:nvPr>
        </p:nvSpPr>
        <p:spPr>
          <a:xfrm>
            <a:off x="7231381" y="4902200"/>
            <a:ext cx="3173187" cy="977900"/>
          </a:xfrm>
        </p:spPr>
        <p:txBody>
          <a:bodyPr>
            <a:noAutofit/>
          </a:bodyPr>
          <a:lstStyle>
            <a:lvl1pPr marL="0" indent="0">
              <a:buNone/>
              <a:defRPr sz="1800">
                <a:solidFill>
                  <a:schemeClr val="tx2">
                    <a:lumMod val="40000"/>
                    <a:lumOff val="60000"/>
                  </a:schemeClr>
                </a:solidFill>
              </a:defRPr>
            </a:lvl1pPr>
          </a:lstStyle>
          <a:p>
            <a:pPr lvl="0"/>
            <a:r>
              <a:rPr lang="en-US" dirty="0" err="1"/>
              <a:t>Lorem</a:t>
            </a:r>
            <a:r>
              <a:rPr lang="en-US" dirty="0"/>
              <a:t> </a:t>
            </a:r>
            <a:r>
              <a:rPr lang="en-US" dirty="0" err="1"/>
              <a:t>Ipsum</a:t>
            </a:r>
            <a:r>
              <a:rPr lang="en-US" dirty="0"/>
              <a:t> is simply dummy text of the printing and typesetting industry. </a:t>
            </a:r>
            <a:endParaRPr lang="id-ID" dirty="0"/>
          </a:p>
        </p:txBody>
      </p:sp>
    </p:spTree>
    <p:extLst>
      <p:ext uri="{BB962C8B-B14F-4D97-AF65-F5344CB8AC3E}">
        <p14:creationId xmlns:p14="http://schemas.microsoft.com/office/powerpoint/2010/main" val="326370162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hank">
    <p:spTree>
      <p:nvGrpSpPr>
        <p:cNvPr id="1" name=""/>
        <p:cNvGrpSpPr/>
        <p:nvPr/>
      </p:nvGrpSpPr>
      <p:grpSpPr>
        <a:xfrm>
          <a:off x="0" y="0"/>
          <a:ext cx="0" cy="0"/>
          <a:chOff x="0" y="0"/>
          <a:chExt cx="0" cy="0"/>
        </a:xfrm>
      </p:grpSpPr>
      <p:sp>
        <p:nvSpPr>
          <p:cNvPr id="7" name="Oval 6"/>
          <p:cNvSpPr/>
          <p:nvPr userDrawn="1"/>
        </p:nvSpPr>
        <p:spPr>
          <a:xfrm rot="5064396">
            <a:off x="1369318" y="-4176355"/>
            <a:ext cx="9453379" cy="9453379"/>
          </a:xfrm>
          <a:prstGeom prst="ellipse">
            <a:avLst/>
          </a:prstGeom>
          <a:gradFill>
            <a:gsLst>
              <a:gs pos="0">
                <a:srgbClr val="7030A0">
                  <a:alpha val="0"/>
                  <a:lumMod val="100000"/>
                </a:srgbClr>
              </a:gs>
              <a:gs pos="100000">
                <a:srgbClr val="B5216F">
                  <a:alpha val="29000"/>
                </a:srgbClr>
              </a:gs>
            </a:gsLst>
            <a:lin ang="2400000" scaled="0"/>
          </a:gradFill>
          <a:ln>
            <a:noFill/>
          </a:ln>
          <a:effectLst>
            <a:outerShdw blurRad="546100" dist="190500" dir="5400000" algn="t" rotWithShape="0">
              <a:prstClr val="black">
                <a:alpha val="4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6" name="Oval 5"/>
          <p:cNvSpPr/>
          <p:nvPr userDrawn="1"/>
        </p:nvSpPr>
        <p:spPr>
          <a:xfrm rot="5064396">
            <a:off x="2260197" y="-3285519"/>
            <a:ext cx="7671709" cy="7671709"/>
          </a:xfrm>
          <a:prstGeom prst="ellipse">
            <a:avLst/>
          </a:prstGeom>
          <a:gradFill>
            <a:gsLst>
              <a:gs pos="0">
                <a:srgbClr val="7030A0">
                  <a:alpha val="0"/>
                  <a:lumMod val="100000"/>
                </a:srgbClr>
              </a:gs>
              <a:gs pos="100000">
                <a:srgbClr val="B5216F">
                  <a:alpha val="64000"/>
                </a:srgbClr>
              </a:gs>
            </a:gsLst>
            <a:lin ang="2400000" scaled="0"/>
          </a:gradFill>
          <a:ln>
            <a:noFill/>
          </a:ln>
          <a:effectLst>
            <a:outerShdw blurRad="546100" dist="190500" dir="5400000" algn="t" rotWithShape="0">
              <a:prstClr val="black">
                <a:alpha val="4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12" name="Oval 11"/>
          <p:cNvSpPr/>
          <p:nvPr userDrawn="1"/>
        </p:nvSpPr>
        <p:spPr>
          <a:xfrm rot="7515431">
            <a:off x="1128405" y="4588064"/>
            <a:ext cx="1001942" cy="1001943"/>
          </a:xfrm>
          <a:prstGeom prst="ellipse">
            <a:avLst/>
          </a:prstGeom>
          <a:gradFill>
            <a:gsLst>
              <a:gs pos="0">
                <a:srgbClr val="7030A0">
                  <a:lumMod val="100000"/>
                  <a:alpha val="3000"/>
                </a:srgbClr>
              </a:gs>
              <a:gs pos="100000">
                <a:srgbClr val="B5216F">
                  <a:alpha val="96000"/>
                </a:srgbClr>
              </a:gs>
            </a:gsLst>
            <a:lin ang="2400000" scaled="0"/>
          </a:gradFill>
          <a:ln>
            <a:noFill/>
          </a:ln>
          <a:effectLst>
            <a:outerShdw blurRad="546100" dist="190500" dir="5400000" algn="t" rotWithShape="0">
              <a:prstClr val="black">
                <a:alpha val="4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2" name="Title 1"/>
          <p:cNvSpPr>
            <a:spLocks noGrp="1"/>
          </p:cNvSpPr>
          <p:nvPr>
            <p:ph type="title" hasCustomPrompt="1"/>
          </p:nvPr>
        </p:nvSpPr>
        <p:spPr>
          <a:xfrm>
            <a:off x="3757884" y="1777459"/>
            <a:ext cx="4676335" cy="886900"/>
          </a:xfrm>
        </p:spPr>
        <p:txBody>
          <a:bodyPr>
            <a:noAutofit/>
          </a:bodyPr>
          <a:lstStyle>
            <a:lvl1pPr>
              <a:defRPr sz="7200" baseline="0"/>
            </a:lvl1pPr>
          </a:lstStyle>
          <a:p>
            <a:r>
              <a:rPr lang="id-ID" dirty="0"/>
              <a:t>Thank You</a:t>
            </a:r>
          </a:p>
        </p:txBody>
      </p:sp>
      <p:sp>
        <p:nvSpPr>
          <p:cNvPr id="8" name="Rectangle 7"/>
          <p:cNvSpPr/>
          <p:nvPr userDrawn="1"/>
        </p:nvSpPr>
        <p:spPr>
          <a:xfrm>
            <a:off x="5036480" y="3227420"/>
            <a:ext cx="2119143" cy="64420"/>
          </a:xfrm>
          <a:prstGeom prst="rect">
            <a:avLst/>
          </a:prstGeom>
          <a:gradFill>
            <a:gsLst>
              <a:gs pos="100000">
                <a:schemeClr val="tx1">
                  <a:lumMod val="95000"/>
                  <a:lumOff val="5000"/>
                  <a:alpha val="0"/>
                </a:schemeClr>
              </a:gs>
              <a:gs pos="0">
                <a:srgbClr val="00FF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solidFill>
                <a:prstClr val="white"/>
              </a:solidFill>
            </a:endParaRPr>
          </a:p>
        </p:txBody>
      </p:sp>
      <p:sp>
        <p:nvSpPr>
          <p:cNvPr id="13" name="Oval 12"/>
          <p:cNvSpPr/>
          <p:nvPr userDrawn="1"/>
        </p:nvSpPr>
        <p:spPr>
          <a:xfrm rot="7515431">
            <a:off x="7496233" y="4581391"/>
            <a:ext cx="1001942" cy="1001943"/>
          </a:xfrm>
          <a:prstGeom prst="ellipse">
            <a:avLst/>
          </a:prstGeom>
          <a:gradFill>
            <a:gsLst>
              <a:gs pos="0">
                <a:srgbClr val="7030A0">
                  <a:lumMod val="100000"/>
                  <a:alpha val="3000"/>
                </a:srgbClr>
              </a:gs>
              <a:gs pos="100000">
                <a:srgbClr val="B5216F">
                  <a:alpha val="96000"/>
                </a:srgbClr>
              </a:gs>
            </a:gsLst>
            <a:lin ang="2400000" scaled="0"/>
          </a:gradFill>
          <a:ln>
            <a:noFill/>
          </a:ln>
          <a:effectLst>
            <a:outerShdw blurRad="546100" dist="190500" dir="5400000" algn="t" rotWithShape="0">
              <a:prstClr val="black">
                <a:alpha val="4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10" name="Text Placeholder 9"/>
          <p:cNvSpPr>
            <a:spLocks noGrp="1"/>
          </p:cNvSpPr>
          <p:nvPr>
            <p:ph type="body" sz="quarter" idx="10" hasCustomPrompt="1"/>
          </p:nvPr>
        </p:nvSpPr>
        <p:spPr>
          <a:xfrm>
            <a:off x="1904537" y="4886389"/>
            <a:ext cx="3232923" cy="418605"/>
          </a:xfrm>
        </p:spPr>
        <p:txBody>
          <a:bodyPr>
            <a:normAutofit/>
          </a:bodyPr>
          <a:lstStyle>
            <a:lvl1pPr marL="0" indent="0">
              <a:buNone/>
              <a:defRPr sz="2400" baseline="0"/>
            </a:lvl1pPr>
          </a:lstStyle>
          <a:p>
            <a:pPr lvl="0"/>
            <a:r>
              <a:rPr lang="id-ID" dirty="0"/>
              <a:t>youremail@mail.com</a:t>
            </a:r>
          </a:p>
        </p:txBody>
      </p:sp>
      <p:sp>
        <p:nvSpPr>
          <p:cNvPr id="11" name="Text Placeholder 9"/>
          <p:cNvSpPr>
            <a:spLocks noGrp="1"/>
          </p:cNvSpPr>
          <p:nvPr>
            <p:ph type="body" sz="quarter" idx="11" hasCustomPrompt="1"/>
          </p:nvPr>
        </p:nvSpPr>
        <p:spPr>
          <a:xfrm>
            <a:off x="8269201" y="4886389"/>
            <a:ext cx="2703600" cy="418605"/>
          </a:xfrm>
        </p:spPr>
        <p:txBody>
          <a:bodyPr>
            <a:normAutofit/>
          </a:bodyPr>
          <a:lstStyle>
            <a:lvl1pPr marL="0" indent="0">
              <a:buNone/>
              <a:defRPr sz="2400" baseline="0"/>
            </a:lvl1pPr>
          </a:lstStyle>
          <a:p>
            <a:pPr lvl="0"/>
            <a:r>
              <a:rPr lang="id-ID" dirty="0"/>
              <a:t>0812 3456 7890</a:t>
            </a:r>
          </a:p>
        </p:txBody>
      </p:sp>
      <p:sp>
        <p:nvSpPr>
          <p:cNvPr id="20" name="Text Placeholder 19"/>
          <p:cNvSpPr>
            <a:spLocks noGrp="1"/>
          </p:cNvSpPr>
          <p:nvPr>
            <p:ph type="body" sz="quarter" idx="12" hasCustomPrompt="1"/>
          </p:nvPr>
        </p:nvSpPr>
        <p:spPr>
          <a:xfrm>
            <a:off x="3757836" y="6411097"/>
            <a:ext cx="5156189" cy="282175"/>
          </a:xfrm>
        </p:spPr>
        <p:txBody>
          <a:bodyPr>
            <a:normAutofit/>
          </a:bodyPr>
          <a:lstStyle>
            <a:lvl1pPr marL="0" indent="0" algn="ctr">
              <a:buNone/>
              <a:defRPr sz="1800">
                <a:solidFill>
                  <a:schemeClr val="tx2">
                    <a:lumMod val="40000"/>
                    <a:lumOff val="60000"/>
                  </a:schemeClr>
                </a:solidFill>
              </a:defRPr>
            </a:lvl1pPr>
          </a:lstStyle>
          <a:p>
            <a:pPr lvl="0"/>
            <a:r>
              <a:rPr lang="id-ID" dirty="0"/>
              <a:t>Additional information</a:t>
            </a: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392037" y="4937116"/>
            <a:ext cx="474683" cy="303576"/>
          </a:xfrm>
          <a:prstGeom prst="rect">
            <a:avLst/>
          </a:prstGeom>
        </p:spPr>
      </p:pic>
      <p:pic>
        <p:nvPicPr>
          <p:cNvPr id="4" name="Picture 3"/>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776928" y="4900636"/>
            <a:ext cx="440552" cy="363455"/>
          </a:xfrm>
          <a:prstGeom prst="rect">
            <a:avLst/>
          </a:prstGeom>
        </p:spPr>
      </p:pic>
    </p:spTree>
    <p:extLst>
      <p:ext uri="{BB962C8B-B14F-4D97-AF65-F5344CB8AC3E}">
        <p14:creationId xmlns:p14="http://schemas.microsoft.com/office/powerpoint/2010/main" val="217560959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528"/>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62209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9" name="Rounded Rectangle 8"/>
          <p:cNvSpPr/>
          <p:nvPr userDrawn="1"/>
        </p:nvSpPr>
        <p:spPr>
          <a:xfrm flipH="1">
            <a:off x="707427" y="0"/>
            <a:ext cx="14803068" cy="8568486"/>
          </a:xfrm>
          <a:prstGeom prst="roundRect">
            <a:avLst>
              <a:gd name="adj" fmla="val 50000"/>
            </a:avLst>
          </a:prstGeom>
          <a:gradFill flip="none" rotWithShape="1">
            <a:gsLst>
              <a:gs pos="0">
                <a:schemeClr val="tx2">
                  <a:lumMod val="75000"/>
                  <a:alpha val="0"/>
                </a:schemeClr>
              </a:gs>
              <a:gs pos="100000">
                <a:schemeClr val="tx2">
                  <a:lumMod val="75000"/>
                  <a:alpha val="6700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dirty="0"/>
          </a:p>
        </p:txBody>
      </p:sp>
      <p:sp>
        <p:nvSpPr>
          <p:cNvPr id="10" name="Oval 9"/>
          <p:cNvSpPr/>
          <p:nvPr userDrawn="1"/>
        </p:nvSpPr>
        <p:spPr>
          <a:xfrm rot="15764460">
            <a:off x="2242309" y="61345"/>
            <a:ext cx="8897558" cy="8897559"/>
          </a:xfrm>
          <a:prstGeom prst="ellipse">
            <a:avLst/>
          </a:prstGeom>
          <a:gradFill>
            <a:gsLst>
              <a:gs pos="16000">
                <a:srgbClr val="7030A0">
                  <a:lumMod val="100000"/>
                  <a:alpha val="27000"/>
                </a:srgbClr>
              </a:gs>
              <a:gs pos="68000">
                <a:srgbClr val="B5216F">
                  <a:alpha val="70000"/>
                </a:srgbClr>
              </a:gs>
            </a:gsLst>
            <a:lin ang="3600000" scaled="0"/>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8" name="Rectangle 7"/>
          <p:cNvSpPr/>
          <p:nvPr userDrawn="1"/>
        </p:nvSpPr>
        <p:spPr>
          <a:xfrm>
            <a:off x="-55604" y="469560"/>
            <a:ext cx="12303211" cy="5918887"/>
          </a:xfrm>
          <a:prstGeom prst="rect">
            <a:avLst/>
          </a:prstGeom>
          <a:solidFill>
            <a:schemeClr val="bg2">
              <a:lumMod val="10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7" name="Media Placeholder 6"/>
          <p:cNvSpPr>
            <a:spLocks noGrp="1"/>
          </p:cNvSpPr>
          <p:nvPr>
            <p:ph type="media" sz="quarter" idx="10"/>
          </p:nvPr>
        </p:nvSpPr>
        <p:spPr>
          <a:xfrm>
            <a:off x="707424" y="627109"/>
            <a:ext cx="10777152" cy="5603789"/>
          </a:xfrm>
          <a:solidFill>
            <a:schemeClr val="bg2">
              <a:lumMod val="25000"/>
            </a:schemeClr>
          </a:solidFill>
        </p:spPr>
        <p:txBody>
          <a:bodyPr/>
          <a:lstStyle/>
          <a:p>
            <a:endParaRPr lang="id-ID"/>
          </a:p>
        </p:txBody>
      </p:sp>
    </p:spTree>
    <p:extLst>
      <p:ext uri="{BB962C8B-B14F-4D97-AF65-F5344CB8AC3E}">
        <p14:creationId xmlns:p14="http://schemas.microsoft.com/office/powerpoint/2010/main" val="2819902638"/>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27477057"/>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7003"/>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8895368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0006523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436"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436"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28225159"/>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33251095"/>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4637072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1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65456024"/>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27957430"/>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4052029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741"/>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741"/>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9946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29.xml"/><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0.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40.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1.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51.xml"/><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2.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62.xml"/><Relationship Id="rId3" Type="http://schemas.openxmlformats.org/officeDocument/2006/relationships/slideLayout" Target="../slideLayouts/slideLayout157.xml"/><Relationship Id="rId7" Type="http://schemas.openxmlformats.org/officeDocument/2006/relationships/slideLayout" Target="../slideLayouts/slideLayout161.xml"/><Relationship Id="rId12" Type="http://schemas.openxmlformats.org/officeDocument/2006/relationships/theme" Target="../theme/theme13.xml"/><Relationship Id="rId2" Type="http://schemas.openxmlformats.org/officeDocument/2006/relationships/slideLayout" Target="../slideLayouts/slideLayout156.xml"/><Relationship Id="rId1" Type="http://schemas.openxmlformats.org/officeDocument/2006/relationships/slideLayout" Target="../slideLayouts/slideLayout155.xml"/><Relationship Id="rId6" Type="http://schemas.openxmlformats.org/officeDocument/2006/relationships/slideLayout" Target="../slideLayouts/slideLayout160.xml"/><Relationship Id="rId11" Type="http://schemas.openxmlformats.org/officeDocument/2006/relationships/slideLayout" Target="../slideLayouts/slideLayout165.xml"/><Relationship Id="rId5" Type="http://schemas.openxmlformats.org/officeDocument/2006/relationships/slideLayout" Target="../slideLayouts/slideLayout159.xml"/><Relationship Id="rId10" Type="http://schemas.openxmlformats.org/officeDocument/2006/relationships/slideLayout" Target="../slideLayouts/slideLayout164.xml"/><Relationship Id="rId4" Type="http://schemas.openxmlformats.org/officeDocument/2006/relationships/slideLayout" Target="../slideLayouts/slideLayout158.xml"/><Relationship Id="rId9" Type="http://schemas.openxmlformats.org/officeDocument/2006/relationships/slideLayout" Target="../slideLayouts/slideLayout16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73.xml"/><Relationship Id="rId13" Type="http://schemas.openxmlformats.org/officeDocument/2006/relationships/slideLayout" Target="../slideLayouts/slideLayout178.xml"/><Relationship Id="rId18" Type="http://schemas.openxmlformats.org/officeDocument/2006/relationships/slideLayout" Target="../slideLayouts/slideLayout183.xml"/><Relationship Id="rId3" Type="http://schemas.openxmlformats.org/officeDocument/2006/relationships/slideLayout" Target="../slideLayouts/slideLayout168.xml"/><Relationship Id="rId21" Type="http://schemas.openxmlformats.org/officeDocument/2006/relationships/slideLayout" Target="../slideLayouts/slideLayout186.xml"/><Relationship Id="rId7" Type="http://schemas.openxmlformats.org/officeDocument/2006/relationships/slideLayout" Target="../slideLayouts/slideLayout172.xml"/><Relationship Id="rId12" Type="http://schemas.openxmlformats.org/officeDocument/2006/relationships/slideLayout" Target="../slideLayouts/slideLayout177.xml"/><Relationship Id="rId17" Type="http://schemas.openxmlformats.org/officeDocument/2006/relationships/slideLayout" Target="../slideLayouts/slideLayout182.xml"/><Relationship Id="rId2" Type="http://schemas.openxmlformats.org/officeDocument/2006/relationships/slideLayout" Target="../slideLayouts/slideLayout167.xml"/><Relationship Id="rId16" Type="http://schemas.openxmlformats.org/officeDocument/2006/relationships/slideLayout" Target="../slideLayouts/slideLayout181.xml"/><Relationship Id="rId20" Type="http://schemas.openxmlformats.org/officeDocument/2006/relationships/slideLayout" Target="../slideLayouts/slideLayout185.xml"/><Relationship Id="rId1" Type="http://schemas.openxmlformats.org/officeDocument/2006/relationships/slideLayout" Target="../slideLayouts/slideLayout166.xml"/><Relationship Id="rId6" Type="http://schemas.openxmlformats.org/officeDocument/2006/relationships/slideLayout" Target="../slideLayouts/slideLayout171.xml"/><Relationship Id="rId11" Type="http://schemas.openxmlformats.org/officeDocument/2006/relationships/slideLayout" Target="../slideLayouts/slideLayout176.xml"/><Relationship Id="rId5" Type="http://schemas.openxmlformats.org/officeDocument/2006/relationships/slideLayout" Target="../slideLayouts/slideLayout170.xml"/><Relationship Id="rId15" Type="http://schemas.openxmlformats.org/officeDocument/2006/relationships/slideLayout" Target="../slideLayouts/slideLayout180.xml"/><Relationship Id="rId23" Type="http://schemas.openxmlformats.org/officeDocument/2006/relationships/theme" Target="../theme/theme14.xml"/><Relationship Id="rId10" Type="http://schemas.openxmlformats.org/officeDocument/2006/relationships/slideLayout" Target="../slideLayouts/slideLayout175.xml"/><Relationship Id="rId19" Type="http://schemas.openxmlformats.org/officeDocument/2006/relationships/slideLayout" Target="../slideLayouts/slideLayout184.xml"/><Relationship Id="rId4" Type="http://schemas.openxmlformats.org/officeDocument/2006/relationships/slideLayout" Target="../slideLayouts/slideLayout169.xml"/><Relationship Id="rId9" Type="http://schemas.openxmlformats.org/officeDocument/2006/relationships/slideLayout" Target="../slideLayouts/slideLayout174.xml"/><Relationship Id="rId14" Type="http://schemas.openxmlformats.org/officeDocument/2006/relationships/slideLayout" Target="../slideLayouts/slideLayout179.xml"/><Relationship Id="rId22" Type="http://schemas.openxmlformats.org/officeDocument/2006/relationships/slideLayout" Target="../slideLayouts/slideLayout187.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95.xml"/><Relationship Id="rId13" Type="http://schemas.openxmlformats.org/officeDocument/2006/relationships/slideLayout" Target="../slideLayouts/slideLayout200.xml"/><Relationship Id="rId18" Type="http://schemas.openxmlformats.org/officeDocument/2006/relationships/slideLayout" Target="../slideLayouts/slideLayout205.xml"/><Relationship Id="rId3" Type="http://schemas.openxmlformats.org/officeDocument/2006/relationships/slideLayout" Target="../slideLayouts/slideLayout190.xml"/><Relationship Id="rId21" Type="http://schemas.openxmlformats.org/officeDocument/2006/relationships/slideLayout" Target="../slideLayouts/slideLayout208.xml"/><Relationship Id="rId7" Type="http://schemas.openxmlformats.org/officeDocument/2006/relationships/slideLayout" Target="../slideLayouts/slideLayout194.xml"/><Relationship Id="rId12" Type="http://schemas.openxmlformats.org/officeDocument/2006/relationships/slideLayout" Target="../slideLayouts/slideLayout199.xml"/><Relationship Id="rId17" Type="http://schemas.openxmlformats.org/officeDocument/2006/relationships/slideLayout" Target="../slideLayouts/slideLayout204.xml"/><Relationship Id="rId2" Type="http://schemas.openxmlformats.org/officeDocument/2006/relationships/slideLayout" Target="../slideLayouts/slideLayout189.xml"/><Relationship Id="rId16" Type="http://schemas.openxmlformats.org/officeDocument/2006/relationships/slideLayout" Target="../slideLayouts/slideLayout203.xml"/><Relationship Id="rId20" Type="http://schemas.openxmlformats.org/officeDocument/2006/relationships/slideLayout" Target="../slideLayouts/slideLayout207.xml"/><Relationship Id="rId1" Type="http://schemas.openxmlformats.org/officeDocument/2006/relationships/slideLayout" Target="../slideLayouts/slideLayout188.xml"/><Relationship Id="rId6" Type="http://schemas.openxmlformats.org/officeDocument/2006/relationships/slideLayout" Target="../slideLayouts/slideLayout193.xml"/><Relationship Id="rId11" Type="http://schemas.openxmlformats.org/officeDocument/2006/relationships/slideLayout" Target="../slideLayouts/slideLayout198.xml"/><Relationship Id="rId5" Type="http://schemas.openxmlformats.org/officeDocument/2006/relationships/slideLayout" Target="../slideLayouts/slideLayout192.xml"/><Relationship Id="rId15" Type="http://schemas.openxmlformats.org/officeDocument/2006/relationships/slideLayout" Target="../slideLayouts/slideLayout202.xml"/><Relationship Id="rId23" Type="http://schemas.openxmlformats.org/officeDocument/2006/relationships/theme" Target="../theme/theme15.xml"/><Relationship Id="rId10" Type="http://schemas.openxmlformats.org/officeDocument/2006/relationships/slideLayout" Target="../slideLayouts/slideLayout197.xml"/><Relationship Id="rId19" Type="http://schemas.openxmlformats.org/officeDocument/2006/relationships/slideLayout" Target="../slideLayouts/slideLayout206.xml"/><Relationship Id="rId4" Type="http://schemas.openxmlformats.org/officeDocument/2006/relationships/slideLayout" Target="../slideLayouts/slideLayout191.xml"/><Relationship Id="rId9" Type="http://schemas.openxmlformats.org/officeDocument/2006/relationships/slideLayout" Target="../slideLayouts/slideLayout196.xml"/><Relationship Id="rId14" Type="http://schemas.openxmlformats.org/officeDocument/2006/relationships/slideLayout" Target="../slideLayouts/slideLayout201.xml"/><Relationship Id="rId22" Type="http://schemas.openxmlformats.org/officeDocument/2006/relationships/slideLayout" Target="../slideLayouts/slideLayout20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2.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3.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4.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5.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slideLayout" Target="../slideLayouts/slideLayout79.xml"/><Relationship Id="rId18" Type="http://schemas.openxmlformats.org/officeDocument/2006/relationships/slideLayout" Target="../slideLayouts/slideLayout84.xml"/><Relationship Id="rId3" Type="http://schemas.openxmlformats.org/officeDocument/2006/relationships/slideLayout" Target="../slideLayouts/slideLayout69.xml"/><Relationship Id="rId21" Type="http://schemas.openxmlformats.org/officeDocument/2006/relationships/slideLayout" Target="../slideLayouts/slideLayout87.xml"/><Relationship Id="rId7" Type="http://schemas.openxmlformats.org/officeDocument/2006/relationships/slideLayout" Target="../slideLayouts/slideLayout73.xml"/><Relationship Id="rId12" Type="http://schemas.openxmlformats.org/officeDocument/2006/relationships/slideLayout" Target="../slideLayouts/slideLayout78.xml"/><Relationship Id="rId17" Type="http://schemas.openxmlformats.org/officeDocument/2006/relationships/slideLayout" Target="../slideLayouts/slideLayout83.xml"/><Relationship Id="rId2" Type="http://schemas.openxmlformats.org/officeDocument/2006/relationships/slideLayout" Target="../slideLayouts/slideLayout68.xml"/><Relationship Id="rId16" Type="http://schemas.openxmlformats.org/officeDocument/2006/relationships/slideLayout" Target="../slideLayouts/slideLayout82.xml"/><Relationship Id="rId20" Type="http://schemas.openxmlformats.org/officeDocument/2006/relationships/slideLayout" Target="../slideLayouts/slideLayout86.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5" Type="http://schemas.openxmlformats.org/officeDocument/2006/relationships/slideLayout" Target="../slideLayouts/slideLayout81.xml"/><Relationship Id="rId23" Type="http://schemas.openxmlformats.org/officeDocument/2006/relationships/theme" Target="../theme/theme6.xml"/><Relationship Id="rId10" Type="http://schemas.openxmlformats.org/officeDocument/2006/relationships/slideLayout" Target="../slideLayouts/slideLayout76.xml"/><Relationship Id="rId19" Type="http://schemas.openxmlformats.org/officeDocument/2006/relationships/slideLayout" Target="../slideLayouts/slideLayout85.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slideLayout" Target="../slideLayouts/slideLayout80.xml"/><Relationship Id="rId22" Type="http://schemas.openxmlformats.org/officeDocument/2006/relationships/slideLayout" Target="../slideLayouts/slideLayout88.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7.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8.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18.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9.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dirty="0"/>
              <a:t>Click to edit Master title style</a:t>
            </a:r>
            <a:endParaRPr lang="id-ID"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d-ID" dirty="0"/>
          </a:p>
        </p:txBody>
      </p:sp>
      <p:sp>
        <p:nvSpPr>
          <p:cNvPr id="4" name="Date Placeholder 3"/>
          <p:cNvSpPr>
            <a:spLocks noGrp="1"/>
          </p:cNvSpPr>
          <p:nvPr>
            <p:ph type="dt" sz="half" idx="2"/>
          </p:nvPr>
        </p:nvSpPr>
        <p:spPr>
          <a:xfrm>
            <a:off x="838200" y="635648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AA4557-F19C-4DC8-A740-C33AC3E0554F}" type="datetimeFigureOut">
              <a:rPr lang="id-ID" smtClean="0"/>
              <a:t>05/02/2020</a:t>
            </a:fld>
            <a:endParaRPr lang="id-ID"/>
          </a:p>
        </p:txBody>
      </p:sp>
      <p:sp>
        <p:nvSpPr>
          <p:cNvPr id="5" name="Footer Placeholder 4"/>
          <p:cNvSpPr>
            <a:spLocks noGrp="1"/>
          </p:cNvSpPr>
          <p:nvPr>
            <p:ph type="ftr" sz="quarter" idx="3"/>
          </p:nvPr>
        </p:nvSpPr>
        <p:spPr>
          <a:xfrm>
            <a:off x="4038600" y="635648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610600" y="635648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C17396-451E-439C-9378-F671FB34CD39}" type="slidenum">
              <a:rPr lang="id-ID" smtClean="0"/>
              <a:t>‹#›</a:t>
            </a:fld>
            <a:endParaRPr lang="id-ID"/>
          </a:p>
        </p:txBody>
      </p:sp>
    </p:spTree>
    <p:extLst>
      <p:ext uri="{BB962C8B-B14F-4D97-AF65-F5344CB8AC3E}">
        <p14:creationId xmlns:p14="http://schemas.microsoft.com/office/powerpoint/2010/main" val="1731515617"/>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50" r:id="rId3"/>
    <p:sldLayoutId id="2147483651" r:id="rId4"/>
    <p:sldLayoutId id="2147483652" r:id="rId5"/>
    <p:sldLayoutId id="2147483653" r:id="rId6"/>
    <p:sldLayoutId id="2147483654" r:id="rId7"/>
    <p:sldLayoutId id="2147483655" r:id="rId8"/>
    <p:sldLayoutId id="2147483665" r:id="rId9"/>
    <p:sldLayoutId id="2147483656" r:id="rId10"/>
    <p:sldLayoutId id="2147483657" r:id="rId11"/>
    <p:sldLayoutId id="2147483658" r:id="rId12"/>
    <p:sldLayoutId id="2147483659" r:id="rId13"/>
    <p:sldLayoutId id="2147483670" r:id="rId14"/>
    <p:sldLayoutId id="2147483661" r:id="rId15"/>
    <p:sldLayoutId id="2147483662" r:id="rId16"/>
    <p:sldLayoutId id="2147483663" r:id="rId17"/>
    <p:sldLayoutId id="2147483664" r:id="rId18"/>
    <p:sldLayoutId id="2147483666" r:id="rId19"/>
    <p:sldLayoutId id="2147483667" r:id="rId20"/>
    <p:sldLayoutId id="2147483668" r:id="rId21"/>
    <p:sldLayoutId id="2147483669" r:id="rId22"/>
  </p:sldLayoutIdLst>
  <p:txStyles>
    <p:titleStyle>
      <a:lvl1pPr algn="l" defTabSz="914400" rtl="0" eaLnBrk="1" latinLnBrk="0" hangingPunct="1">
        <a:lnSpc>
          <a:spcPct val="90000"/>
        </a:lnSpc>
        <a:spcBef>
          <a:spcPct val="0"/>
        </a:spcBef>
        <a:buNone/>
        <a:defRPr sz="4400" kern="1200">
          <a:solidFill>
            <a:schemeClr val="bg1"/>
          </a:solidFill>
          <a:latin typeface="Lato Black" panose="020F0A0202020403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Lato Light" panose="020F03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Lato Light" panose="020F03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Lato Light" panose="020F03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Lato Light" panose="020F03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Lato Light" panose="020F03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41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41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41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2277043"/>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id-ID" smtClean="0"/>
              <a:t>Click to edit Master title style</a:t>
            </a:r>
          </a:p>
        </p:txBody>
      </p:sp>
      <p:sp>
        <p:nvSpPr>
          <p:cNvPr id="2051" name="Text Placeholder 2"/>
          <p:cNvSpPr>
            <a:spLocks noGrp="1"/>
          </p:cNvSpPr>
          <p:nvPr>
            <p:ph type="body" idx="1"/>
          </p:nvPr>
        </p:nvSpPr>
        <p:spPr bwMode="auto">
          <a:xfrm>
            <a:off x="609600" y="1600206"/>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id-ID" smtClean="0"/>
              <a:t>Click to edit Master text styles</a:t>
            </a:r>
          </a:p>
          <a:p>
            <a:pPr lvl="1"/>
            <a:r>
              <a:rPr lang="en-US" altLang="id-ID" smtClean="0"/>
              <a:t>Second level</a:t>
            </a:r>
          </a:p>
          <a:p>
            <a:pPr lvl="2"/>
            <a:r>
              <a:rPr lang="en-US" altLang="id-ID" smtClean="0"/>
              <a:t>Third level</a:t>
            </a:r>
          </a:p>
          <a:p>
            <a:pPr lvl="3"/>
            <a:r>
              <a:rPr lang="en-US" altLang="id-ID" smtClean="0"/>
              <a:t>Fourth level</a:t>
            </a:r>
          </a:p>
          <a:p>
            <a:pPr lvl="4"/>
            <a:r>
              <a:rPr lang="en-US" altLang="id-ID" smtClean="0"/>
              <a:t>Fifth level</a:t>
            </a:r>
          </a:p>
        </p:txBody>
      </p:sp>
      <p:sp>
        <p:nvSpPr>
          <p:cNvPr id="4" name="Date Placeholder 3"/>
          <p:cNvSpPr>
            <a:spLocks noGrp="1"/>
          </p:cNvSpPr>
          <p:nvPr>
            <p:ph type="dt" sz="half" idx="2"/>
          </p:nvPr>
        </p:nvSpPr>
        <p:spPr>
          <a:xfrm>
            <a:off x="609600" y="6356393"/>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prstClr val="black">
                    <a:tint val="75000"/>
                  </a:prstClr>
                </a:solidFill>
                <a:latin typeface="+mn-lt"/>
                <a:cs typeface="+mn-cs"/>
              </a:defRPr>
            </a:lvl1pPr>
          </a:lstStyle>
          <a:p>
            <a:pPr>
              <a:defRPr/>
            </a:pPr>
            <a:fld id="{A2219498-4584-4A42-AC25-7B40F438A291}" type="datetimeFigureOut">
              <a:rPr lang="en-US"/>
              <a:pPr>
                <a:defRPr/>
              </a:pPr>
              <a:t>2/5/2020</a:t>
            </a:fld>
            <a:endParaRPr lang="en-US"/>
          </a:p>
        </p:txBody>
      </p:sp>
      <p:sp>
        <p:nvSpPr>
          <p:cNvPr id="5" name="Footer Placeholder 4"/>
          <p:cNvSpPr>
            <a:spLocks noGrp="1"/>
          </p:cNvSpPr>
          <p:nvPr>
            <p:ph type="ftr" sz="quarter" idx="3"/>
          </p:nvPr>
        </p:nvSpPr>
        <p:spPr>
          <a:xfrm>
            <a:off x="4165600" y="6356393"/>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prstClr val="black">
                    <a:tint val="75000"/>
                  </a:prst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8737600" y="6356393"/>
            <a:ext cx="28448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prstClr val="black">
                    <a:tint val="75000"/>
                  </a:prstClr>
                </a:solidFill>
                <a:latin typeface="+mn-lt"/>
                <a:cs typeface="+mn-cs"/>
              </a:defRPr>
            </a:lvl1pPr>
          </a:lstStyle>
          <a:p>
            <a:pPr>
              <a:defRPr/>
            </a:pPr>
            <a:fld id="{0B986BF5-CF9B-4E51-9C25-A0F1E73F243A}" type="slidenum">
              <a:rPr lang="en-US"/>
              <a:pPr>
                <a:defRPr/>
              </a:pPr>
              <a:t>‹#›</a:t>
            </a:fld>
            <a:endParaRPr lang="en-US"/>
          </a:p>
        </p:txBody>
      </p:sp>
    </p:spTree>
    <p:extLst>
      <p:ext uri="{BB962C8B-B14F-4D97-AF65-F5344CB8AC3E}">
        <p14:creationId xmlns:p14="http://schemas.microsoft.com/office/powerpoint/2010/main" val="1575704592"/>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Lst>
  <p:transition spd="med">
    <p:fade/>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7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7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7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39380812"/>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30434744"/>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dirty="0"/>
              <a:t>Click to edit Master title style</a:t>
            </a:r>
            <a:endParaRPr lang="id-ID"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d-ID" dirty="0"/>
          </a:p>
        </p:txBody>
      </p:sp>
      <p:sp>
        <p:nvSpPr>
          <p:cNvPr id="4" name="Date Placeholder 3"/>
          <p:cNvSpPr>
            <a:spLocks noGrp="1"/>
          </p:cNvSpPr>
          <p:nvPr>
            <p:ph type="dt" sz="half" idx="2"/>
          </p:nvPr>
        </p:nvSpPr>
        <p:spPr>
          <a:xfrm>
            <a:off x="838200" y="635648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AA4557-F19C-4DC8-A740-C33AC3E0554F}" type="datetimeFigureOut">
              <a:rPr lang="id-ID" smtClean="0">
                <a:solidFill>
                  <a:prstClr val="black">
                    <a:tint val="75000"/>
                  </a:prstClr>
                </a:solidFill>
              </a:rPr>
              <a:pPr/>
              <a:t>05/02/2020</a:t>
            </a:fld>
            <a:endParaRPr lang="id-ID">
              <a:solidFill>
                <a:prstClr val="black">
                  <a:tint val="75000"/>
                </a:prstClr>
              </a:solidFill>
            </a:endParaRPr>
          </a:p>
        </p:txBody>
      </p:sp>
      <p:sp>
        <p:nvSpPr>
          <p:cNvPr id="5" name="Footer Placeholder 4"/>
          <p:cNvSpPr>
            <a:spLocks noGrp="1"/>
          </p:cNvSpPr>
          <p:nvPr>
            <p:ph type="ftr" sz="quarter" idx="3"/>
          </p:nvPr>
        </p:nvSpPr>
        <p:spPr>
          <a:xfrm>
            <a:off x="4038600" y="635648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solidFill>
                <a:prstClr val="black">
                  <a:tint val="75000"/>
                </a:prstClr>
              </a:solidFill>
            </a:endParaRPr>
          </a:p>
        </p:txBody>
      </p:sp>
      <p:sp>
        <p:nvSpPr>
          <p:cNvPr id="6" name="Slide Number Placeholder 5"/>
          <p:cNvSpPr>
            <a:spLocks noGrp="1"/>
          </p:cNvSpPr>
          <p:nvPr>
            <p:ph type="sldNum" sz="quarter" idx="4"/>
          </p:nvPr>
        </p:nvSpPr>
        <p:spPr>
          <a:xfrm>
            <a:off x="8610600" y="635648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C17396-451E-439C-9378-F671FB34CD39}" type="slidenum">
              <a:rPr lang="id-ID" smtClean="0">
                <a:solidFill>
                  <a:prstClr val="black">
                    <a:tint val="75000"/>
                  </a:prstClr>
                </a:solidFill>
              </a:rPr>
              <a:pPr/>
              <a:t>‹#›</a:t>
            </a:fld>
            <a:endParaRPr lang="id-ID">
              <a:solidFill>
                <a:prstClr val="black">
                  <a:tint val="75000"/>
                </a:prstClr>
              </a:solidFill>
            </a:endParaRPr>
          </a:p>
        </p:txBody>
      </p:sp>
    </p:spTree>
    <p:extLst>
      <p:ext uri="{BB962C8B-B14F-4D97-AF65-F5344CB8AC3E}">
        <p14:creationId xmlns:p14="http://schemas.microsoft.com/office/powerpoint/2010/main" val="1874723740"/>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 id="2147483850" r:id="rId12"/>
    <p:sldLayoutId id="2147483851" r:id="rId13"/>
    <p:sldLayoutId id="2147483852" r:id="rId14"/>
    <p:sldLayoutId id="2147483853" r:id="rId15"/>
    <p:sldLayoutId id="2147483854" r:id="rId16"/>
    <p:sldLayoutId id="2147483855" r:id="rId17"/>
    <p:sldLayoutId id="2147483856" r:id="rId18"/>
    <p:sldLayoutId id="2147483857" r:id="rId19"/>
    <p:sldLayoutId id="2147483858" r:id="rId20"/>
    <p:sldLayoutId id="2147483859" r:id="rId21"/>
    <p:sldLayoutId id="2147483860" r:id="rId22"/>
  </p:sldLayoutIdLst>
  <p:txStyles>
    <p:titleStyle>
      <a:lvl1pPr algn="l" defTabSz="914400" rtl="0" eaLnBrk="1" latinLnBrk="0" hangingPunct="1">
        <a:lnSpc>
          <a:spcPct val="90000"/>
        </a:lnSpc>
        <a:spcBef>
          <a:spcPct val="0"/>
        </a:spcBef>
        <a:buNone/>
        <a:defRPr sz="4400" kern="1200">
          <a:solidFill>
            <a:schemeClr val="bg1"/>
          </a:solidFill>
          <a:latin typeface="Lato Black" panose="020F0A0202020403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Lato Light" panose="020F03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Lato Light" panose="020F03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Lato Light" panose="020F03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Lato Light" panose="020F03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Lato Light" panose="020F03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dirty="0"/>
              <a:t>Click to edit Master title style</a:t>
            </a:r>
            <a:endParaRPr lang="id-ID"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d-ID" dirty="0"/>
          </a:p>
        </p:txBody>
      </p:sp>
      <p:sp>
        <p:nvSpPr>
          <p:cNvPr id="4" name="Date Placeholder 3"/>
          <p:cNvSpPr>
            <a:spLocks noGrp="1"/>
          </p:cNvSpPr>
          <p:nvPr>
            <p:ph type="dt" sz="half" idx="2"/>
          </p:nvPr>
        </p:nvSpPr>
        <p:spPr>
          <a:xfrm>
            <a:off x="838200" y="635648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AA4557-F19C-4DC8-A740-C33AC3E0554F}" type="datetimeFigureOut">
              <a:rPr lang="id-ID" smtClean="0">
                <a:solidFill>
                  <a:prstClr val="black">
                    <a:tint val="75000"/>
                  </a:prstClr>
                </a:solidFill>
              </a:rPr>
              <a:pPr/>
              <a:t>05/02/2020</a:t>
            </a:fld>
            <a:endParaRPr lang="id-ID">
              <a:solidFill>
                <a:prstClr val="black">
                  <a:tint val="75000"/>
                </a:prstClr>
              </a:solidFill>
            </a:endParaRPr>
          </a:p>
        </p:txBody>
      </p:sp>
      <p:sp>
        <p:nvSpPr>
          <p:cNvPr id="5" name="Footer Placeholder 4"/>
          <p:cNvSpPr>
            <a:spLocks noGrp="1"/>
          </p:cNvSpPr>
          <p:nvPr>
            <p:ph type="ftr" sz="quarter" idx="3"/>
          </p:nvPr>
        </p:nvSpPr>
        <p:spPr>
          <a:xfrm>
            <a:off x="4038600" y="635648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solidFill>
                <a:prstClr val="black">
                  <a:tint val="75000"/>
                </a:prstClr>
              </a:solidFill>
            </a:endParaRPr>
          </a:p>
        </p:txBody>
      </p:sp>
      <p:sp>
        <p:nvSpPr>
          <p:cNvPr id="6" name="Slide Number Placeholder 5"/>
          <p:cNvSpPr>
            <a:spLocks noGrp="1"/>
          </p:cNvSpPr>
          <p:nvPr>
            <p:ph type="sldNum" sz="quarter" idx="4"/>
          </p:nvPr>
        </p:nvSpPr>
        <p:spPr>
          <a:xfrm>
            <a:off x="8610600" y="635648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C17396-451E-439C-9378-F671FB34CD39}" type="slidenum">
              <a:rPr lang="id-ID" smtClean="0">
                <a:solidFill>
                  <a:prstClr val="black">
                    <a:tint val="75000"/>
                  </a:prstClr>
                </a:solidFill>
              </a:rPr>
              <a:pPr/>
              <a:t>‹#›</a:t>
            </a:fld>
            <a:endParaRPr lang="id-ID">
              <a:solidFill>
                <a:prstClr val="black">
                  <a:tint val="75000"/>
                </a:prstClr>
              </a:solidFill>
            </a:endParaRPr>
          </a:p>
        </p:txBody>
      </p:sp>
    </p:spTree>
    <p:extLst>
      <p:ext uri="{BB962C8B-B14F-4D97-AF65-F5344CB8AC3E}">
        <p14:creationId xmlns:p14="http://schemas.microsoft.com/office/powerpoint/2010/main" val="1743991161"/>
      </p:ext>
    </p:extLst>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 id="2147483873" r:id="rId12"/>
    <p:sldLayoutId id="2147483874" r:id="rId13"/>
    <p:sldLayoutId id="2147483875" r:id="rId14"/>
    <p:sldLayoutId id="2147483876" r:id="rId15"/>
    <p:sldLayoutId id="2147483877" r:id="rId16"/>
    <p:sldLayoutId id="2147483878" r:id="rId17"/>
    <p:sldLayoutId id="2147483879" r:id="rId18"/>
    <p:sldLayoutId id="2147483880" r:id="rId19"/>
    <p:sldLayoutId id="2147483881" r:id="rId20"/>
    <p:sldLayoutId id="2147483882" r:id="rId21"/>
    <p:sldLayoutId id="2147483883" r:id="rId22"/>
  </p:sldLayoutIdLst>
  <p:txStyles>
    <p:titleStyle>
      <a:lvl1pPr algn="l" defTabSz="914400" rtl="0" eaLnBrk="1" latinLnBrk="0" hangingPunct="1">
        <a:lnSpc>
          <a:spcPct val="90000"/>
        </a:lnSpc>
        <a:spcBef>
          <a:spcPct val="0"/>
        </a:spcBef>
        <a:buNone/>
        <a:defRPr sz="4400" kern="1200">
          <a:solidFill>
            <a:schemeClr val="bg1"/>
          </a:solidFill>
          <a:latin typeface="Lato Black" panose="020F0A0202020403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Lato Light" panose="020F03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Lato Light" panose="020F03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Lato Light" panose="020F03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Lato Light" panose="020F03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Lato Light" panose="020F03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48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48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48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95063785"/>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48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48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48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16211322"/>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477"/>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477"/>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477"/>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84311910"/>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id-ID" smtClean="0"/>
              <a:t>Click to edit Master title style</a:t>
            </a:r>
          </a:p>
        </p:txBody>
      </p:sp>
      <p:sp>
        <p:nvSpPr>
          <p:cNvPr id="2051" name="Text Placeholder 2"/>
          <p:cNvSpPr>
            <a:spLocks noGrp="1"/>
          </p:cNvSpPr>
          <p:nvPr>
            <p:ph type="body" idx="1"/>
          </p:nvPr>
        </p:nvSpPr>
        <p:spPr bwMode="auto">
          <a:xfrm>
            <a:off x="609600" y="1600206"/>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id-ID" smtClean="0"/>
              <a:t>Click to edit Master text styles</a:t>
            </a:r>
          </a:p>
          <a:p>
            <a:pPr lvl="1"/>
            <a:r>
              <a:rPr lang="en-US" altLang="id-ID" smtClean="0"/>
              <a:t>Second level</a:t>
            </a:r>
          </a:p>
          <a:p>
            <a:pPr lvl="2"/>
            <a:r>
              <a:rPr lang="en-US" altLang="id-ID" smtClean="0"/>
              <a:t>Third level</a:t>
            </a:r>
          </a:p>
          <a:p>
            <a:pPr lvl="3"/>
            <a:r>
              <a:rPr lang="en-US" altLang="id-ID" smtClean="0"/>
              <a:t>Fourth level</a:t>
            </a:r>
          </a:p>
          <a:p>
            <a:pPr lvl="4"/>
            <a:r>
              <a:rPr lang="en-US" altLang="id-ID" smtClean="0"/>
              <a:t>Fifth level</a:t>
            </a:r>
          </a:p>
        </p:txBody>
      </p:sp>
      <p:sp>
        <p:nvSpPr>
          <p:cNvPr id="4" name="Date Placeholder 3"/>
          <p:cNvSpPr>
            <a:spLocks noGrp="1"/>
          </p:cNvSpPr>
          <p:nvPr>
            <p:ph type="dt" sz="half" idx="2"/>
          </p:nvPr>
        </p:nvSpPr>
        <p:spPr>
          <a:xfrm>
            <a:off x="609600" y="6356473"/>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prstClr val="black">
                    <a:tint val="75000"/>
                  </a:prstClr>
                </a:solidFill>
                <a:latin typeface="+mn-lt"/>
                <a:cs typeface="+mn-cs"/>
              </a:defRPr>
            </a:lvl1pPr>
          </a:lstStyle>
          <a:p>
            <a:pPr>
              <a:defRPr/>
            </a:pPr>
            <a:fld id="{A2219498-4584-4A42-AC25-7B40F438A291}" type="datetimeFigureOut">
              <a:rPr lang="en-US"/>
              <a:pPr>
                <a:defRPr/>
              </a:pPr>
              <a:t>2/5/2020</a:t>
            </a:fld>
            <a:endParaRPr lang="en-US"/>
          </a:p>
        </p:txBody>
      </p:sp>
      <p:sp>
        <p:nvSpPr>
          <p:cNvPr id="5" name="Footer Placeholder 4"/>
          <p:cNvSpPr>
            <a:spLocks noGrp="1"/>
          </p:cNvSpPr>
          <p:nvPr>
            <p:ph type="ftr" sz="quarter" idx="3"/>
          </p:nvPr>
        </p:nvSpPr>
        <p:spPr>
          <a:xfrm>
            <a:off x="4165600" y="6356473"/>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prstClr val="black">
                    <a:tint val="75000"/>
                  </a:prst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8737600" y="6356473"/>
            <a:ext cx="28448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prstClr val="black">
                    <a:tint val="75000"/>
                  </a:prstClr>
                </a:solidFill>
                <a:latin typeface="+mn-lt"/>
                <a:cs typeface="+mn-cs"/>
              </a:defRPr>
            </a:lvl1pPr>
          </a:lstStyle>
          <a:p>
            <a:pPr>
              <a:defRPr/>
            </a:pPr>
            <a:fld id="{0B986BF5-CF9B-4E51-9C25-A0F1E73F243A}" type="slidenum">
              <a:rPr lang="en-US"/>
              <a:pPr>
                <a:defRPr/>
              </a:pPr>
              <a:t>‹#›</a:t>
            </a:fld>
            <a:endParaRPr lang="en-US"/>
          </a:p>
        </p:txBody>
      </p:sp>
    </p:spTree>
    <p:extLst>
      <p:ext uri="{BB962C8B-B14F-4D97-AF65-F5344CB8AC3E}">
        <p14:creationId xmlns:p14="http://schemas.microsoft.com/office/powerpoint/2010/main" val="2272683977"/>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ransition spd="med">
    <p:fade/>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dirty="0"/>
              <a:t>Click to edit Master title style</a:t>
            </a:r>
            <a:endParaRPr lang="id-ID"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d-ID" dirty="0"/>
          </a:p>
        </p:txBody>
      </p:sp>
      <p:sp>
        <p:nvSpPr>
          <p:cNvPr id="4" name="Date Placeholder 3"/>
          <p:cNvSpPr>
            <a:spLocks noGrp="1"/>
          </p:cNvSpPr>
          <p:nvPr>
            <p:ph type="dt" sz="half" idx="2"/>
          </p:nvPr>
        </p:nvSpPr>
        <p:spPr>
          <a:xfrm>
            <a:off x="838200" y="635648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AA4557-F19C-4DC8-A740-C33AC3E0554F}" type="datetimeFigureOut">
              <a:rPr lang="id-ID" smtClean="0">
                <a:solidFill>
                  <a:prstClr val="black">
                    <a:tint val="75000"/>
                  </a:prstClr>
                </a:solidFill>
              </a:rPr>
              <a:pPr/>
              <a:t>05/02/2020</a:t>
            </a:fld>
            <a:endParaRPr lang="id-ID">
              <a:solidFill>
                <a:prstClr val="black">
                  <a:tint val="75000"/>
                </a:prstClr>
              </a:solidFill>
            </a:endParaRPr>
          </a:p>
        </p:txBody>
      </p:sp>
      <p:sp>
        <p:nvSpPr>
          <p:cNvPr id="5" name="Footer Placeholder 4"/>
          <p:cNvSpPr>
            <a:spLocks noGrp="1"/>
          </p:cNvSpPr>
          <p:nvPr>
            <p:ph type="ftr" sz="quarter" idx="3"/>
          </p:nvPr>
        </p:nvSpPr>
        <p:spPr>
          <a:xfrm>
            <a:off x="4038600" y="635648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solidFill>
                <a:prstClr val="black">
                  <a:tint val="75000"/>
                </a:prstClr>
              </a:solidFill>
            </a:endParaRPr>
          </a:p>
        </p:txBody>
      </p:sp>
      <p:sp>
        <p:nvSpPr>
          <p:cNvPr id="6" name="Slide Number Placeholder 5"/>
          <p:cNvSpPr>
            <a:spLocks noGrp="1"/>
          </p:cNvSpPr>
          <p:nvPr>
            <p:ph type="sldNum" sz="quarter" idx="4"/>
          </p:nvPr>
        </p:nvSpPr>
        <p:spPr>
          <a:xfrm>
            <a:off x="8610600" y="635648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C17396-451E-439C-9378-F671FB34CD39}" type="slidenum">
              <a:rPr lang="id-ID" smtClean="0">
                <a:solidFill>
                  <a:prstClr val="black">
                    <a:tint val="75000"/>
                  </a:prstClr>
                </a:solidFill>
              </a:rPr>
              <a:pPr/>
              <a:t>‹#›</a:t>
            </a:fld>
            <a:endParaRPr lang="id-ID">
              <a:solidFill>
                <a:prstClr val="black">
                  <a:tint val="75000"/>
                </a:prstClr>
              </a:solidFill>
            </a:endParaRPr>
          </a:p>
        </p:txBody>
      </p:sp>
    </p:spTree>
    <p:extLst>
      <p:ext uri="{BB962C8B-B14F-4D97-AF65-F5344CB8AC3E}">
        <p14:creationId xmlns:p14="http://schemas.microsoft.com/office/powerpoint/2010/main" val="949959080"/>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 id="2147483749" r:id="rId18"/>
    <p:sldLayoutId id="2147483750" r:id="rId19"/>
    <p:sldLayoutId id="2147483751" r:id="rId20"/>
    <p:sldLayoutId id="2147483752" r:id="rId21"/>
    <p:sldLayoutId id="2147483753" r:id="rId22"/>
  </p:sldLayoutIdLst>
  <p:txStyles>
    <p:titleStyle>
      <a:lvl1pPr algn="l" defTabSz="914400" rtl="0" eaLnBrk="1" latinLnBrk="0" hangingPunct="1">
        <a:lnSpc>
          <a:spcPct val="90000"/>
        </a:lnSpc>
        <a:spcBef>
          <a:spcPct val="0"/>
        </a:spcBef>
        <a:buNone/>
        <a:defRPr sz="4400" kern="1200">
          <a:solidFill>
            <a:schemeClr val="bg1"/>
          </a:solidFill>
          <a:latin typeface="Lato Black" panose="020F0A0202020403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Lato Light" panose="020F03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Lato Light" panose="020F03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Lato Light" panose="020F03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Lato Light" panose="020F03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Lato Light" panose="020F03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4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4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4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87813301"/>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44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44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44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97267908"/>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427"/>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1F338F-A756-4FBD-A83A-78BDE0DB3361}" type="datetimeFigureOut">
              <a:rPr lang="en-US" smtClean="0">
                <a:solidFill>
                  <a:prstClr val="black">
                    <a:tint val="75000"/>
                  </a:prstClr>
                </a:solidFill>
              </a:rPr>
              <a:pPr/>
              <a:t>2/5/2020</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427"/>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427"/>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6FF056-7BFE-48AC-BA54-E0CE661CEA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43842768"/>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1.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1.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1.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www.blogger.com/null" TargetMode="External"/><Relationship Id="rId2" Type="http://schemas.openxmlformats.org/officeDocument/2006/relationships/image" Target="../media/image20.jpeg"/><Relationship Id="rId1" Type="http://schemas.openxmlformats.org/officeDocument/2006/relationships/slideLayout" Target="../slideLayouts/slideLayout138.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38.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38.xml"/></Relationships>
</file>

<file path=ppt/slides/_rels/slide27.xml.rels><?xml version="1.0" encoding="UTF-8" standalone="yes"?>
<Relationships xmlns="http://schemas.openxmlformats.org/package/2006/relationships"><Relationship Id="rId3" Type="http://schemas.openxmlformats.org/officeDocument/2006/relationships/hyperlink" Target="http://www.blogger.com/null" TargetMode="External"/><Relationship Id="rId2" Type="http://schemas.openxmlformats.org/officeDocument/2006/relationships/image" Target="../media/image20.jpeg"/><Relationship Id="rId1" Type="http://schemas.openxmlformats.org/officeDocument/2006/relationships/slideLayout" Target="../slideLayouts/slideLayout138.xml"/></Relationships>
</file>

<file path=ppt/slides/_rels/slide2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38.xml"/></Relationships>
</file>

<file path=ppt/slides/_rels/slide2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3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image" Target="../media/image20.jpeg"/><Relationship Id="rId1" Type="http://schemas.openxmlformats.org/officeDocument/2006/relationships/slideLayout" Target="../slideLayouts/slideLayout13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2.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127.xml"/></Relationships>
</file>

<file path=ppt/slides/_rels/slide3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149.xml"/><Relationship Id="rId5" Type="http://schemas.openxmlformats.org/officeDocument/2006/relationships/image" Target="../media/image26.jpeg"/><Relationship Id="rId4" Type="http://schemas.openxmlformats.org/officeDocument/2006/relationships/image" Target="../media/image25.jpeg"/></Relationships>
</file>

<file path=ppt/slides/_rels/slide3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94.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9.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49.xml"/></Relationships>
</file>

<file path=ppt/slides/_rels/slide3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49.xml"/><Relationship Id="rId5" Type="http://schemas.openxmlformats.org/officeDocument/2006/relationships/image" Target="../media/image18.jpeg"/><Relationship Id="rId4" Type="http://schemas.openxmlformats.org/officeDocument/2006/relationships/image" Target="../media/image17.jpeg"/></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slide" Target="slide7.xml"/><Relationship Id="rId2" Type="http://schemas.openxmlformats.org/officeDocument/2006/relationships/image" Target="../media/image9.jpeg"/><Relationship Id="rId1" Type="http://schemas.openxmlformats.org/officeDocument/2006/relationships/slideLayout" Target="../slideLayouts/slideLayout116.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160.xml"/></Relationships>
</file>

<file path=ppt/slides/_rels/slide42.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160.xml"/></Relationships>
</file>

<file path=ppt/slides/_rels/slide43.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160.xml"/></Relationships>
</file>

<file path=ppt/slides/_rels/slide4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5.xml"/></Relationships>
</file>

<file path=ppt/slides/_rels/slide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94.xml"/><Relationship Id="rId5" Type="http://schemas.openxmlformats.org/officeDocument/2006/relationships/image" Target="../media/image18.jpeg"/><Relationship Id="rId4" Type="http://schemas.openxmlformats.org/officeDocument/2006/relationships/image" Target="../media/image17.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l="376" r="376"/>
          <a:stretch>
            <a:fillRect/>
          </a:stretch>
        </p:blipFill>
        <p:spPr/>
      </p:pic>
      <p:sp>
        <p:nvSpPr>
          <p:cNvPr id="4" name="Title 3"/>
          <p:cNvSpPr>
            <a:spLocks noGrp="1"/>
          </p:cNvSpPr>
          <p:nvPr>
            <p:ph type="title"/>
          </p:nvPr>
        </p:nvSpPr>
        <p:spPr>
          <a:xfrm>
            <a:off x="6385837" y="1862138"/>
            <a:ext cx="5922427" cy="1809664"/>
          </a:xfrm>
        </p:spPr>
        <p:txBody>
          <a:bodyPr>
            <a:normAutofit fontScale="90000"/>
            <a:scene3d>
              <a:camera prst="orthographicFront"/>
              <a:lightRig rig="flat" dir="tl">
                <a:rot lat="0" lon="0" rev="6600000"/>
              </a:lightRig>
            </a:scene3d>
            <a:sp3d extrusionH="25400" contourW="8890">
              <a:bevelT w="38100" h="31750"/>
              <a:contourClr>
                <a:schemeClr val="accent2">
                  <a:shade val="75000"/>
                </a:schemeClr>
              </a:contourClr>
            </a:sp3d>
          </a:bodyPr>
          <a:lstStyle/>
          <a:p>
            <a:r>
              <a:rPr lang="id-ID"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Menjauhi</a:t>
            </a:r>
            <a:br>
              <a:rPr lang="id-ID"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br>
            <a:r>
              <a:rPr lang="id-ID"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PERGAULAN BEBAS </a:t>
            </a:r>
            <a:r>
              <a:rPr lang="id-ID" sz="3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t>
            </a:r>
            <a:r>
              <a:rPr lang="id-ID" sz="3600" b="1" dirty="0" smtClean="0">
                <a:ln w="11430"/>
                <a:solidFill>
                  <a:srgbClr val="FFFF00"/>
                </a:solidFill>
                <a:effectLst>
                  <a:outerShdw blurRad="50800" dist="39000" dir="5460000" algn="tl">
                    <a:srgbClr val="000000">
                      <a:alpha val="38000"/>
                    </a:srgbClr>
                  </a:outerShdw>
                </a:effectLst>
              </a:rPr>
              <a:t>[</a:t>
            </a:r>
            <a:r>
              <a:rPr lang="id-ID" b="1" dirty="0" smtClean="0">
                <a:ln w="11430"/>
                <a:solidFill>
                  <a:srgbClr val="FFFF00"/>
                </a:solidFill>
                <a:effectLst>
                  <a:outerShdw blurRad="50800" dist="39000" dir="5460000" algn="tl">
                    <a:srgbClr val="000000">
                      <a:alpha val="38000"/>
                    </a:srgbClr>
                  </a:outerShdw>
                </a:effectLst>
              </a:rPr>
              <a:t>zina]</a:t>
            </a:r>
            <a:endParaRPr lang="id-ID" b="1" dirty="0">
              <a:ln w="11430"/>
              <a:solidFill>
                <a:srgbClr val="FFFF00"/>
              </a:solidFill>
              <a:effectLst>
                <a:outerShdw blurRad="50800" dist="39000" dir="5460000" algn="tl">
                  <a:srgbClr val="000000">
                    <a:alpha val="38000"/>
                  </a:srgbClr>
                </a:outerShdw>
              </a:effectLst>
            </a:endParaRPr>
          </a:p>
        </p:txBody>
      </p:sp>
      <p:sp>
        <p:nvSpPr>
          <p:cNvPr id="10" name="Text Placeholder 9"/>
          <p:cNvSpPr>
            <a:spLocks noGrp="1"/>
          </p:cNvSpPr>
          <p:nvPr>
            <p:ph type="body" sz="quarter" idx="16"/>
          </p:nvPr>
        </p:nvSpPr>
        <p:spPr/>
        <p:txBody>
          <a:bodyPr/>
          <a:lstStyle/>
          <a:p>
            <a:endParaRPr lang="id-ID"/>
          </a:p>
        </p:txBody>
      </p:sp>
      <p:sp>
        <p:nvSpPr>
          <p:cNvPr id="6" name="Text Placeholder 5"/>
          <p:cNvSpPr>
            <a:spLocks noGrp="1"/>
          </p:cNvSpPr>
          <p:nvPr>
            <p:ph type="body" sz="quarter" idx="14"/>
          </p:nvPr>
        </p:nvSpPr>
        <p:spPr/>
        <p:txBody>
          <a:bodyPr>
            <a:normAutofit lnSpcReduction="10000"/>
          </a:bodyPr>
          <a:lstStyle/>
          <a:p>
            <a:r>
              <a:rPr lang="id-ID" dirty="0"/>
              <a:t>2019</a:t>
            </a:r>
          </a:p>
        </p:txBody>
      </p:sp>
      <p:sp>
        <p:nvSpPr>
          <p:cNvPr id="16" name="Text Placeholder 15"/>
          <p:cNvSpPr>
            <a:spLocks noGrp="1"/>
          </p:cNvSpPr>
          <p:nvPr>
            <p:ph type="body" sz="quarter" idx="13"/>
          </p:nvPr>
        </p:nvSpPr>
        <p:spPr>
          <a:xfrm>
            <a:off x="423039" y="5592563"/>
            <a:ext cx="2105008" cy="552744"/>
          </a:xfrm>
        </p:spPr>
        <p:txBody>
          <a:bodyPr>
            <a:normAutofit fontScale="92500" lnSpcReduction="20000"/>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id-ID" sz="20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SEMESTER GENAP</a:t>
            </a:r>
            <a:endParaRPr lang="id-ID" sz="2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39544805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4000" dirty="0">
                <a:solidFill>
                  <a:srgbClr val="FFFF00"/>
                </a:solidFill>
                <a:latin typeface="Gill Sans MT Condensed" panose="020B0506020104020203" pitchFamily="34" charset="0"/>
              </a:rPr>
              <a:t>“Dan </a:t>
            </a:r>
            <a:r>
              <a:rPr lang="en-US" sz="4000" dirty="0" err="1">
                <a:solidFill>
                  <a:srgbClr val="FFFF00"/>
                </a:solidFill>
                <a:latin typeface="Gill Sans MT Condensed" panose="020B0506020104020203" pitchFamily="34" charset="0"/>
              </a:rPr>
              <a:t>janganlah</a:t>
            </a:r>
            <a:r>
              <a:rPr lang="en-US" sz="4000" dirty="0">
                <a:solidFill>
                  <a:srgbClr val="FFFF00"/>
                </a:solidFill>
                <a:latin typeface="Gill Sans MT Condensed" panose="020B0506020104020203" pitchFamily="34" charset="0"/>
              </a:rPr>
              <a:t> </a:t>
            </a:r>
            <a:r>
              <a:rPr lang="en-US" sz="4000" dirty="0" err="1">
                <a:solidFill>
                  <a:srgbClr val="FFFF00"/>
                </a:solidFill>
                <a:latin typeface="Gill Sans MT Condensed" panose="020B0506020104020203" pitchFamily="34" charset="0"/>
              </a:rPr>
              <a:t>kamu</a:t>
            </a:r>
            <a:r>
              <a:rPr lang="en-US" sz="4000" dirty="0">
                <a:solidFill>
                  <a:srgbClr val="FFFF00"/>
                </a:solidFill>
                <a:latin typeface="Gill Sans MT Condensed" panose="020B0506020104020203" pitchFamily="34" charset="0"/>
              </a:rPr>
              <a:t> </a:t>
            </a:r>
            <a:r>
              <a:rPr lang="id-ID" sz="4000" dirty="0">
                <a:solidFill>
                  <a:srgbClr val="FFFF00"/>
                </a:solidFill>
                <a:latin typeface="Gill Sans MT Condensed" panose="020B0506020104020203" pitchFamily="34" charset="0"/>
              </a:rPr>
              <a:t/>
            </a:r>
            <a:br>
              <a:rPr lang="id-ID" sz="4000" dirty="0">
                <a:solidFill>
                  <a:srgbClr val="FFFF00"/>
                </a:solidFill>
                <a:latin typeface="Gill Sans MT Condensed" panose="020B0506020104020203" pitchFamily="34" charset="0"/>
              </a:rPr>
            </a:br>
            <a:r>
              <a:rPr lang="en-US" sz="4000" dirty="0" err="1">
                <a:solidFill>
                  <a:srgbClr val="FFFF00"/>
                </a:solidFill>
                <a:latin typeface="Gill Sans MT Condensed" panose="020B0506020104020203" pitchFamily="34" charset="0"/>
              </a:rPr>
              <a:t>mendekati</a:t>
            </a:r>
            <a:r>
              <a:rPr lang="en-US" sz="4000" dirty="0">
                <a:solidFill>
                  <a:srgbClr val="FFFF00"/>
                </a:solidFill>
                <a:latin typeface="Gill Sans MT Condensed" panose="020B0506020104020203" pitchFamily="34" charset="0"/>
              </a:rPr>
              <a:t> </a:t>
            </a:r>
            <a:r>
              <a:rPr lang="en-US" sz="4000" dirty="0" err="1">
                <a:solidFill>
                  <a:srgbClr val="FFFF00"/>
                </a:solidFill>
                <a:latin typeface="Gill Sans MT Condensed" panose="020B0506020104020203" pitchFamily="34" charset="0"/>
              </a:rPr>
              <a:t>zina</a:t>
            </a:r>
            <a:r>
              <a:rPr lang="en-US" sz="4000" dirty="0">
                <a:solidFill>
                  <a:srgbClr val="FFFF00"/>
                </a:solidFill>
                <a:latin typeface="Gill Sans MT Condensed" panose="020B0506020104020203" pitchFamily="34" charset="0"/>
              </a:rPr>
              <a:t>; </a:t>
            </a:r>
            <a:r>
              <a:rPr lang="id-ID" sz="4000" dirty="0">
                <a:solidFill>
                  <a:srgbClr val="FFFF00"/>
                </a:solidFill>
                <a:latin typeface="Gill Sans MT Condensed" panose="020B0506020104020203" pitchFamily="34" charset="0"/>
              </a:rPr>
              <a:t/>
            </a:r>
            <a:br>
              <a:rPr lang="id-ID" sz="4000" dirty="0">
                <a:solidFill>
                  <a:srgbClr val="FFFF00"/>
                </a:solidFill>
                <a:latin typeface="Gill Sans MT Condensed" panose="020B0506020104020203" pitchFamily="34" charset="0"/>
              </a:rPr>
            </a:br>
            <a:r>
              <a:rPr lang="en-US" sz="4000" dirty="0" err="1">
                <a:solidFill>
                  <a:srgbClr val="FFFF00"/>
                </a:solidFill>
                <a:latin typeface="Gill Sans MT Condensed" panose="020B0506020104020203" pitchFamily="34" charset="0"/>
              </a:rPr>
              <a:t>sesungguhnya</a:t>
            </a:r>
            <a:r>
              <a:rPr lang="en-US" sz="4000" dirty="0">
                <a:solidFill>
                  <a:srgbClr val="FFFF00"/>
                </a:solidFill>
                <a:latin typeface="Gill Sans MT Condensed" panose="020B0506020104020203" pitchFamily="34" charset="0"/>
              </a:rPr>
              <a:t> </a:t>
            </a:r>
            <a:r>
              <a:rPr lang="en-US" sz="4000" dirty="0" err="1">
                <a:solidFill>
                  <a:srgbClr val="FFFF00"/>
                </a:solidFill>
                <a:latin typeface="Gill Sans MT Condensed" panose="020B0506020104020203" pitchFamily="34" charset="0"/>
              </a:rPr>
              <a:t>zina</a:t>
            </a:r>
            <a:r>
              <a:rPr lang="en-US" sz="4000" dirty="0">
                <a:solidFill>
                  <a:srgbClr val="FFFF00"/>
                </a:solidFill>
                <a:latin typeface="Gill Sans MT Condensed" panose="020B0506020104020203" pitchFamily="34" charset="0"/>
              </a:rPr>
              <a:t> </a:t>
            </a:r>
            <a:r>
              <a:rPr lang="en-US" sz="4000" dirty="0" err="1">
                <a:solidFill>
                  <a:srgbClr val="FFFF00"/>
                </a:solidFill>
                <a:latin typeface="Gill Sans MT Condensed" panose="020B0506020104020203" pitchFamily="34" charset="0"/>
              </a:rPr>
              <a:t>itu</a:t>
            </a:r>
            <a:r>
              <a:rPr lang="en-US" sz="4000" dirty="0">
                <a:solidFill>
                  <a:srgbClr val="FFFF00"/>
                </a:solidFill>
                <a:latin typeface="Gill Sans MT Condensed" panose="020B0506020104020203" pitchFamily="34" charset="0"/>
              </a:rPr>
              <a:t> </a:t>
            </a:r>
            <a:r>
              <a:rPr lang="en-US" sz="4000" dirty="0" err="1">
                <a:solidFill>
                  <a:srgbClr val="FFFF00"/>
                </a:solidFill>
                <a:latin typeface="Gill Sans MT Condensed" panose="020B0506020104020203" pitchFamily="34" charset="0"/>
              </a:rPr>
              <a:t>adalah</a:t>
            </a:r>
            <a:r>
              <a:rPr lang="en-US" sz="4000" dirty="0">
                <a:solidFill>
                  <a:srgbClr val="FFFF00"/>
                </a:solidFill>
                <a:latin typeface="Gill Sans MT Condensed" panose="020B0506020104020203" pitchFamily="34" charset="0"/>
              </a:rPr>
              <a:t> </a:t>
            </a:r>
            <a:r>
              <a:rPr lang="id-ID" sz="4000" dirty="0">
                <a:solidFill>
                  <a:srgbClr val="FFFF00"/>
                </a:solidFill>
                <a:latin typeface="Gill Sans MT Condensed" panose="020B0506020104020203" pitchFamily="34" charset="0"/>
              </a:rPr>
              <a:t/>
            </a:r>
            <a:br>
              <a:rPr lang="id-ID" sz="4000" dirty="0">
                <a:solidFill>
                  <a:srgbClr val="FFFF00"/>
                </a:solidFill>
                <a:latin typeface="Gill Sans MT Condensed" panose="020B0506020104020203" pitchFamily="34" charset="0"/>
              </a:rPr>
            </a:br>
            <a:r>
              <a:rPr lang="en-US" sz="4000" dirty="0" err="1">
                <a:solidFill>
                  <a:srgbClr val="FFFF00"/>
                </a:solidFill>
                <a:latin typeface="Gill Sans MT Condensed" panose="020B0506020104020203" pitchFamily="34" charset="0"/>
              </a:rPr>
              <a:t>suatu</a:t>
            </a:r>
            <a:r>
              <a:rPr lang="en-US" sz="4000" dirty="0">
                <a:solidFill>
                  <a:srgbClr val="FFFF00"/>
                </a:solidFill>
                <a:latin typeface="Gill Sans MT Condensed" panose="020B0506020104020203" pitchFamily="34" charset="0"/>
              </a:rPr>
              <a:t> </a:t>
            </a:r>
            <a:r>
              <a:rPr lang="en-US" sz="4000" dirty="0" err="1">
                <a:solidFill>
                  <a:srgbClr val="FFFF00"/>
                </a:solidFill>
                <a:latin typeface="Gill Sans MT Condensed" panose="020B0506020104020203" pitchFamily="34" charset="0"/>
              </a:rPr>
              <a:t>perbuatan</a:t>
            </a:r>
            <a:r>
              <a:rPr lang="en-US" sz="4000" dirty="0">
                <a:solidFill>
                  <a:srgbClr val="FFFF00"/>
                </a:solidFill>
                <a:latin typeface="Gill Sans MT Condensed" panose="020B0506020104020203" pitchFamily="34" charset="0"/>
              </a:rPr>
              <a:t> yang </a:t>
            </a:r>
            <a:r>
              <a:rPr lang="en-US" sz="4000" dirty="0" err="1">
                <a:solidFill>
                  <a:srgbClr val="FFFF00"/>
                </a:solidFill>
                <a:latin typeface="Gill Sans MT Condensed" panose="020B0506020104020203" pitchFamily="34" charset="0"/>
              </a:rPr>
              <a:t>keji</a:t>
            </a:r>
            <a:r>
              <a:rPr lang="en-US" sz="4000" dirty="0">
                <a:solidFill>
                  <a:srgbClr val="FFFF00"/>
                </a:solidFill>
                <a:latin typeface="Gill Sans MT Condensed" panose="020B0506020104020203" pitchFamily="34" charset="0"/>
              </a:rPr>
              <a:t>. </a:t>
            </a:r>
            <a:r>
              <a:rPr lang="id-ID" sz="4000" dirty="0">
                <a:solidFill>
                  <a:srgbClr val="FFFF00"/>
                </a:solidFill>
                <a:latin typeface="Gill Sans MT Condensed" panose="020B0506020104020203" pitchFamily="34" charset="0"/>
              </a:rPr>
              <a:t/>
            </a:r>
            <a:br>
              <a:rPr lang="id-ID" sz="4000" dirty="0">
                <a:solidFill>
                  <a:srgbClr val="FFFF00"/>
                </a:solidFill>
                <a:latin typeface="Gill Sans MT Condensed" panose="020B0506020104020203" pitchFamily="34" charset="0"/>
              </a:rPr>
            </a:br>
            <a:r>
              <a:rPr lang="en-US" sz="4000" dirty="0">
                <a:solidFill>
                  <a:srgbClr val="FFFF00"/>
                </a:solidFill>
                <a:latin typeface="Gill Sans MT Condensed" panose="020B0506020104020203" pitchFamily="34" charset="0"/>
              </a:rPr>
              <a:t>Dan </a:t>
            </a:r>
            <a:r>
              <a:rPr lang="en-US" sz="4000" dirty="0" err="1">
                <a:solidFill>
                  <a:srgbClr val="FFFF00"/>
                </a:solidFill>
                <a:latin typeface="Gill Sans MT Condensed" panose="020B0506020104020203" pitchFamily="34" charset="0"/>
              </a:rPr>
              <a:t>suatu</a:t>
            </a:r>
            <a:r>
              <a:rPr lang="en-US" sz="4000" dirty="0">
                <a:solidFill>
                  <a:srgbClr val="FFFF00"/>
                </a:solidFill>
                <a:latin typeface="Gill Sans MT Condensed" panose="020B0506020104020203" pitchFamily="34" charset="0"/>
              </a:rPr>
              <a:t> </a:t>
            </a:r>
            <a:r>
              <a:rPr lang="en-US" sz="4000" dirty="0" err="1">
                <a:solidFill>
                  <a:srgbClr val="FFFF00"/>
                </a:solidFill>
                <a:latin typeface="Gill Sans MT Condensed" panose="020B0506020104020203" pitchFamily="34" charset="0"/>
              </a:rPr>
              <a:t>jalan</a:t>
            </a:r>
            <a:r>
              <a:rPr lang="en-US" sz="4000" dirty="0">
                <a:solidFill>
                  <a:srgbClr val="FFFF00"/>
                </a:solidFill>
                <a:latin typeface="Gill Sans MT Condensed" panose="020B0506020104020203" pitchFamily="34" charset="0"/>
              </a:rPr>
              <a:t> yang </a:t>
            </a:r>
            <a:r>
              <a:rPr lang="en-US" sz="4000" dirty="0" err="1">
                <a:solidFill>
                  <a:srgbClr val="FFFF00"/>
                </a:solidFill>
                <a:latin typeface="Gill Sans MT Condensed" panose="020B0506020104020203" pitchFamily="34" charset="0"/>
              </a:rPr>
              <a:t>buruk</a:t>
            </a:r>
            <a:r>
              <a:rPr lang="en-US" sz="4000" dirty="0">
                <a:solidFill>
                  <a:srgbClr val="FFFF00"/>
                </a:solidFill>
                <a:latin typeface="Gill Sans MT Condensed" panose="020B0506020104020203" pitchFamily="34" charset="0"/>
              </a:rPr>
              <a:t>” </a:t>
            </a:r>
            <a:r>
              <a:rPr lang="id-ID" sz="4400" dirty="0">
                <a:solidFill>
                  <a:srgbClr val="FF0000"/>
                </a:solidFill>
                <a:latin typeface="Gill Sans MT Condensed" panose="020B0506020104020203" pitchFamily="34" charset="0"/>
              </a:rPr>
              <a:t/>
            </a:r>
            <a:br>
              <a:rPr lang="id-ID" sz="4400" dirty="0">
                <a:solidFill>
                  <a:srgbClr val="FF0000"/>
                </a:solidFill>
                <a:latin typeface="Gill Sans MT Condensed" panose="020B0506020104020203" pitchFamily="34" charset="0"/>
              </a:rPr>
            </a:br>
            <a:r>
              <a:rPr lang="en-US" sz="3200" dirty="0">
                <a:latin typeface="Gill Sans MT Condensed" panose="020B0506020104020203" pitchFamily="34" charset="0"/>
              </a:rPr>
              <a:t>(QS. Al </a:t>
            </a:r>
            <a:r>
              <a:rPr lang="en-US" sz="3200" dirty="0" err="1">
                <a:latin typeface="Gill Sans MT Condensed" panose="020B0506020104020203" pitchFamily="34" charset="0"/>
              </a:rPr>
              <a:t>Isra</a:t>
            </a:r>
            <a:r>
              <a:rPr lang="en-US" sz="3200" dirty="0">
                <a:latin typeface="Gill Sans MT Condensed" panose="020B0506020104020203" pitchFamily="34" charset="0"/>
              </a:rPr>
              <a:t>’: 32)</a:t>
            </a:r>
            <a:endParaRPr lang="id-ID" sz="3200" dirty="0">
              <a:latin typeface="Gill Sans MT Condensed" panose="020B0506020104020203" pitchFamily="34" charset="0"/>
            </a:endParaRPr>
          </a:p>
        </p:txBody>
      </p:sp>
      <p:sp>
        <p:nvSpPr>
          <p:cNvPr id="13" name="Text Placeholder 12"/>
          <p:cNvSpPr>
            <a:spLocks noGrp="1"/>
          </p:cNvSpPr>
          <p:nvPr>
            <p:ph type="body" sz="quarter" idx="11"/>
          </p:nvPr>
        </p:nvSpPr>
        <p:spPr/>
        <p:txBody>
          <a:bodyPr>
            <a:normAutofit lnSpcReduction="10000"/>
          </a:bodyPr>
          <a:lstStyle/>
          <a:p>
            <a:r>
              <a:rPr lang="id-ID" dirty="0" smtClean="0"/>
              <a:t>Dalil Naqli</a:t>
            </a:r>
            <a:endParaRPr lang="id-ID" dirty="0"/>
          </a:p>
        </p:txBody>
      </p:sp>
      <p:pic>
        <p:nvPicPr>
          <p:cNvPr id="3" name="Picture Placeholder 2"/>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12560" r="12560"/>
          <a:stretch>
            <a:fillRect/>
          </a:stretch>
        </p:blipFill>
        <p:spPr/>
      </p:pic>
    </p:spTree>
    <p:extLst>
      <p:ext uri="{BB962C8B-B14F-4D97-AF65-F5344CB8AC3E}">
        <p14:creationId xmlns:p14="http://schemas.microsoft.com/office/powerpoint/2010/main" val="609819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title"/>
          </p:nvPr>
        </p:nvSpPr>
        <p:spPr>
          <a:xfrm>
            <a:off x="3539725" y="307201"/>
            <a:ext cx="3278023" cy="868589"/>
          </a:xfrm>
        </p:spPr>
        <p:txBody>
          <a:bodyPr>
            <a:normAutofit fontScale="90000"/>
          </a:bodyPr>
          <a:lstStyle/>
          <a:p>
            <a:r>
              <a:rPr lang="id-ID"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DALIL NAQLI</a:t>
            </a:r>
            <a:endParaRPr lang="id-ID"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4" name="Text Placeholder 23"/>
          <p:cNvSpPr>
            <a:spLocks noGrp="1"/>
          </p:cNvSpPr>
          <p:nvPr>
            <p:ph type="body" sz="quarter" idx="11"/>
          </p:nvPr>
        </p:nvSpPr>
        <p:spPr/>
        <p:txBody>
          <a:bodyPr/>
          <a:lstStyle/>
          <a:p>
            <a:r>
              <a:rPr lang="id-ID" dirty="0" smtClean="0"/>
              <a:t>2</a:t>
            </a:r>
            <a:endParaRPr lang="id-ID" dirty="0"/>
          </a:p>
        </p:txBody>
      </p:sp>
      <p:sp>
        <p:nvSpPr>
          <p:cNvPr id="25" name="Text Placeholder 24"/>
          <p:cNvSpPr>
            <a:spLocks noGrp="1"/>
          </p:cNvSpPr>
          <p:nvPr>
            <p:ph type="body" sz="quarter" idx="12"/>
          </p:nvPr>
        </p:nvSpPr>
        <p:spPr>
          <a:xfrm>
            <a:off x="8959356" y="2189864"/>
            <a:ext cx="2833717" cy="921613"/>
          </a:xfrm>
        </p:spPr>
        <p:txBody>
          <a:bodyPr/>
          <a:lstStyle/>
          <a:p>
            <a:r>
              <a:rPr lang="id-ID" sz="2800" dirty="0"/>
              <a:t>QS. </a:t>
            </a:r>
            <a:r>
              <a:rPr lang="id-ID" sz="2800" dirty="0" smtClean="0"/>
              <a:t>AN-NUR : 2</a:t>
            </a:r>
            <a:endParaRPr lang="id-ID" sz="2800" dirty="0"/>
          </a:p>
        </p:txBody>
      </p:sp>
      <p:sp>
        <p:nvSpPr>
          <p:cNvPr id="26" name="Text Placeholder 25"/>
          <p:cNvSpPr>
            <a:spLocks noGrp="1"/>
          </p:cNvSpPr>
          <p:nvPr>
            <p:ph type="body" sz="quarter" idx="13"/>
          </p:nvPr>
        </p:nvSpPr>
        <p:spPr>
          <a:xfrm>
            <a:off x="5459507" y="3541853"/>
            <a:ext cx="6285540" cy="2757261"/>
          </a:xfrm>
        </p:spPr>
        <p:txBody>
          <a:bodyPr>
            <a:no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r"/>
            <a:r>
              <a:rPr lang="ar-SA"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Sakkal Majalla" pitchFamily="2" charset="-78"/>
                <a:cs typeface="Sakkal Majalla" pitchFamily="2" charset="-78"/>
              </a:rPr>
              <a:t>الزَّانِـيَةُ وَالـزَّانِي فَاجْـلِدُوا كُلَّ وَاحِـدٍ مِّـنْهُمَا مِائَـةَ جَلْدَةٍ ۖ  وَلَا تَأْخُـذْكُم بِهِمَا رَأْفَةٌ فِي دِيْنِ اللَّهِ إِنْ كُنْتُمْ تُؤْمِـنُونَ بِاللَّهِ وَالْيَوْمِ الْآخِـرِ ۖ  </a:t>
            </a:r>
            <a:r>
              <a:rPr lang="ar-SA" sz="4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Sakkal Majalla" pitchFamily="2" charset="-78"/>
                <a:cs typeface="Sakkal Majalla" pitchFamily="2" charset="-78"/>
              </a:rPr>
              <a:t>َ</a:t>
            </a:r>
            <a:endParaRPr lang="id-ID" sz="4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Sakkal Majalla" pitchFamily="2" charset="-78"/>
              <a:cs typeface="Sakkal Majalla" pitchFamily="2" charset="-78"/>
            </a:endParaRPr>
          </a:p>
          <a:p>
            <a:pPr algn="r"/>
            <a:r>
              <a:rPr lang="ar-SA" sz="4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Sakkal Majalla" pitchFamily="2" charset="-78"/>
                <a:cs typeface="Sakkal Majalla" pitchFamily="2" charset="-78"/>
              </a:rPr>
              <a:t>وَلْيَشْهَدْ </a:t>
            </a:r>
            <a:r>
              <a:rPr lang="ar-SA"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Sakkal Majalla" pitchFamily="2" charset="-78"/>
                <a:cs typeface="Sakkal Majalla" pitchFamily="2" charset="-78"/>
              </a:rPr>
              <a:t>عَذَابَهُمَا طَائِفَــةٌ مِّنَ الْمُؤْمِنِــيْن</a:t>
            </a:r>
            <a:endPar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Sakkal Majalla" pitchFamily="2" charset="-78"/>
              <a:cs typeface="Sakkal Majalla" pitchFamily="2" charset="-78"/>
            </a:endParaRPr>
          </a:p>
          <a:p>
            <a:pPr algn="r"/>
            <a:endParaRPr lang="id-ID"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4" name="Picture Placeholder 3"/>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2" r="12"/>
          <a:stretch>
            <a:fillRect/>
          </a:stretch>
        </p:blipFill>
        <p:spPr/>
      </p:pic>
    </p:spTree>
    <p:extLst>
      <p:ext uri="{BB962C8B-B14F-4D97-AF65-F5344CB8AC3E}">
        <p14:creationId xmlns:p14="http://schemas.microsoft.com/office/powerpoint/2010/main" val="18772819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360" y="271612"/>
            <a:ext cx="11521280" cy="6408712"/>
          </a:xfrm>
          <a:solidFill>
            <a:srgbClr val="FF3300"/>
          </a:solidFill>
        </p:spPr>
        <p:txBody>
          <a:bodyPr/>
          <a:lstStyle/>
          <a:p>
            <a:r>
              <a:rPr lang="en-US" dirty="0" smtClean="0">
                <a:solidFill>
                  <a:srgbClr val="FF3300"/>
                </a:solidFill>
              </a:rPr>
              <a:t>.</a:t>
            </a:r>
            <a:endParaRPr lang="en-US" dirty="0">
              <a:solidFill>
                <a:srgbClr val="FF3300"/>
              </a:solidFill>
            </a:endParaRPr>
          </a:p>
        </p:txBody>
      </p:sp>
      <p:sp>
        <p:nvSpPr>
          <p:cNvPr id="4" name="Title 1"/>
          <p:cNvSpPr txBox="1">
            <a:spLocks/>
          </p:cNvSpPr>
          <p:nvPr/>
        </p:nvSpPr>
        <p:spPr>
          <a:xfrm>
            <a:off x="609600" y="274638"/>
            <a:ext cx="10972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6000" b="1" dirty="0" smtClean="0">
                <a:solidFill>
                  <a:srgbClr val="FFFF00"/>
                </a:solidFill>
                <a:effectLst>
                  <a:outerShdw blurRad="38100" dist="38100" dir="2700000" algn="tl">
                    <a:srgbClr val="000000">
                      <a:alpha val="43137"/>
                    </a:srgbClr>
                  </a:outerShdw>
                </a:effectLst>
              </a:rPr>
              <a:t>DALIL NAQLI</a:t>
            </a:r>
            <a:endParaRPr lang="en-US" sz="6000" b="1" dirty="0">
              <a:solidFill>
                <a:srgbClr val="FFFF00"/>
              </a:solidFill>
              <a:effectLst>
                <a:outerShdw blurRad="38100" dist="38100" dir="2700000" algn="tl">
                  <a:srgbClr val="000000">
                    <a:alpha val="43137"/>
                  </a:srgbClr>
                </a:outerShdw>
              </a:effectLst>
            </a:endParaRPr>
          </a:p>
        </p:txBody>
      </p:sp>
      <p:sp>
        <p:nvSpPr>
          <p:cNvPr id="5" name="Rectangle 4"/>
          <p:cNvSpPr/>
          <p:nvPr/>
        </p:nvSpPr>
        <p:spPr>
          <a:xfrm>
            <a:off x="719404" y="1628807"/>
            <a:ext cx="10849205" cy="3785652"/>
          </a:xfrm>
          <a:prstGeom prst="rect">
            <a:avLst/>
          </a:prstGeom>
          <a:ln>
            <a:solidFill>
              <a:schemeClr val="accent2">
                <a:lumMod val="40000"/>
                <a:lumOff val="60000"/>
              </a:schemeClr>
            </a:solidFill>
          </a:ln>
        </p:spPr>
        <p:txBody>
          <a:bodyPr wrap="square">
            <a:spAutoFit/>
          </a:bodyPr>
          <a:lstStyle/>
          <a:p>
            <a:pPr algn="ctr"/>
            <a:r>
              <a:rPr lang="ar-SA" sz="6000" dirty="0">
                <a:solidFill>
                  <a:prstClr val="white"/>
                </a:solidFill>
                <a:latin typeface="Sakkal Majalla" pitchFamily="2" charset="-78"/>
                <a:cs typeface="Sakkal Majalla" pitchFamily="2" charset="-78"/>
              </a:rPr>
              <a:t>الزَّانِـيَةُ وَالـزَّانِي </a:t>
            </a:r>
            <a:r>
              <a:rPr lang="ar-SA" sz="6000" dirty="0">
                <a:solidFill>
                  <a:srgbClr val="FFFF00"/>
                </a:solidFill>
                <a:latin typeface="Sakkal Majalla" pitchFamily="2" charset="-78"/>
                <a:cs typeface="Sakkal Majalla" pitchFamily="2" charset="-78"/>
              </a:rPr>
              <a:t>فَاجْـلِدُوا كُلَّ وَاحِـدٍ مِّـنْهُمَا مِائَـةَ جَلْدَةٍ</a:t>
            </a:r>
            <a:r>
              <a:rPr lang="ar-SA" sz="6000" dirty="0">
                <a:solidFill>
                  <a:prstClr val="white"/>
                </a:solidFill>
                <a:latin typeface="Sakkal Majalla" pitchFamily="2" charset="-78"/>
                <a:cs typeface="Sakkal Majalla" pitchFamily="2" charset="-78"/>
              </a:rPr>
              <a:t> ۖ </a:t>
            </a:r>
            <a:r>
              <a:rPr lang="ar-SA" sz="6000" dirty="0" smtClean="0">
                <a:solidFill>
                  <a:prstClr val="white"/>
                </a:solidFill>
                <a:latin typeface="Sakkal Majalla" pitchFamily="2" charset="-78"/>
                <a:cs typeface="Sakkal Majalla" pitchFamily="2" charset="-78"/>
              </a:rPr>
              <a:t> وَلَا </a:t>
            </a:r>
            <a:r>
              <a:rPr lang="ar-SA" sz="6000" dirty="0">
                <a:solidFill>
                  <a:prstClr val="white"/>
                </a:solidFill>
                <a:latin typeface="Sakkal Majalla" pitchFamily="2" charset="-78"/>
                <a:cs typeface="Sakkal Majalla" pitchFamily="2" charset="-78"/>
              </a:rPr>
              <a:t>تَأْخُـذْكُم بِهِمَا رَأْفَةٌ فِي دِيْنِ اللَّهِ إِنْ كُنْتُمْ تُؤْمِـنُونَ بِاللَّهِ وَالْيَوْمِ الْآخِـرِ ۖ </a:t>
            </a:r>
            <a:r>
              <a:rPr lang="ar-SA" sz="6000" dirty="0" smtClean="0">
                <a:solidFill>
                  <a:prstClr val="white"/>
                </a:solidFill>
                <a:latin typeface="Sakkal Majalla" pitchFamily="2" charset="-78"/>
                <a:cs typeface="Sakkal Majalla" pitchFamily="2" charset="-78"/>
              </a:rPr>
              <a:t> َ</a:t>
            </a:r>
            <a:r>
              <a:rPr lang="ar-SA" sz="6000" dirty="0" smtClean="0">
                <a:solidFill>
                  <a:srgbClr val="FFFF00"/>
                </a:solidFill>
                <a:latin typeface="Sakkal Majalla" pitchFamily="2" charset="-78"/>
                <a:cs typeface="Sakkal Majalla" pitchFamily="2" charset="-78"/>
              </a:rPr>
              <a:t>وَلْيَشْهَدْ </a:t>
            </a:r>
            <a:r>
              <a:rPr lang="ar-SA" sz="6000" dirty="0">
                <a:solidFill>
                  <a:srgbClr val="FFFF00"/>
                </a:solidFill>
                <a:latin typeface="Sakkal Majalla" pitchFamily="2" charset="-78"/>
                <a:cs typeface="Sakkal Majalla" pitchFamily="2" charset="-78"/>
              </a:rPr>
              <a:t>عَذَابَهُمَا طَائِفَــةٌ مِّنَ الْمُؤْمِنِــيْن</a:t>
            </a:r>
            <a:endParaRPr lang="en-US" sz="6000" dirty="0">
              <a:solidFill>
                <a:srgbClr val="FFFF00"/>
              </a:solidFill>
              <a:latin typeface="Sakkal Majalla" pitchFamily="2" charset="-78"/>
              <a:cs typeface="Sakkal Majalla" pitchFamily="2" charset="-78"/>
            </a:endParaRPr>
          </a:p>
        </p:txBody>
      </p:sp>
    </p:spTree>
    <p:extLst>
      <p:ext uri="{BB962C8B-B14F-4D97-AF65-F5344CB8AC3E}">
        <p14:creationId xmlns:p14="http://schemas.microsoft.com/office/powerpoint/2010/main" val="6390561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2700" i="1" dirty="0" smtClean="0">
                <a:solidFill>
                  <a:srgbClr val="FFFF00"/>
                </a:solidFill>
                <a:latin typeface="Gill Sans MT Condensed" panose="020B0506020104020203" pitchFamily="34" charset="0"/>
              </a:rPr>
              <a:t>“</a:t>
            </a:r>
            <a:r>
              <a:rPr lang="id-ID" sz="2700" dirty="0">
                <a:solidFill>
                  <a:srgbClr val="FFFF00"/>
                </a:solidFill>
                <a:latin typeface="Gill Sans MT Condensed" panose="020B0506020104020203" pitchFamily="34" charset="0"/>
              </a:rPr>
              <a:t>Perempuan yang berzina dan laki-laki yang berzina, maka deralah tiap-tiap seorang dari keduanya seratus dali dera, </a:t>
            </a:r>
            <a:r>
              <a:rPr lang="id-ID" sz="2700" dirty="0" smtClean="0">
                <a:solidFill>
                  <a:srgbClr val="FFFF00"/>
                </a:solidFill>
                <a:latin typeface="Gill Sans MT Condensed" panose="020B0506020104020203" pitchFamily="34" charset="0"/>
              </a:rPr>
              <a:t/>
            </a:r>
            <a:br>
              <a:rPr lang="id-ID" sz="2700" dirty="0" smtClean="0">
                <a:solidFill>
                  <a:srgbClr val="FFFF00"/>
                </a:solidFill>
                <a:latin typeface="Gill Sans MT Condensed" panose="020B0506020104020203" pitchFamily="34" charset="0"/>
              </a:rPr>
            </a:br>
            <a:r>
              <a:rPr lang="id-ID" sz="2700" dirty="0" smtClean="0">
                <a:solidFill>
                  <a:srgbClr val="FFFF00"/>
                </a:solidFill>
                <a:latin typeface="Gill Sans MT Condensed" panose="020B0506020104020203" pitchFamily="34" charset="0"/>
              </a:rPr>
              <a:t>dan </a:t>
            </a:r>
            <a:r>
              <a:rPr lang="id-ID" sz="2700" dirty="0">
                <a:solidFill>
                  <a:srgbClr val="FFFF00"/>
                </a:solidFill>
                <a:latin typeface="Gill Sans MT Condensed" panose="020B0506020104020203" pitchFamily="34" charset="0"/>
              </a:rPr>
              <a:t>janganlah belas kasihan kepada keduanya mencegah kamu untuk (menjalankan) agama Allah, jika kamu beriman kepada Allah, dan hari akhirat, dan hendaklah (pelaksanaan) hukuman mereka disaksikan oleh sekumpulan orang-orang yang </a:t>
            </a:r>
            <a:r>
              <a:rPr lang="id-ID" sz="2700" dirty="0" smtClean="0">
                <a:solidFill>
                  <a:srgbClr val="FFFF00"/>
                </a:solidFill>
                <a:latin typeface="Gill Sans MT Condensed" panose="020B0506020104020203" pitchFamily="34" charset="0"/>
              </a:rPr>
              <a:t>beriman</a:t>
            </a:r>
            <a:r>
              <a:rPr lang="en-US" sz="2700" i="1" dirty="0" smtClean="0">
                <a:solidFill>
                  <a:srgbClr val="FFFF00"/>
                </a:solidFill>
                <a:latin typeface="Gill Sans MT Condensed" panose="020B0506020104020203" pitchFamily="34" charset="0"/>
              </a:rPr>
              <a:t>”</a:t>
            </a:r>
            <a:r>
              <a:rPr lang="en-US" sz="3200" i="1" dirty="0" smtClean="0">
                <a:solidFill>
                  <a:srgbClr val="FFFF00"/>
                </a:solidFill>
              </a:rPr>
              <a:t> </a:t>
            </a:r>
            <a:r>
              <a:rPr lang="id-ID" dirty="0">
                <a:solidFill>
                  <a:srgbClr val="FF0000"/>
                </a:solidFill>
              </a:rPr>
              <a:t/>
            </a:r>
            <a:br>
              <a:rPr lang="id-ID" dirty="0">
                <a:solidFill>
                  <a:srgbClr val="FF0000"/>
                </a:solidFill>
              </a:rPr>
            </a:br>
            <a:r>
              <a:rPr lang="en-US" sz="2400" dirty="0"/>
              <a:t>(QS. </a:t>
            </a:r>
            <a:r>
              <a:rPr lang="en-US" sz="2400" dirty="0" smtClean="0"/>
              <a:t>A</a:t>
            </a:r>
            <a:r>
              <a:rPr lang="id-ID" sz="2400" dirty="0" smtClean="0"/>
              <a:t>n-nur </a:t>
            </a:r>
            <a:r>
              <a:rPr lang="en-US" sz="2400" dirty="0" smtClean="0"/>
              <a:t>:</a:t>
            </a:r>
            <a:r>
              <a:rPr lang="id-ID" sz="2400" dirty="0" smtClean="0"/>
              <a:t> </a:t>
            </a:r>
            <a:r>
              <a:rPr lang="en-US" sz="2400" dirty="0" smtClean="0"/>
              <a:t>2</a:t>
            </a:r>
            <a:r>
              <a:rPr lang="en-US" sz="2400" dirty="0"/>
              <a:t>)</a:t>
            </a:r>
            <a:endParaRPr lang="id-ID" sz="2400" dirty="0"/>
          </a:p>
        </p:txBody>
      </p:sp>
      <p:sp>
        <p:nvSpPr>
          <p:cNvPr id="13" name="Text Placeholder 12"/>
          <p:cNvSpPr>
            <a:spLocks noGrp="1"/>
          </p:cNvSpPr>
          <p:nvPr>
            <p:ph type="body" sz="quarter" idx="11"/>
          </p:nvPr>
        </p:nvSpPr>
        <p:spPr/>
        <p:txBody>
          <a:bodyPr>
            <a:normAutofit lnSpcReduction="10000"/>
          </a:bodyPr>
          <a:lstStyle/>
          <a:p>
            <a:r>
              <a:rPr lang="id-ID" dirty="0" smtClean="0"/>
              <a:t>Dalil Naqli</a:t>
            </a:r>
            <a:endParaRPr lang="id-ID" dirty="0"/>
          </a:p>
        </p:txBody>
      </p:sp>
      <p:pic>
        <p:nvPicPr>
          <p:cNvPr id="3" name="Picture Placeholder 2"/>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12560" r="12560"/>
          <a:stretch>
            <a:fillRect/>
          </a:stretch>
        </p:blipFill>
        <p:spPr/>
      </p:pic>
    </p:spTree>
    <p:extLst>
      <p:ext uri="{BB962C8B-B14F-4D97-AF65-F5344CB8AC3E}">
        <p14:creationId xmlns:p14="http://schemas.microsoft.com/office/powerpoint/2010/main" val="8456284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title"/>
          </p:nvPr>
        </p:nvSpPr>
        <p:spPr>
          <a:xfrm>
            <a:off x="3539725" y="307201"/>
            <a:ext cx="3278023" cy="868589"/>
          </a:xfrm>
        </p:spPr>
        <p:txBody>
          <a:bodyPr>
            <a:normAutofit fontScale="90000"/>
          </a:bodyPr>
          <a:lstStyle/>
          <a:p>
            <a:r>
              <a:rPr lang="id-ID"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DALIL NAQLI</a:t>
            </a:r>
            <a:endParaRPr lang="id-ID"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4" name="Text Placeholder 23"/>
          <p:cNvSpPr>
            <a:spLocks noGrp="1"/>
          </p:cNvSpPr>
          <p:nvPr>
            <p:ph type="body" sz="quarter" idx="11"/>
          </p:nvPr>
        </p:nvSpPr>
        <p:spPr/>
        <p:txBody>
          <a:bodyPr/>
          <a:lstStyle/>
          <a:p>
            <a:r>
              <a:rPr lang="id-ID" dirty="0"/>
              <a:t>3</a:t>
            </a:r>
          </a:p>
        </p:txBody>
      </p:sp>
      <p:sp>
        <p:nvSpPr>
          <p:cNvPr id="25" name="Text Placeholder 24"/>
          <p:cNvSpPr>
            <a:spLocks noGrp="1"/>
          </p:cNvSpPr>
          <p:nvPr>
            <p:ph type="body" sz="quarter" idx="12"/>
          </p:nvPr>
        </p:nvSpPr>
        <p:spPr>
          <a:xfrm>
            <a:off x="8959356" y="2189864"/>
            <a:ext cx="2833717" cy="921613"/>
          </a:xfrm>
        </p:spPr>
        <p:txBody>
          <a:bodyPr/>
          <a:lstStyle/>
          <a:p>
            <a:r>
              <a:rPr lang="id-ID" sz="3600" dirty="0" smtClean="0">
                <a:effectLst>
                  <a:reflection blurRad="6350" stA="55000" endA="300" endPos="45500" dir="5400000" sy="-100000" algn="bl" rotWithShape="0"/>
                </a:effectLst>
              </a:rPr>
              <a:t>HADITS </a:t>
            </a:r>
            <a:endParaRPr lang="id-ID" sz="3600" dirty="0">
              <a:effectLst>
                <a:reflection blurRad="6350" stA="55000" endA="300" endPos="45500" dir="5400000" sy="-100000" algn="bl" rotWithShape="0"/>
              </a:effectLst>
            </a:endParaRPr>
          </a:p>
        </p:txBody>
      </p:sp>
      <p:sp>
        <p:nvSpPr>
          <p:cNvPr id="26" name="Text Placeholder 25"/>
          <p:cNvSpPr>
            <a:spLocks noGrp="1"/>
          </p:cNvSpPr>
          <p:nvPr>
            <p:ph type="body" sz="quarter" idx="13"/>
          </p:nvPr>
        </p:nvSpPr>
        <p:spPr>
          <a:xfrm>
            <a:off x="6642849" y="3232572"/>
            <a:ext cx="5169435" cy="2757261"/>
          </a:xfrm>
        </p:spPr>
        <p:txBody>
          <a:bodyPr>
            <a:no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dirty="0">
                <a:solidFill>
                  <a:srgbClr val="FFFF00"/>
                </a:solidFill>
                <a:latin typeface="Gill Sans MT Condensed" pitchFamily="34" charset="0"/>
              </a:rPr>
              <a:t>“</a:t>
            </a:r>
            <a:r>
              <a:rPr lang="en-US" dirty="0" err="1">
                <a:solidFill>
                  <a:srgbClr val="FFFF00"/>
                </a:solidFill>
                <a:latin typeface="Gill Sans MT Condensed" pitchFamily="34" charset="0"/>
              </a:rPr>
              <a:t>Setiap</a:t>
            </a:r>
            <a:r>
              <a:rPr lang="en-US" dirty="0">
                <a:solidFill>
                  <a:srgbClr val="FFFF00"/>
                </a:solidFill>
                <a:latin typeface="Gill Sans MT Condensed" pitchFamily="34" charset="0"/>
              </a:rPr>
              <a:t> </a:t>
            </a:r>
            <a:r>
              <a:rPr lang="en-US" dirty="0" err="1">
                <a:solidFill>
                  <a:srgbClr val="FFFF00"/>
                </a:solidFill>
                <a:latin typeface="Gill Sans MT Condensed" pitchFamily="34" charset="0"/>
              </a:rPr>
              <a:t>Bani</a:t>
            </a:r>
            <a:r>
              <a:rPr lang="en-US" dirty="0">
                <a:solidFill>
                  <a:srgbClr val="FFFF00"/>
                </a:solidFill>
                <a:latin typeface="Gill Sans MT Condensed" pitchFamily="34" charset="0"/>
              </a:rPr>
              <a:t> Adam </a:t>
            </a:r>
            <a:r>
              <a:rPr lang="en-US" dirty="0" err="1">
                <a:solidFill>
                  <a:srgbClr val="FFFF00"/>
                </a:solidFill>
                <a:latin typeface="Gill Sans MT Condensed" pitchFamily="34" charset="0"/>
              </a:rPr>
              <a:t>mempunyai</a:t>
            </a:r>
            <a:r>
              <a:rPr lang="en-US" dirty="0">
                <a:solidFill>
                  <a:srgbClr val="FFFF00"/>
                </a:solidFill>
                <a:latin typeface="Gill Sans MT Condensed" pitchFamily="34" charset="0"/>
              </a:rPr>
              <a:t> </a:t>
            </a:r>
            <a:r>
              <a:rPr lang="en-US" dirty="0" err="1">
                <a:solidFill>
                  <a:srgbClr val="FFFF00"/>
                </a:solidFill>
                <a:latin typeface="Gill Sans MT Condensed" pitchFamily="34" charset="0"/>
              </a:rPr>
              <a:t>bagian</a:t>
            </a:r>
            <a:r>
              <a:rPr lang="en-US" dirty="0">
                <a:solidFill>
                  <a:srgbClr val="FFFF00"/>
                </a:solidFill>
                <a:latin typeface="Gill Sans MT Condensed" pitchFamily="34" charset="0"/>
              </a:rPr>
              <a:t> </a:t>
            </a:r>
            <a:r>
              <a:rPr lang="en-US" dirty="0" err="1">
                <a:solidFill>
                  <a:srgbClr val="FFFF00"/>
                </a:solidFill>
                <a:latin typeface="Gill Sans MT Condensed" pitchFamily="34" charset="0"/>
              </a:rPr>
              <a:t>dari</a:t>
            </a:r>
            <a:r>
              <a:rPr lang="en-US" dirty="0">
                <a:solidFill>
                  <a:srgbClr val="FFFF00"/>
                </a:solidFill>
                <a:latin typeface="Gill Sans MT Condensed" pitchFamily="34" charset="0"/>
              </a:rPr>
              <a:t> </a:t>
            </a:r>
            <a:r>
              <a:rPr lang="en-US" dirty="0" err="1">
                <a:solidFill>
                  <a:srgbClr val="FFFF00"/>
                </a:solidFill>
                <a:latin typeface="Gill Sans MT Condensed" pitchFamily="34" charset="0"/>
              </a:rPr>
              <a:t>zina</a:t>
            </a:r>
            <a:r>
              <a:rPr lang="en-US" dirty="0">
                <a:solidFill>
                  <a:srgbClr val="FFFF00"/>
                </a:solidFill>
                <a:latin typeface="Gill Sans MT Condensed" pitchFamily="34" charset="0"/>
              </a:rPr>
              <a:t>, </a:t>
            </a:r>
            <a:r>
              <a:rPr lang="en-US" dirty="0" err="1">
                <a:solidFill>
                  <a:srgbClr val="FFFF00"/>
                </a:solidFill>
                <a:latin typeface="Gill Sans MT Condensed" pitchFamily="34" charset="0"/>
              </a:rPr>
              <a:t>maka</a:t>
            </a:r>
            <a:r>
              <a:rPr lang="en-US" dirty="0">
                <a:solidFill>
                  <a:srgbClr val="FFFF00"/>
                </a:solidFill>
                <a:latin typeface="Gill Sans MT Condensed" pitchFamily="34" charset="0"/>
              </a:rPr>
              <a:t> </a:t>
            </a:r>
            <a:r>
              <a:rPr lang="en-US" dirty="0" err="1">
                <a:solidFill>
                  <a:srgbClr val="FFFF00"/>
                </a:solidFill>
                <a:latin typeface="Gill Sans MT Condensed" pitchFamily="34" charset="0"/>
              </a:rPr>
              <a:t>kedua</a:t>
            </a:r>
            <a:r>
              <a:rPr lang="en-US" dirty="0">
                <a:solidFill>
                  <a:srgbClr val="FFFF00"/>
                </a:solidFill>
                <a:latin typeface="Gill Sans MT Condensed" pitchFamily="34" charset="0"/>
              </a:rPr>
              <a:t> </a:t>
            </a:r>
            <a:r>
              <a:rPr lang="en-US" dirty="0" err="1">
                <a:solidFill>
                  <a:srgbClr val="FFFF00"/>
                </a:solidFill>
                <a:latin typeface="Gill Sans MT Condensed" pitchFamily="34" charset="0"/>
              </a:rPr>
              <a:t>mata</a:t>
            </a:r>
            <a:r>
              <a:rPr lang="en-US" dirty="0">
                <a:solidFill>
                  <a:srgbClr val="FFFF00"/>
                </a:solidFill>
                <a:latin typeface="Gill Sans MT Condensed" pitchFamily="34" charset="0"/>
              </a:rPr>
              <a:t> pun </a:t>
            </a:r>
            <a:r>
              <a:rPr lang="en-US" dirty="0" err="1">
                <a:solidFill>
                  <a:srgbClr val="FFFF00"/>
                </a:solidFill>
                <a:latin typeface="Gill Sans MT Condensed" pitchFamily="34" charset="0"/>
              </a:rPr>
              <a:t>berzina</a:t>
            </a:r>
            <a:r>
              <a:rPr lang="en-US" dirty="0">
                <a:solidFill>
                  <a:srgbClr val="FFFF00"/>
                </a:solidFill>
                <a:latin typeface="Gill Sans MT Condensed" pitchFamily="34" charset="0"/>
              </a:rPr>
              <a:t>, </a:t>
            </a:r>
            <a:r>
              <a:rPr lang="en-US" dirty="0" err="1">
                <a:solidFill>
                  <a:srgbClr val="FFFF00"/>
                </a:solidFill>
                <a:latin typeface="Gill Sans MT Condensed" pitchFamily="34" charset="0"/>
              </a:rPr>
              <a:t>dan</a:t>
            </a:r>
            <a:r>
              <a:rPr lang="en-US" dirty="0">
                <a:solidFill>
                  <a:srgbClr val="FFFF00"/>
                </a:solidFill>
                <a:latin typeface="Gill Sans MT Condensed" pitchFamily="34" charset="0"/>
              </a:rPr>
              <a:t> </a:t>
            </a:r>
            <a:r>
              <a:rPr lang="en-US" dirty="0" err="1">
                <a:solidFill>
                  <a:srgbClr val="FFFF00"/>
                </a:solidFill>
                <a:latin typeface="Gill Sans MT Condensed" pitchFamily="34" charset="0"/>
              </a:rPr>
              <a:t>zinanya</a:t>
            </a:r>
            <a:r>
              <a:rPr lang="en-US" dirty="0">
                <a:solidFill>
                  <a:srgbClr val="FFFF00"/>
                </a:solidFill>
                <a:latin typeface="Gill Sans MT Condensed" pitchFamily="34" charset="0"/>
              </a:rPr>
              <a:t> </a:t>
            </a:r>
            <a:r>
              <a:rPr lang="en-US" dirty="0" err="1">
                <a:solidFill>
                  <a:srgbClr val="FFFF00"/>
                </a:solidFill>
                <a:latin typeface="Gill Sans MT Condensed" pitchFamily="34" charset="0"/>
              </a:rPr>
              <a:t>adalah</a:t>
            </a:r>
            <a:r>
              <a:rPr lang="en-US" dirty="0">
                <a:solidFill>
                  <a:srgbClr val="FFFF00"/>
                </a:solidFill>
                <a:latin typeface="Gill Sans MT Condensed" pitchFamily="34" charset="0"/>
              </a:rPr>
              <a:t> </a:t>
            </a:r>
            <a:r>
              <a:rPr lang="en-US" dirty="0" err="1">
                <a:solidFill>
                  <a:srgbClr val="FFFF00"/>
                </a:solidFill>
                <a:latin typeface="Gill Sans MT Condensed" pitchFamily="34" charset="0"/>
              </a:rPr>
              <a:t>melalui</a:t>
            </a:r>
            <a:r>
              <a:rPr lang="en-US" dirty="0">
                <a:solidFill>
                  <a:srgbClr val="FFFF00"/>
                </a:solidFill>
                <a:latin typeface="Gill Sans MT Condensed" pitchFamily="34" charset="0"/>
              </a:rPr>
              <a:t> </a:t>
            </a:r>
            <a:r>
              <a:rPr lang="en-US" dirty="0" err="1">
                <a:solidFill>
                  <a:srgbClr val="FFFF00"/>
                </a:solidFill>
                <a:latin typeface="Gill Sans MT Condensed" pitchFamily="34" charset="0"/>
              </a:rPr>
              <a:t>penglihatan</a:t>
            </a:r>
            <a:r>
              <a:rPr lang="en-US" dirty="0">
                <a:solidFill>
                  <a:srgbClr val="FFFF00"/>
                </a:solidFill>
                <a:latin typeface="Gill Sans MT Condensed" pitchFamily="34" charset="0"/>
              </a:rPr>
              <a:t>, </a:t>
            </a:r>
            <a:r>
              <a:rPr lang="en-US" dirty="0" err="1">
                <a:solidFill>
                  <a:srgbClr val="FFFF00"/>
                </a:solidFill>
                <a:latin typeface="Gill Sans MT Condensed" pitchFamily="34" charset="0"/>
              </a:rPr>
              <a:t>dan</a:t>
            </a:r>
            <a:r>
              <a:rPr lang="en-US" dirty="0">
                <a:solidFill>
                  <a:srgbClr val="FFFF00"/>
                </a:solidFill>
                <a:latin typeface="Gill Sans MT Condensed" pitchFamily="34" charset="0"/>
              </a:rPr>
              <a:t> </a:t>
            </a:r>
            <a:r>
              <a:rPr lang="en-US" dirty="0" err="1">
                <a:solidFill>
                  <a:srgbClr val="FFFF00"/>
                </a:solidFill>
                <a:latin typeface="Gill Sans MT Condensed" pitchFamily="34" charset="0"/>
              </a:rPr>
              <a:t>kedua</a:t>
            </a:r>
            <a:r>
              <a:rPr lang="en-US" dirty="0">
                <a:solidFill>
                  <a:srgbClr val="FFFF00"/>
                </a:solidFill>
                <a:latin typeface="Gill Sans MT Condensed" pitchFamily="34" charset="0"/>
              </a:rPr>
              <a:t> </a:t>
            </a:r>
            <a:r>
              <a:rPr lang="en-US" dirty="0" err="1">
                <a:solidFill>
                  <a:srgbClr val="FFFF00"/>
                </a:solidFill>
                <a:latin typeface="Gill Sans MT Condensed" pitchFamily="34" charset="0"/>
              </a:rPr>
              <a:t>tangan</a:t>
            </a:r>
            <a:r>
              <a:rPr lang="en-US" dirty="0">
                <a:solidFill>
                  <a:srgbClr val="FFFF00"/>
                </a:solidFill>
                <a:latin typeface="Gill Sans MT Condensed" pitchFamily="34" charset="0"/>
              </a:rPr>
              <a:t> </a:t>
            </a:r>
            <a:r>
              <a:rPr lang="en-US" dirty="0" err="1">
                <a:solidFill>
                  <a:srgbClr val="FFFF00"/>
                </a:solidFill>
                <a:latin typeface="Gill Sans MT Condensed" pitchFamily="34" charset="0"/>
              </a:rPr>
              <a:t>berzina</a:t>
            </a:r>
            <a:r>
              <a:rPr lang="en-US" dirty="0">
                <a:solidFill>
                  <a:srgbClr val="FFFF00"/>
                </a:solidFill>
                <a:latin typeface="Gill Sans MT Condensed" pitchFamily="34" charset="0"/>
              </a:rPr>
              <a:t>, </a:t>
            </a:r>
            <a:r>
              <a:rPr lang="en-US" dirty="0" err="1">
                <a:solidFill>
                  <a:srgbClr val="FFFF00"/>
                </a:solidFill>
                <a:latin typeface="Gill Sans MT Condensed" pitchFamily="34" charset="0"/>
              </a:rPr>
              <a:t>zinanya</a:t>
            </a:r>
            <a:r>
              <a:rPr lang="en-US" dirty="0">
                <a:solidFill>
                  <a:srgbClr val="FFFF00"/>
                </a:solidFill>
                <a:latin typeface="Gill Sans MT Condensed" pitchFamily="34" charset="0"/>
              </a:rPr>
              <a:t> </a:t>
            </a:r>
            <a:r>
              <a:rPr lang="en-US" dirty="0" err="1">
                <a:solidFill>
                  <a:srgbClr val="FFFF00"/>
                </a:solidFill>
                <a:latin typeface="Gill Sans MT Condensed" pitchFamily="34" charset="0"/>
              </a:rPr>
              <a:t>adalah</a:t>
            </a:r>
            <a:r>
              <a:rPr lang="en-US" dirty="0">
                <a:solidFill>
                  <a:srgbClr val="FFFF00"/>
                </a:solidFill>
                <a:latin typeface="Gill Sans MT Condensed" pitchFamily="34" charset="0"/>
              </a:rPr>
              <a:t> </a:t>
            </a:r>
            <a:r>
              <a:rPr lang="en-US" dirty="0" err="1">
                <a:solidFill>
                  <a:srgbClr val="FFFF00"/>
                </a:solidFill>
                <a:latin typeface="Gill Sans MT Condensed" pitchFamily="34" charset="0"/>
              </a:rPr>
              <a:t>menyentuh</a:t>
            </a:r>
            <a:r>
              <a:rPr lang="en-US" dirty="0">
                <a:solidFill>
                  <a:srgbClr val="FFFF00"/>
                </a:solidFill>
                <a:latin typeface="Gill Sans MT Condensed" pitchFamily="34" charset="0"/>
              </a:rPr>
              <a:t>. </a:t>
            </a:r>
            <a:r>
              <a:rPr lang="en-US" dirty="0" err="1">
                <a:solidFill>
                  <a:srgbClr val="FFFF00"/>
                </a:solidFill>
                <a:latin typeface="Gill Sans MT Condensed" pitchFamily="34" charset="0"/>
              </a:rPr>
              <a:t>Kedua</a:t>
            </a:r>
            <a:r>
              <a:rPr lang="en-US" dirty="0">
                <a:solidFill>
                  <a:srgbClr val="FFFF00"/>
                </a:solidFill>
                <a:latin typeface="Gill Sans MT Condensed" pitchFamily="34" charset="0"/>
              </a:rPr>
              <a:t> kaki </a:t>
            </a:r>
            <a:r>
              <a:rPr lang="en-US" dirty="0" err="1">
                <a:solidFill>
                  <a:srgbClr val="FFFF00"/>
                </a:solidFill>
                <a:latin typeface="Gill Sans MT Condensed" pitchFamily="34" charset="0"/>
              </a:rPr>
              <a:t>berzina</a:t>
            </a:r>
            <a:r>
              <a:rPr lang="en-US" dirty="0">
                <a:solidFill>
                  <a:srgbClr val="FFFF00"/>
                </a:solidFill>
                <a:latin typeface="Gill Sans MT Condensed" pitchFamily="34" charset="0"/>
              </a:rPr>
              <a:t>, </a:t>
            </a:r>
            <a:r>
              <a:rPr lang="en-US" dirty="0" err="1">
                <a:solidFill>
                  <a:srgbClr val="FFFF00"/>
                </a:solidFill>
                <a:latin typeface="Gill Sans MT Condensed" pitchFamily="34" charset="0"/>
              </a:rPr>
              <a:t>zinanya</a:t>
            </a:r>
            <a:r>
              <a:rPr lang="en-US" dirty="0">
                <a:solidFill>
                  <a:srgbClr val="FFFF00"/>
                </a:solidFill>
                <a:latin typeface="Gill Sans MT Condensed" pitchFamily="34" charset="0"/>
              </a:rPr>
              <a:t> </a:t>
            </a:r>
            <a:r>
              <a:rPr lang="en-US" dirty="0" err="1">
                <a:solidFill>
                  <a:srgbClr val="FFFF00"/>
                </a:solidFill>
                <a:latin typeface="Gill Sans MT Condensed" pitchFamily="34" charset="0"/>
              </a:rPr>
              <a:t>adalah</a:t>
            </a:r>
            <a:r>
              <a:rPr lang="en-US" dirty="0">
                <a:solidFill>
                  <a:srgbClr val="FFFF00"/>
                </a:solidFill>
                <a:latin typeface="Gill Sans MT Condensed" pitchFamily="34" charset="0"/>
              </a:rPr>
              <a:t> </a:t>
            </a:r>
            <a:r>
              <a:rPr lang="en-US" dirty="0" err="1">
                <a:solidFill>
                  <a:srgbClr val="FFFF00"/>
                </a:solidFill>
                <a:latin typeface="Gill Sans MT Condensed" pitchFamily="34" charset="0"/>
              </a:rPr>
              <a:t>melangkah</a:t>
            </a:r>
            <a:r>
              <a:rPr lang="en-US" dirty="0">
                <a:solidFill>
                  <a:srgbClr val="FFFF00"/>
                </a:solidFill>
                <a:latin typeface="Gill Sans MT Condensed" pitchFamily="34" charset="0"/>
              </a:rPr>
              <a:t> – </a:t>
            </a:r>
            <a:r>
              <a:rPr lang="en-US" dirty="0" err="1">
                <a:solidFill>
                  <a:srgbClr val="FFFF00"/>
                </a:solidFill>
                <a:latin typeface="Gill Sans MT Condensed" pitchFamily="34" charset="0"/>
              </a:rPr>
              <a:t>menuju</a:t>
            </a:r>
            <a:r>
              <a:rPr lang="en-US" dirty="0">
                <a:solidFill>
                  <a:srgbClr val="FFFF00"/>
                </a:solidFill>
                <a:latin typeface="Gill Sans MT Condensed" pitchFamily="34" charset="0"/>
              </a:rPr>
              <a:t> </a:t>
            </a:r>
            <a:r>
              <a:rPr lang="en-US" dirty="0" err="1">
                <a:solidFill>
                  <a:srgbClr val="FFFF00"/>
                </a:solidFill>
                <a:latin typeface="Gill Sans MT Condensed" pitchFamily="34" charset="0"/>
              </a:rPr>
              <a:t>perzinaan</a:t>
            </a:r>
            <a:r>
              <a:rPr lang="en-US" dirty="0">
                <a:solidFill>
                  <a:srgbClr val="FFFF00"/>
                </a:solidFill>
                <a:latin typeface="Gill Sans MT Condensed" pitchFamily="34" charset="0"/>
              </a:rPr>
              <a:t>. </a:t>
            </a:r>
            <a:endParaRPr lang="id-ID" dirty="0" smtClean="0">
              <a:solidFill>
                <a:srgbClr val="FFFF00"/>
              </a:solidFill>
              <a:latin typeface="Gill Sans MT Condensed" pitchFamily="34" charset="0"/>
            </a:endParaRPr>
          </a:p>
          <a:p>
            <a:pPr algn="ctr"/>
            <a:r>
              <a:rPr lang="en-US" dirty="0" err="1" smtClean="0">
                <a:solidFill>
                  <a:srgbClr val="FFFF00"/>
                </a:solidFill>
                <a:latin typeface="Gill Sans MT Condensed" pitchFamily="34" charset="0"/>
              </a:rPr>
              <a:t>Mulut</a:t>
            </a:r>
            <a:r>
              <a:rPr lang="en-US" dirty="0" smtClean="0">
                <a:solidFill>
                  <a:srgbClr val="FFFF00"/>
                </a:solidFill>
                <a:latin typeface="Gill Sans MT Condensed" pitchFamily="34" charset="0"/>
              </a:rPr>
              <a:t> </a:t>
            </a:r>
            <a:r>
              <a:rPr lang="en-US" dirty="0" err="1">
                <a:solidFill>
                  <a:srgbClr val="FFFF00"/>
                </a:solidFill>
                <a:latin typeface="Gill Sans MT Condensed" pitchFamily="34" charset="0"/>
              </a:rPr>
              <a:t>berzina</a:t>
            </a:r>
            <a:r>
              <a:rPr lang="en-US" dirty="0">
                <a:solidFill>
                  <a:srgbClr val="FFFF00"/>
                </a:solidFill>
                <a:latin typeface="Gill Sans MT Condensed" pitchFamily="34" charset="0"/>
              </a:rPr>
              <a:t>, </a:t>
            </a:r>
            <a:r>
              <a:rPr lang="en-US" dirty="0" err="1">
                <a:solidFill>
                  <a:srgbClr val="FFFF00"/>
                </a:solidFill>
                <a:latin typeface="Gill Sans MT Condensed" pitchFamily="34" charset="0"/>
              </a:rPr>
              <a:t>zinanya</a:t>
            </a:r>
            <a:r>
              <a:rPr lang="en-US" dirty="0">
                <a:solidFill>
                  <a:srgbClr val="FFFF00"/>
                </a:solidFill>
                <a:latin typeface="Gill Sans MT Condensed" pitchFamily="34" charset="0"/>
              </a:rPr>
              <a:t> </a:t>
            </a:r>
            <a:r>
              <a:rPr lang="en-US" dirty="0" err="1">
                <a:solidFill>
                  <a:srgbClr val="FFFF00"/>
                </a:solidFill>
                <a:latin typeface="Gill Sans MT Condensed" pitchFamily="34" charset="0"/>
              </a:rPr>
              <a:t>adalah</a:t>
            </a:r>
            <a:r>
              <a:rPr lang="en-US" dirty="0">
                <a:solidFill>
                  <a:srgbClr val="FFFF00"/>
                </a:solidFill>
                <a:latin typeface="Gill Sans MT Condensed" pitchFamily="34" charset="0"/>
              </a:rPr>
              <a:t> </a:t>
            </a:r>
            <a:r>
              <a:rPr lang="en-US" dirty="0" err="1">
                <a:solidFill>
                  <a:srgbClr val="FFFF00"/>
                </a:solidFill>
                <a:latin typeface="Gill Sans MT Condensed" pitchFamily="34" charset="0"/>
              </a:rPr>
              <a:t>mencium</a:t>
            </a:r>
            <a:r>
              <a:rPr lang="en-US" dirty="0">
                <a:solidFill>
                  <a:srgbClr val="FFFF00"/>
                </a:solidFill>
                <a:latin typeface="Gill Sans MT Condensed" pitchFamily="34" charset="0"/>
              </a:rPr>
              <a:t>. </a:t>
            </a:r>
            <a:r>
              <a:rPr lang="en-US" dirty="0" err="1">
                <a:solidFill>
                  <a:srgbClr val="FFFF00"/>
                </a:solidFill>
                <a:latin typeface="Gill Sans MT Condensed" pitchFamily="34" charset="0"/>
              </a:rPr>
              <a:t>Hati</a:t>
            </a:r>
            <a:r>
              <a:rPr lang="en-US" dirty="0">
                <a:solidFill>
                  <a:srgbClr val="FFFF00"/>
                </a:solidFill>
                <a:latin typeface="Gill Sans MT Condensed" pitchFamily="34" charset="0"/>
              </a:rPr>
              <a:t> </a:t>
            </a:r>
            <a:r>
              <a:rPr lang="en-US" dirty="0" err="1">
                <a:solidFill>
                  <a:srgbClr val="FFFF00"/>
                </a:solidFill>
                <a:latin typeface="Gill Sans MT Condensed" pitchFamily="34" charset="0"/>
              </a:rPr>
              <a:t>dengan</a:t>
            </a:r>
            <a:r>
              <a:rPr lang="en-US" dirty="0">
                <a:solidFill>
                  <a:srgbClr val="FFFF00"/>
                </a:solidFill>
                <a:latin typeface="Gill Sans MT Condensed" pitchFamily="34" charset="0"/>
              </a:rPr>
              <a:t> </a:t>
            </a:r>
            <a:r>
              <a:rPr lang="en-US" dirty="0" err="1">
                <a:solidFill>
                  <a:srgbClr val="FFFF00"/>
                </a:solidFill>
                <a:latin typeface="Gill Sans MT Condensed" pitchFamily="34" charset="0"/>
              </a:rPr>
              <a:t>berkeinginan</a:t>
            </a:r>
            <a:r>
              <a:rPr lang="en-US" dirty="0">
                <a:solidFill>
                  <a:srgbClr val="FFFF00"/>
                </a:solidFill>
                <a:latin typeface="Gill Sans MT Condensed" pitchFamily="34" charset="0"/>
              </a:rPr>
              <a:t> </a:t>
            </a:r>
            <a:r>
              <a:rPr lang="en-US" dirty="0" err="1">
                <a:solidFill>
                  <a:srgbClr val="FFFF00"/>
                </a:solidFill>
                <a:latin typeface="Gill Sans MT Condensed" pitchFamily="34" charset="0"/>
              </a:rPr>
              <a:t>dan</a:t>
            </a:r>
            <a:r>
              <a:rPr lang="en-US" dirty="0">
                <a:solidFill>
                  <a:srgbClr val="FFFF00"/>
                </a:solidFill>
                <a:latin typeface="Gill Sans MT Condensed" pitchFamily="34" charset="0"/>
              </a:rPr>
              <a:t> </a:t>
            </a:r>
            <a:r>
              <a:rPr lang="en-US" dirty="0" err="1">
                <a:solidFill>
                  <a:srgbClr val="FFFF00"/>
                </a:solidFill>
                <a:latin typeface="Gill Sans MT Condensed" pitchFamily="34" charset="0"/>
              </a:rPr>
              <a:t>berangan-angan</a:t>
            </a:r>
            <a:r>
              <a:rPr lang="en-US" dirty="0">
                <a:solidFill>
                  <a:srgbClr val="FFFF00"/>
                </a:solidFill>
                <a:latin typeface="Gill Sans MT Condensed" pitchFamily="34" charset="0"/>
              </a:rPr>
              <a:t>. Dan </a:t>
            </a:r>
            <a:r>
              <a:rPr lang="en-US" dirty="0" err="1">
                <a:solidFill>
                  <a:srgbClr val="FFFF00"/>
                </a:solidFill>
                <a:latin typeface="Gill Sans MT Condensed" pitchFamily="34" charset="0"/>
              </a:rPr>
              <a:t>kemaluanlah</a:t>
            </a:r>
            <a:r>
              <a:rPr lang="en-US" dirty="0">
                <a:solidFill>
                  <a:srgbClr val="FFFF00"/>
                </a:solidFill>
                <a:latin typeface="Gill Sans MT Condensed" pitchFamily="34" charset="0"/>
              </a:rPr>
              <a:t> yang </a:t>
            </a:r>
            <a:r>
              <a:rPr lang="en-US" dirty="0" err="1">
                <a:solidFill>
                  <a:srgbClr val="FFFF00"/>
                </a:solidFill>
                <a:latin typeface="Gill Sans MT Condensed" pitchFamily="34" charset="0"/>
              </a:rPr>
              <a:t>membenarkan</a:t>
            </a:r>
            <a:r>
              <a:rPr lang="en-US" dirty="0">
                <a:solidFill>
                  <a:srgbClr val="FFFF00"/>
                </a:solidFill>
                <a:latin typeface="Gill Sans MT Condensed" pitchFamily="34" charset="0"/>
              </a:rPr>
              <a:t> </a:t>
            </a:r>
            <a:r>
              <a:rPr lang="en-US" dirty="0" err="1">
                <a:solidFill>
                  <a:srgbClr val="FFFF00"/>
                </a:solidFill>
                <a:latin typeface="Gill Sans MT Condensed" pitchFamily="34" charset="0"/>
              </a:rPr>
              <a:t>atau</a:t>
            </a:r>
            <a:r>
              <a:rPr lang="en-US" dirty="0">
                <a:solidFill>
                  <a:srgbClr val="FFFF00"/>
                </a:solidFill>
                <a:latin typeface="Gill Sans MT Condensed" pitchFamily="34" charset="0"/>
              </a:rPr>
              <a:t> </a:t>
            </a:r>
            <a:r>
              <a:rPr lang="en-US" dirty="0" err="1">
                <a:solidFill>
                  <a:srgbClr val="FFFF00"/>
                </a:solidFill>
                <a:latin typeface="Gill Sans MT Condensed" pitchFamily="34" charset="0"/>
              </a:rPr>
              <a:t>menggagalkannya</a:t>
            </a:r>
            <a:r>
              <a:rPr lang="en-US" dirty="0">
                <a:solidFill>
                  <a:srgbClr val="FFFF00"/>
                </a:solidFill>
                <a:latin typeface="Gill Sans MT Condensed" pitchFamily="34" charset="0"/>
              </a:rPr>
              <a:t>.”</a:t>
            </a:r>
          </a:p>
          <a:p>
            <a:pPr algn="ctr"/>
            <a:r>
              <a:rPr lang="en-US" dirty="0">
                <a:solidFill>
                  <a:srgbClr val="FFFF00"/>
                </a:solidFill>
                <a:latin typeface="Gill Sans MT Condensed" pitchFamily="34" charset="0"/>
              </a:rPr>
              <a:t> </a:t>
            </a:r>
            <a:r>
              <a:rPr lang="en-US" sz="1400" dirty="0">
                <a:solidFill>
                  <a:srgbClr val="FFFF00"/>
                </a:solidFill>
                <a:latin typeface="Gill Sans MT Condensed" pitchFamily="34" charset="0"/>
              </a:rPr>
              <a:t>(HR Bukhari).</a:t>
            </a:r>
          </a:p>
        </p:txBody>
      </p:sp>
      <p:pic>
        <p:nvPicPr>
          <p:cNvPr id="4" name="Picture Placeholder 3"/>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2" r="12"/>
          <a:stretch>
            <a:fillRect/>
          </a:stretch>
        </p:blipFill>
        <p:spPr/>
      </p:pic>
    </p:spTree>
    <p:extLst>
      <p:ext uri="{BB962C8B-B14F-4D97-AF65-F5344CB8AC3E}">
        <p14:creationId xmlns:p14="http://schemas.microsoft.com/office/powerpoint/2010/main" val="753217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title"/>
          </p:nvPr>
        </p:nvSpPr>
        <p:spPr>
          <a:xfrm>
            <a:off x="3539725" y="307201"/>
            <a:ext cx="3278023" cy="868589"/>
          </a:xfrm>
        </p:spPr>
        <p:txBody>
          <a:bodyPr>
            <a:normAutofit fontScale="90000"/>
          </a:bodyPr>
          <a:lstStyle/>
          <a:p>
            <a:r>
              <a:rPr lang="id-ID"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DALIL NAQLI</a:t>
            </a:r>
            <a:endParaRPr lang="id-ID"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4" name="Text Placeholder 23"/>
          <p:cNvSpPr>
            <a:spLocks noGrp="1"/>
          </p:cNvSpPr>
          <p:nvPr>
            <p:ph type="body" sz="quarter" idx="11"/>
          </p:nvPr>
        </p:nvSpPr>
        <p:spPr/>
        <p:txBody>
          <a:bodyPr/>
          <a:lstStyle/>
          <a:p>
            <a:r>
              <a:rPr lang="id-ID" dirty="0"/>
              <a:t>3</a:t>
            </a:r>
          </a:p>
        </p:txBody>
      </p:sp>
      <p:sp>
        <p:nvSpPr>
          <p:cNvPr id="25" name="Text Placeholder 24"/>
          <p:cNvSpPr>
            <a:spLocks noGrp="1"/>
          </p:cNvSpPr>
          <p:nvPr>
            <p:ph type="body" sz="quarter" idx="12"/>
          </p:nvPr>
        </p:nvSpPr>
        <p:spPr>
          <a:xfrm>
            <a:off x="8959356" y="2189864"/>
            <a:ext cx="2833717" cy="921613"/>
          </a:xfrm>
        </p:spPr>
        <p:txBody>
          <a:bodyPr/>
          <a:lstStyle/>
          <a:p>
            <a:r>
              <a:rPr lang="id-ID" sz="2800" dirty="0" smtClean="0"/>
              <a:t>HADITS </a:t>
            </a:r>
            <a:endParaRPr lang="id-ID" sz="2800" dirty="0"/>
          </a:p>
        </p:txBody>
      </p:sp>
      <p:sp>
        <p:nvSpPr>
          <p:cNvPr id="26" name="Text Placeholder 25"/>
          <p:cNvSpPr>
            <a:spLocks noGrp="1"/>
          </p:cNvSpPr>
          <p:nvPr>
            <p:ph type="body" sz="quarter" idx="13"/>
          </p:nvPr>
        </p:nvSpPr>
        <p:spPr>
          <a:xfrm>
            <a:off x="6642933" y="3541853"/>
            <a:ext cx="5330799" cy="2757261"/>
          </a:xfrm>
        </p:spPr>
        <p:txBody>
          <a:bodyPr>
            <a:no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400" b="1" dirty="0">
                <a:solidFill>
                  <a:srgbClr val="FFFF00"/>
                </a:solidFill>
                <a:latin typeface="Gill Sans MT Condensed" panose="020B0506020104020203" pitchFamily="34" charset="0"/>
              </a:rPr>
              <a:t>Dari Abu Hurairah </a:t>
            </a:r>
            <a:r>
              <a:rPr lang="en-US" sz="2400" b="1" dirty="0" err="1">
                <a:solidFill>
                  <a:srgbClr val="FFFF00"/>
                </a:solidFill>
                <a:latin typeface="Gill Sans MT Condensed" panose="020B0506020104020203" pitchFamily="34" charset="0"/>
              </a:rPr>
              <a:t>r.a.</a:t>
            </a:r>
            <a:r>
              <a:rPr lang="en-US" sz="2400" b="1" dirty="0">
                <a:solidFill>
                  <a:srgbClr val="FFFF00"/>
                </a:solidFill>
                <a:latin typeface="Gill Sans MT Condensed" panose="020B0506020104020203" pitchFamily="34" charset="0"/>
              </a:rPr>
              <a:t> </a:t>
            </a:r>
            <a:r>
              <a:rPr lang="en-US" sz="2400" b="1" dirty="0" err="1">
                <a:solidFill>
                  <a:srgbClr val="FFFF00"/>
                </a:solidFill>
                <a:latin typeface="Gill Sans MT Condensed" panose="020B0506020104020203" pitchFamily="34" charset="0"/>
              </a:rPr>
              <a:t>Bahwa</a:t>
            </a:r>
            <a:r>
              <a:rPr lang="en-US" sz="2400" b="1" dirty="0">
                <a:solidFill>
                  <a:srgbClr val="FFFF00"/>
                </a:solidFill>
                <a:latin typeface="Gill Sans MT Condensed" panose="020B0506020104020203" pitchFamily="34" charset="0"/>
              </a:rPr>
              <a:t> </a:t>
            </a:r>
            <a:r>
              <a:rPr lang="en-US" sz="2400" b="1" dirty="0" err="1">
                <a:solidFill>
                  <a:srgbClr val="FFFF00"/>
                </a:solidFill>
                <a:latin typeface="Gill Sans MT Condensed" panose="020B0506020104020203" pitchFamily="34" charset="0"/>
              </a:rPr>
              <a:t>Rasulullah</a:t>
            </a:r>
            <a:r>
              <a:rPr lang="en-US" sz="2400" b="1" dirty="0">
                <a:solidFill>
                  <a:srgbClr val="FFFF00"/>
                </a:solidFill>
                <a:latin typeface="Gill Sans MT Condensed" panose="020B0506020104020203" pitchFamily="34" charset="0"/>
              </a:rPr>
              <a:t> saw </a:t>
            </a:r>
            <a:r>
              <a:rPr lang="en-US" sz="2400" b="1" dirty="0" err="1">
                <a:solidFill>
                  <a:srgbClr val="FFFF00"/>
                </a:solidFill>
                <a:latin typeface="Gill Sans MT Condensed" panose="020B0506020104020203" pitchFamily="34" charset="0"/>
              </a:rPr>
              <a:t>telah</a:t>
            </a:r>
            <a:r>
              <a:rPr lang="en-US" sz="2400" b="1" dirty="0">
                <a:solidFill>
                  <a:srgbClr val="FFFF00"/>
                </a:solidFill>
                <a:latin typeface="Gill Sans MT Condensed" panose="020B0506020104020203" pitchFamily="34" charset="0"/>
              </a:rPr>
              <a:t> </a:t>
            </a:r>
            <a:r>
              <a:rPr lang="en-US" sz="2400" b="1" dirty="0" smtClean="0">
                <a:solidFill>
                  <a:srgbClr val="FFFF00"/>
                </a:solidFill>
                <a:latin typeface="Gill Sans MT Condensed" panose="020B0506020104020203" pitchFamily="34" charset="0"/>
              </a:rPr>
              <a:t>: </a:t>
            </a:r>
            <a:endParaRPr lang="id-ID" sz="2400" b="1" dirty="0" smtClean="0">
              <a:solidFill>
                <a:srgbClr val="FFFF00"/>
              </a:solidFill>
              <a:latin typeface="Gill Sans MT Condensed" panose="020B0506020104020203" pitchFamily="34" charset="0"/>
            </a:endParaRPr>
          </a:p>
          <a:p>
            <a:pPr algn="ctr"/>
            <a:r>
              <a:rPr lang="en-US" sz="2400" b="1" dirty="0" smtClean="0">
                <a:solidFill>
                  <a:srgbClr val="FFFF00"/>
                </a:solidFill>
                <a:latin typeface="Gill Sans MT Condensed" panose="020B0506020104020203" pitchFamily="34" charset="0"/>
              </a:rPr>
              <a:t>“</a:t>
            </a:r>
            <a:r>
              <a:rPr lang="en-US" sz="2400" b="1" dirty="0" err="1">
                <a:solidFill>
                  <a:srgbClr val="FFFF00"/>
                </a:solidFill>
                <a:latin typeface="Gill Sans MT Condensed" panose="020B0506020104020203" pitchFamily="34" charset="0"/>
              </a:rPr>
              <a:t>Kedua</a:t>
            </a:r>
            <a:r>
              <a:rPr lang="en-US" sz="2400" b="1" dirty="0">
                <a:solidFill>
                  <a:srgbClr val="FFFF00"/>
                </a:solidFill>
                <a:latin typeface="Gill Sans MT Condensed" panose="020B0506020104020203" pitchFamily="34" charset="0"/>
              </a:rPr>
              <a:t> </a:t>
            </a:r>
            <a:r>
              <a:rPr lang="en-US" sz="2400" b="1" dirty="0" err="1">
                <a:solidFill>
                  <a:srgbClr val="FFFF00"/>
                </a:solidFill>
                <a:latin typeface="Gill Sans MT Condensed" panose="020B0506020104020203" pitchFamily="34" charset="0"/>
              </a:rPr>
              <a:t>mata</a:t>
            </a:r>
            <a:r>
              <a:rPr lang="en-US" sz="2400" b="1" dirty="0">
                <a:solidFill>
                  <a:srgbClr val="FFFF00"/>
                </a:solidFill>
                <a:latin typeface="Gill Sans MT Condensed" panose="020B0506020104020203" pitchFamily="34" charset="0"/>
              </a:rPr>
              <a:t> </a:t>
            </a:r>
            <a:r>
              <a:rPr lang="en-US" sz="2400" b="1" dirty="0" err="1">
                <a:solidFill>
                  <a:srgbClr val="FFFF00"/>
                </a:solidFill>
                <a:latin typeface="Gill Sans MT Condensed" panose="020B0506020104020203" pitchFamily="34" charset="0"/>
              </a:rPr>
              <a:t>itu</a:t>
            </a:r>
            <a:r>
              <a:rPr lang="en-US" sz="2400" b="1" dirty="0">
                <a:solidFill>
                  <a:srgbClr val="FFFF00"/>
                </a:solidFill>
                <a:latin typeface="Gill Sans MT Condensed" panose="020B0506020104020203" pitchFamily="34" charset="0"/>
              </a:rPr>
              <a:t> </a:t>
            </a:r>
            <a:r>
              <a:rPr lang="en-US" sz="2400" b="1" dirty="0" err="1">
                <a:solidFill>
                  <a:srgbClr val="FFFF00"/>
                </a:solidFill>
                <a:latin typeface="Gill Sans MT Condensed" panose="020B0506020104020203" pitchFamily="34" charset="0"/>
              </a:rPr>
              <a:t>bisa</a:t>
            </a:r>
            <a:r>
              <a:rPr lang="en-US" sz="2400" b="1" dirty="0">
                <a:solidFill>
                  <a:srgbClr val="FFFF00"/>
                </a:solidFill>
                <a:latin typeface="Gill Sans MT Condensed" panose="020B0506020104020203" pitchFamily="34" charset="0"/>
              </a:rPr>
              <a:t> </a:t>
            </a:r>
            <a:r>
              <a:rPr lang="en-US" sz="2400" b="1" dirty="0" err="1">
                <a:solidFill>
                  <a:srgbClr val="FFFF00"/>
                </a:solidFill>
                <a:latin typeface="Gill Sans MT Condensed" panose="020B0506020104020203" pitchFamily="34" charset="0"/>
              </a:rPr>
              <a:t>melakukan</a:t>
            </a:r>
            <a:r>
              <a:rPr lang="en-US" sz="2400" b="1" dirty="0">
                <a:solidFill>
                  <a:srgbClr val="FFFF00"/>
                </a:solidFill>
                <a:latin typeface="Gill Sans MT Condensed" panose="020B0506020104020203" pitchFamily="34" charset="0"/>
              </a:rPr>
              <a:t> </a:t>
            </a:r>
            <a:r>
              <a:rPr lang="en-US" sz="2400" b="1" dirty="0" err="1">
                <a:solidFill>
                  <a:srgbClr val="FFFF00"/>
                </a:solidFill>
                <a:latin typeface="Gill Sans MT Condensed" panose="020B0506020104020203" pitchFamily="34" charset="0"/>
              </a:rPr>
              <a:t>zina</a:t>
            </a:r>
            <a:r>
              <a:rPr lang="en-US" sz="2400" b="1" dirty="0">
                <a:solidFill>
                  <a:srgbClr val="FFFF00"/>
                </a:solidFill>
                <a:latin typeface="Gill Sans MT Condensed" panose="020B0506020104020203" pitchFamily="34" charset="0"/>
              </a:rPr>
              <a:t>, </a:t>
            </a:r>
            <a:r>
              <a:rPr lang="en-US" sz="2400" b="1" dirty="0" err="1">
                <a:solidFill>
                  <a:srgbClr val="FFFF00"/>
                </a:solidFill>
                <a:latin typeface="Gill Sans MT Condensed" panose="020B0506020104020203" pitchFamily="34" charset="0"/>
              </a:rPr>
              <a:t>kedua</a:t>
            </a:r>
            <a:r>
              <a:rPr lang="en-US" sz="2400" b="1" dirty="0">
                <a:solidFill>
                  <a:srgbClr val="FFFF00"/>
                </a:solidFill>
                <a:latin typeface="Gill Sans MT Condensed" panose="020B0506020104020203" pitchFamily="34" charset="0"/>
              </a:rPr>
              <a:t> </a:t>
            </a:r>
            <a:r>
              <a:rPr lang="en-US" sz="2400" b="1" dirty="0" err="1">
                <a:solidFill>
                  <a:srgbClr val="FFFF00"/>
                </a:solidFill>
                <a:latin typeface="Gill Sans MT Condensed" panose="020B0506020104020203" pitchFamily="34" charset="0"/>
              </a:rPr>
              <a:t>tangan</a:t>
            </a:r>
            <a:r>
              <a:rPr lang="en-US" sz="2400" b="1" dirty="0">
                <a:solidFill>
                  <a:srgbClr val="FFFF00"/>
                </a:solidFill>
                <a:latin typeface="Gill Sans MT Condensed" panose="020B0506020104020203" pitchFamily="34" charset="0"/>
              </a:rPr>
              <a:t> </a:t>
            </a:r>
            <a:r>
              <a:rPr lang="en-US" sz="2400" b="1" dirty="0" err="1">
                <a:solidFill>
                  <a:srgbClr val="FFFF00"/>
                </a:solidFill>
                <a:latin typeface="Gill Sans MT Condensed" panose="020B0506020104020203" pitchFamily="34" charset="0"/>
              </a:rPr>
              <a:t>itu</a:t>
            </a:r>
            <a:r>
              <a:rPr lang="en-US" sz="2400" b="1" dirty="0">
                <a:solidFill>
                  <a:srgbClr val="FFFF00"/>
                </a:solidFill>
                <a:latin typeface="Gill Sans MT Condensed" panose="020B0506020104020203" pitchFamily="34" charset="0"/>
              </a:rPr>
              <a:t> (</a:t>
            </a:r>
            <a:r>
              <a:rPr lang="en-US" sz="2400" b="1" dirty="0" err="1">
                <a:solidFill>
                  <a:srgbClr val="FFFF00"/>
                </a:solidFill>
                <a:latin typeface="Gill Sans MT Condensed" panose="020B0506020104020203" pitchFamily="34" charset="0"/>
              </a:rPr>
              <a:t>bisa</a:t>
            </a:r>
            <a:r>
              <a:rPr lang="en-US" sz="2400" b="1" dirty="0">
                <a:solidFill>
                  <a:srgbClr val="FFFF00"/>
                </a:solidFill>
                <a:latin typeface="Gill Sans MT Condensed" panose="020B0506020104020203" pitchFamily="34" charset="0"/>
              </a:rPr>
              <a:t>) </a:t>
            </a:r>
            <a:r>
              <a:rPr lang="en-US" sz="2400" b="1" dirty="0" err="1">
                <a:solidFill>
                  <a:srgbClr val="FFFF00"/>
                </a:solidFill>
                <a:latin typeface="Gill Sans MT Condensed" panose="020B0506020104020203" pitchFamily="34" charset="0"/>
              </a:rPr>
              <a:t>melakukan</a:t>
            </a:r>
            <a:r>
              <a:rPr lang="en-US" sz="2400" b="1" dirty="0">
                <a:solidFill>
                  <a:srgbClr val="FFFF00"/>
                </a:solidFill>
                <a:latin typeface="Gill Sans MT Condensed" panose="020B0506020104020203" pitchFamily="34" charset="0"/>
              </a:rPr>
              <a:t> </a:t>
            </a:r>
            <a:r>
              <a:rPr lang="en-US" sz="2400" b="1" dirty="0" err="1">
                <a:solidFill>
                  <a:srgbClr val="FFFF00"/>
                </a:solidFill>
                <a:latin typeface="Gill Sans MT Condensed" panose="020B0506020104020203" pitchFamily="34" charset="0"/>
              </a:rPr>
              <a:t>zina</a:t>
            </a:r>
            <a:r>
              <a:rPr lang="en-US" sz="2400" b="1" dirty="0">
                <a:solidFill>
                  <a:srgbClr val="FFFF00"/>
                </a:solidFill>
                <a:latin typeface="Gill Sans MT Condensed" panose="020B0506020104020203" pitchFamily="34" charset="0"/>
              </a:rPr>
              <a:t>, </a:t>
            </a:r>
            <a:r>
              <a:rPr lang="en-US" sz="2400" b="1" dirty="0" err="1">
                <a:solidFill>
                  <a:srgbClr val="FFFF00"/>
                </a:solidFill>
                <a:latin typeface="Gill Sans MT Condensed" panose="020B0506020104020203" pitchFamily="34" charset="0"/>
              </a:rPr>
              <a:t>kedua</a:t>
            </a:r>
            <a:r>
              <a:rPr lang="en-US" sz="2400" b="1" dirty="0">
                <a:solidFill>
                  <a:srgbClr val="FFFF00"/>
                </a:solidFill>
                <a:latin typeface="Gill Sans MT Condensed" panose="020B0506020104020203" pitchFamily="34" charset="0"/>
              </a:rPr>
              <a:t> kaki </a:t>
            </a:r>
            <a:r>
              <a:rPr lang="en-US" sz="2400" b="1" dirty="0" err="1">
                <a:solidFill>
                  <a:srgbClr val="FFFF00"/>
                </a:solidFill>
                <a:latin typeface="Gill Sans MT Condensed" panose="020B0506020104020203" pitchFamily="34" charset="0"/>
              </a:rPr>
              <a:t>itu</a:t>
            </a:r>
            <a:r>
              <a:rPr lang="en-US" sz="2400" b="1" dirty="0">
                <a:solidFill>
                  <a:srgbClr val="FFFF00"/>
                </a:solidFill>
                <a:latin typeface="Gill Sans MT Condensed" panose="020B0506020104020203" pitchFamily="34" charset="0"/>
              </a:rPr>
              <a:t> (</a:t>
            </a:r>
            <a:r>
              <a:rPr lang="en-US" sz="2400" b="1" dirty="0" err="1">
                <a:solidFill>
                  <a:srgbClr val="FFFF00"/>
                </a:solidFill>
                <a:latin typeface="Gill Sans MT Condensed" panose="020B0506020104020203" pitchFamily="34" charset="0"/>
              </a:rPr>
              <a:t>bisa</a:t>
            </a:r>
            <a:r>
              <a:rPr lang="en-US" sz="2400" b="1" dirty="0">
                <a:solidFill>
                  <a:srgbClr val="FFFF00"/>
                </a:solidFill>
                <a:latin typeface="Gill Sans MT Condensed" panose="020B0506020104020203" pitchFamily="34" charset="0"/>
              </a:rPr>
              <a:t>) </a:t>
            </a:r>
            <a:r>
              <a:rPr lang="en-US" sz="2400" b="1" dirty="0" err="1">
                <a:solidFill>
                  <a:srgbClr val="FFFF00"/>
                </a:solidFill>
                <a:latin typeface="Gill Sans MT Condensed" panose="020B0506020104020203" pitchFamily="34" charset="0"/>
              </a:rPr>
              <a:t>melakukan</a:t>
            </a:r>
            <a:r>
              <a:rPr lang="en-US" sz="2400" b="1" dirty="0">
                <a:solidFill>
                  <a:srgbClr val="FFFF00"/>
                </a:solidFill>
                <a:latin typeface="Gill Sans MT Condensed" panose="020B0506020104020203" pitchFamily="34" charset="0"/>
              </a:rPr>
              <a:t> </a:t>
            </a:r>
            <a:r>
              <a:rPr lang="en-US" sz="2400" b="1" dirty="0" err="1">
                <a:solidFill>
                  <a:srgbClr val="FFFF00"/>
                </a:solidFill>
                <a:latin typeface="Gill Sans MT Condensed" panose="020B0506020104020203" pitchFamily="34" charset="0"/>
              </a:rPr>
              <a:t>zina</a:t>
            </a:r>
            <a:r>
              <a:rPr lang="en-US" sz="2400" b="1" dirty="0">
                <a:solidFill>
                  <a:srgbClr val="FFFF00"/>
                </a:solidFill>
                <a:latin typeface="Gill Sans MT Condensed" panose="020B0506020104020203" pitchFamily="34" charset="0"/>
              </a:rPr>
              <a:t>. </a:t>
            </a:r>
            <a:r>
              <a:rPr lang="en-US" sz="2400" b="1" dirty="0" smtClean="0">
                <a:solidFill>
                  <a:srgbClr val="FFFF00"/>
                </a:solidFill>
                <a:latin typeface="Gill Sans MT Condensed" panose="020B0506020104020203" pitchFamily="34" charset="0"/>
              </a:rPr>
              <a:t>Dan </a:t>
            </a:r>
            <a:r>
              <a:rPr lang="en-US" sz="2400" b="1" dirty="0" err="1">
                <a:solidFill>
                  <a:srgbClr val="FFFF00"/>
                </a:solidFill>
                <a:latin typeface="Gill Sans MT Condensed" panose="020B0506020104020203" pitchFamily="34" charset="0"/>
              </a:rPr>
              <a:t>kesemuanya</a:t>
            </a:r>
            <a:r>
              <a:rPr lang="en-US" sz="2400" b="1" dirty="0">
                <a:solidFill>
                  <a:srgbClr val="FFFF00"/>
                </a:solidFill>
                <a:latin typeface="Gill Sans MT Condensed" panose="020B0506020104020203" pitchFamily="34" charset="0"/>
              </a:rPr>
              <a:t> </a:t>
            </a:r>
            <a:r>
              <a:rPr lang="en-US" sz="2400" b="1" dirty="0" err="1">
                <a:solidFill>
                  <a:srgbClr val="FFFF00"/>
                </a:solidFill>
                <a:latin typeface="Gill Sans MT Condensed" panose="020B0506020104020203" pitchFamily="34" charset="0"/>
              </a:rPr>
              <a:t>itu</a:t>
            </a:r>
            <a:r>
              <a:rPr lang="en-US" sz="2400" b="1" dirty="0">
                <a:solidFill>
                  <a:srgbClr val="FFFF00"/>
                </a:solidFill>
                <a:latin typeface="Gill Sans MT Condensed" panose="020B0506020104020203" pitchFamily="34" charset="0"/>
              </a:rPr>
              <a:t> </a:t>
            </a:r>
            <a:r>
              <a:rPr lang="en-US" sz="2400" b="1" dirty="0" err="1">
                <a:solidFill>
                  <a:srgbClr val="FFFF00"/>
                </a:solidFill>
                <a:latin typeface="Gill Sans MT Condensed" panose="020B0506020104020203" pitchFamily="34" charset="0"/>
              </a:rPr>
              <a:t>akan</a:t>
            </a:r>
            <a:r>
              <a:rPr lang="en-US" sz="2400" b="1" dirty="0">
                <a:solidFill>
                  <a:srgbClr val="FFFF00"/>
                </a:solidFill>
                <a:latin typeface="Gill Sans MT Condensed" panose="020B0506020104020203" pitchFamily="34" charset="0"/>
              </a:rPr>
              <a:t> </a:t>
            </a:r>
            <a:r>
              <a:rPr lang="id-ID" sz="2400" b="1" dirty="0" smtClean="0">
                <a:solidFill>
                  <a:srgbClr val="FFFF00"/>
                </a:solidFill>
                <a:latin typeface="Gill Sans MT Condensed" panose="020B0506020104020203" pitchFamily="34" charset="0"/>
              </a:rPr>
              <a:t> </a:t>
            </a:r>
            <a:r>
              <a:rPr lang="en-US" sz="2400" b="1" dirty="0" err="1" smtClean="0">
                <a:solidFill>
                  <a:srgbClr val="FFFF00"/>
                </a:solidFill>
                <a:latin typeface="Gill Sans MT Condensed" panose="020B0506020104020203" pitchFamily="34" charset="0"/>
              </a:rPr>
              <a:t>dibenarkan</a:t>
            </a:r>
            <a:r>
              <a:rPr lang="en-US" sz="2400" b="1" dirty="0" smtClean="0">
                <a:solidFill>
                  <a:srgbClr val="FFFF00"/>
                </a:solidFill>
                <a:latin typeface="Gill Sans MT Condensed" panose="020B0506020104020203" pitchFamily="34" charset="0"/>
              </a:rPr>
              <a:t> </a:t>
            </a:r>
            <a:r>
              <a:rPr lang="en-US" sz="2400" b="1" dirty="0" err="1">
                <a:solidFill>
                  <a:srgbClr val="FFFF00"/>
                </a:solidFill>
                <a:latin typeface="Gill Sans MT Condensed" panose="020B0506020104020203" pitchFamily="34" charset="0"/>
              </a:rPr>
              <a:t>atau</a:t>
            </a:r>
            <a:r>
              <a:rPr lang="en-US" sz="2400" b="1" dirty="0">
                <a:solidFill>
                  <a:srgbClr val="FFFF00"/>
                </a:solidFill>
                <a:latin typeface="Gill Sans MT Condensed" panose="020B0506020104020203" pitchFamily="34" charset="0"/>
              </a:rPr>
              <a:t> </a:t>
            </a:r>
            <a:r>
              <a:rPr lang="en-US" sz="2400" b="1" dirty="0" err="1">
                <a:solidFill>
                  <a:srgbClr val="FFFF00"/>
                </a:solidFill>
                <a:latin typeface="Gill Sans MT Condensed" panose="020B0506020104020203" pitchFamily="34" charset="0"/>
              </a:rPr>
              <a:t>diingkari</a:t>
            </a:r>
            <a:r>
              <a:rPr lang="en-US" sz="2400" b="1" dirty="0">
                <a:solidFill>
                  <a:srgbClr val="FFFF00"/>
                </a:solidFill>
                <a:latin typeface="Gill Sans MT Condensed" panose="020B0506020104020203" pitchFamily="34" charset="0"/>
              </a:rPr>
              <a:t> </a:t>
            </a:r>
            <a:r>
              <a:rPr lang="en-US" sz="2400" b="1" dirty="0" err="1" smtClean="0">
                <a:solidFill>
                  <a:srgbClr val="FFFF00"/>
                </a:solidFill>
                <a:latin typeface="Gill Sans MT Condensed" panose="020B0506020104020203" pitchFamily="34" charset="0"/>
              </a:rPr>
              <a:t>oleh</a:t>
            </a:r>
            <a:r>
              <a:rPr lang="en-US" sz="2400" b="1" dirty="0" smtClean="0">
                <a:solidFill>
                  <a:srgbClr val="FFFF00"/>
                </a:solidFill>
                <a:latin typeface="Gill Sans MT Condensed" panose="020B0506020104020203" pitchFamily="34" charset="0"/>
              </a:rPr>
              <a:t> </a:t>
            </a:r>
            <a:r>
              <a:rPr lang="en-US" sz="2400" b="1" dirty="0" err="1">
                <a:solidFill>
                  <a:srgbClr val="FFFF00"/>
                </a:solidFill>
                <a:latin typeface="Gill Sans MT Condensed" panose="020B0506020104020203" pitchFamily="34" charset="0"/>
              </a:rPr>
              <a:t>alat</a:t>
            </a:r>
            <a:r>
              <a:rPr lang="en-US" sz="2400" b="1" dirty="0">
                <a:solidFill>
                  <a:srgbClr val="FFFF00"/>
                </a:solidFill>
                <a:latin typeface="Gill Sans MT Condensed" panose="020B0506020104020203" pitchFamily="34" charset="0"/>
              </a:rPr>
              <a:t> </a:t>
            </a:r>
            <a:r>
              <a:rPr lang="en-US" sz="2400" b="1" dirty="0" err="1">
                <a:solidFill>
                  <a:srgbClr val="FFFF00"/>
                </a:solidFill>
                <a:latin typeface="Gill Sans MT Condensed" panose="020B0506020104020203" pitchFamily="34" charset="0"/>
              </a:rPr>
              <a:t>kelamin</a:t>
            </a:r>
            <a:r>
              <a:rPr lang="en-US" sz="2400" b="1" dirty="0">
                <a:solidFill>
                  <a:srgbClr val="FFFF00"/>
                </a:solidFill>
                <a:latin typeface="Gill Sans MT Condensed" panose="020B0506020104020203" pitchFamily="34" charset="0"/>
              </a:rPr>
              <a:t>.” </a:t>
            </a:r>
            <a:endParaRPr lang="id-ID" sz="2400" dirty="0">
              <a:solidFill>
                <a:srgbClr val="FFFF00"/>
              </a:solidFill>
              <a:latin typeface="Gill Sans MT Condensed" panose="020B0506020104020203" pitchFamily="34" charset="0"/>
            </a:endParaRPr>
          </a:p>
          <a:p>
            <a:pPr algn="ctr"/>
            <a:r>
              <a:rPr lang="en-US" sz="1800" b="1" dirty="0">
                <a:solidFill>
                  <a:srgbClr val="FFFF00"/>
                </a:solidFill>
                <a:latin typeface="Gill Sans MT Condensed" panose="020B0506020104020203" pitchFamily="34" charset="0"/>
              </a:rPr>
              <a:t>(H</a:t>
            </a:r>
            <a:r>
              <a:rPr lang="id-ID" sz="1800" b="1" dirty="0">
                <a:solidFill>
                  <a:srgbClr val="FFFF00"/>
                </a:solidFill>
                <a:latin typeface="Gill Sans MT Condensed" panose="020B0506020104020203" pitchFamily="34" charset="0"/>
              </a:rPr>
              <a:t>R.</a:t>
            </a:r>
            <a:r>
              <a:rPr lang="en-US" sz="1800" b="1" dirty="0">
                <a:solidFill>
                  <a:srgbClr val="FFFF00"/>
                </a:solidFill>
                <a:latin typeface="Gill Sans MT Condensed" panose="020B0506020104020203" pitchFamily="34" charset="0"/>
              </a:rPr>
              <a:t> Bukhari Muslim</a:t>
            </a:r>
            <a:r>
              <a:rPr lang="id-ID" sz="1800" b="1" dirty="0">
                <a:solidFill>
                  <a:srgbClr val="FFFF00"/>
                </a:solidFill>
                <a:latin typeface="Gill Sans MT Condensed" panose="020B0506020104020203" pitchFamily="34" charset="0"/>
              </a:rPr>
              <a:t>)</a:t>
            </a:r>
            <a:endParaRPr lang="id-ID" sz="1800" dirty="0">
              <a:solidFill>
                <a:srgbClr val="FFFF00"/>
              </a:solidFill>
              <a:latin typeface="Gill Sans MT Condensed" panose="020B0506020104020203" pitchFamily="34" charset="0"/>
            </a:endParaRPr>
          </a:p>
        </p:txBody>
      </p:sp>
      <p:pic>
        <p:nvPicPr>
          <p:cNvPr id="4" name="Picture Placeholder 3"/>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2" r="12"/>
          <a:stretch>
            <a:fillRect/>
          </a:stretch>
        </p:blipFill>
        <p:spPr/>
      </p:pic>
    </p:spTree>
    <p:extLst>
      <p:ext uri="{BB962C8B-B14F-4D97-AF65-F5344CB8AC3E}">
        <p14:creationId xmlns:p14="http://schemas.microsoft.com/office/powerpoint/2010/main" val="1243375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360" y="188640"/>
            <a:ext cx="11521280" cy="6408712"/>
          </a:xfrm>
          <a:solidFill>
            <a:srgbClr val="FF3300"/>
          </a:solidFill>
        </p:spPr>
        <p:txBody>
          <a:bodyPr>
            <a:normAutofit/>
          </a:bodyPr>
          <a:lstStyle/>
          <a:p>
            <a:pPr>
              <a:lnSpc>
                <a:spcPct val="150000"/>
              </a:lnSpc>
            </a:pPr>
            <a:r>
              <a:rPr lang="ar-SA" sz="7200" dirty="0" smtClean="0">
                <a:solidFill>
                  <a:schemeClr val="bg1"/>
                </a:solidFill>
                <a:latin typeface="Sakkal Majalla" pitchFamily="2" charset="-78"/>
                <a:cs typeface="Sakkal Majalla" pitchFamily="2" charset="-78"/>
              </a:rPr>
              <a:t>وَلاَ تَقْرَبُ ال</a:t>
            </a:r>
            <a:r>
              <a:rPr lang="ar-SA" sz="7200" u="sng" dirty="0" smtClean="0">
                <a:solidFill>
                  <a:schemeClr val="bg1"/>
                </a:solidFill>
                <a:latin typeface="Sakkal Majalla" pitchFamily="2" charset="-78"/>
                <a:cs typeface="Sakkal Majalla" pitchFamily="2" charset="-78"/>
              </a:rPr>
              <a:t>زِّنَى إ</a:t>
            </a:r>
            <a:r>
              <a:rPr lang="ar-SA" sz="7200" dirty="0" smtClean="0">
                <a:solidFill>
                  <a:schemeClr val="bg1"/>
                </a:solidFill>
                <a:latin typeface="Sakkal Majalla" pitchFamily="2" charset="-78"/>
                <a:cs typeface="Sakkal Majalla" pitchFamily="2" charset="-78"/>
              </a:rPr>
              <a:t>ِنَّهُ كَانَ فَاحِشَةً</a:t>
            </a:r>
            <a:br>
              <a:rPr lang="ar-SA" sz="7200" dirty="0" smtClean="0">
                <a:solidFill>
                  <a:schemeClr val="bg1"/>
                </a:solidFill>
                <a:latin typeface="Sakkal Majalla" pitchFamily="2" charset="-78"/>
                <a:cs typeface="Sakkal Majalla" pitchFamily="2" charset="-78"/>
              </a:rPr>
            </a:br>
            <a:r>
              <a:rPr lang="ar-SA" sz="7200" u="sng" dirty="0">
                <a:solidFill>
                  <a:schemeClr val="bg1"/>
                </a:solidFill>
                <a:latin typeface="Sakkal Majalla" pitchFamily="2" charset="-78"/>
                <a:cs typeface="Sakkal Majalla" pitchFamily="2" charset="-78"/>
              </a:rPr>
              <a:t>إ</a:t>
            </a:r>
            <a:r>
              <a:rPr lang="ar-SA" sz="7200" dirty="0">
                <a:solidFill>
                  <a:schemeClr val="bg1"/>
                </a:solidFill>
                <a:latin typeface="Sakkal Majalla" pitchFamily="2" charset="-78"/>
                <a:cs typeface="Sakkal Majalla" pitchFamily="2" charset="-78"/>
              </a:rPr>
              <a:t>ِنَّهُ كَانَ فَاحِشَةً </a:t>
            </a:r>
            <a:r>
              <a:rPr lang="ar-SA" sz="7200" dirty="0" smtClean="0">
                <a:solidFill>
                  <a:schemeClr val="bg1"/>
                </a:solidFill>
                <a:latin typeface="Sakkal Majalla" pitchFamily="2" charset="-78"/>
                <a:cs typeface="Sakkal Majalla" pitchFamily="2" charset="-78"/>
              </a:rPr>
              <a:t> وَس</a:t>
            </a:r>
            <a:r>
              <a:rPr lang="ar-SA" sz="7200" u="sng" dirty="0" smtClean="0">
                <a:solidFill>
                  <a:schemeClr val="bg1"/>
                </a:solidFill>
                <a:latin typeface="Sakkal Majalla" pitchFamily="2" charset="-78"/>
                <a:cs typeface="Sakkal Majalla" pitchFamily="2" charset="-78"/>
              </a:rPr>
              <a:t>َاءَ</a:t>
            </a:r>
            <a:r>
              <a:rPr lang="ar-SA" sz="7200" dirty="0" smtClean="0">
                <a:solidFill>
                  <a:schemeClr val="bg1"/>
                </a:solidFill>
                <a:latin typeface="Sakkal Majalla" pitchFamily="2" charset="-78"/>
                <a:cs typeface="Sakkal Majalla" pitchFamily="2" charset="-78"/>
              </a:rPr>
              <a:t> سَبِيْلاً</a:t>
            </a:r>
            <a:endParaRPr lang="en-US" sz="7200" dirty="0">
              <a:solidFill>
                <a:schemeClr val="bg1"/>
              </a:solidFill>
              <a:latin typeface="Sakkal Majalla" pitchFamily="2" charset="-78"/>
              <a:cs typeface="Sakkal Majalla" pitchFamily="2" charset="-78"/>
            </a:endParaRPr>
          </a:p>
        </p:txBody>
      </p:sp>
      <p:sp>
        <p:nvSpPr>
          <p:cNvPr id="4" name="Title 1"/>
          <p:cNvSpPr txBox="1">
            <a:spLocks/>
          </p:cNvSpPr>
          <p:nvPr/>
        </p:nvSpPr>
        <p:spPr>
          <a:xfrm>
            <a:off x="609600" y="274638"/>
            <a:ext cx="10972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ar-SA" sz="4800" b="1" dirty="0" smtClean="0">
                <a:solidFill>
                  <a:srgbClr val="FFFF00"/>
                </a:solidFill>
                <a:effectLst>
                  <a:outerShdw blurRad="38100" dist="38100" dir="2700000" algn="tl">
                    <a:srgbClr val="000000">
                      <a:alpha val="43137"/>
                    </a:srgbClr>
                  </a:outerShdw>
                </a:effectLst>
              </a:rPr>
              <a:t>الإسراء : 32</a:t>
            </a:r>
            <a:endParaRPr lang="en-US" sz="4800" b="1" dirty="0">
              <a:solidFill>
                <a:srgbClr val="FFFF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309309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dia Placeholder 2">
            <a:extLst>
              <a:ext uri="{FF2B5EF4-FFF2-40B4-BE49-F238E27FC236}">
                <a16:creationId xmlns="" xmlns:a16="http://schemas.microsoft.com/office/drawing/2014/main" id="{6AF90712-43F8-45A7-9D04-9593CEA937D5}"/>
              </a:ext>
            </a:extLst>
          </p:cNvPr>
          <p:cNvSpPr>
            <a:spLocks noGrp="1"/>
          </p:cNvSpPr>
          <p:nvPr>
            <p:ph type="media" sz="quarter" idx="10"/>
          </p:nvPr>
        </p:nvSpPr>
        <p:spPr/>
      </p:sp>
      <p:pic>
        <p:nvPicPr>
          <p:cNvPr id="11" name="Picture 10">
            <a:extLst>
              <a:ext uri="{FF2B5EF4-FFF2-40B4-BE49-F238E27FC236}">
                <a16:creationId xmlns="" xmlns:a16="http://schemas.microsoft.com/office/drawing/2014/main" id="{3937E8C9-772F-4179-B4FB-79A4D98EE873}"/>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728144" y="590550"/>
            <a:ext cx="10735815" cy="5676900"/>
          </a:xfrm>
          <a:prstGeom prst="rect">
            <a:avLst/>
          </a:prstGeom>
        </p:spPr>
      </p:pic>
    </p:spTree>
    <p:extLst>
      <p:ext uri="{BB962C8B-B14F-4D97-AF65-F5344CB8AC3E}">
        <p14:creationId xmlns:p14="http://schemas.microsoft.com/office/powerpoint/2010/main" val="26134677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271" y="152400"/>
            <a:ext cx="11795609" cy="4632959"/>
          </a:xfrm>
        </p:spPr>
        <p:txBody>
          <a:bodyPr>
            <a:noAutofit/>
          </a:bodyPr>
          <a:lstStyle/>
          <a:p>
            <a:pPr>
              <a:lnSpc>
                <a:spcPts val="6000"/>
              </a:lnSpc>
            </a:pPr>
            <a:r>
              <a:rPr lang="ar-SA" sz="5400" b="1" dirty="0">
                <a:latin typeface="Traditional Arabic" panose="02020603050405020304" pitchFamily="18" charset="-78"/>
                <a:cs typeface="Traditional Arabic" panose="02020603050405020304" pitchFamily="18" charset="-78"/>
              </a:rPr>
              <a:t/>
            </a:r>
            <a:br>
              <a:rPr lang="ar-SA" sz="5400" b="1" dirty="0">
                <a:latin typeface="Traditional Arabic" panose="02020603050405020304" pitchFamily="18" charset="-78"/>
                <a:cs typeface="Traditional Arabic" panose="02020603050405020304" pitchFamily="18" charset="-78"/>
              </a:rPr>
            </a:br>
            <a:r>
              <a:rPr lang="id-ID" sz="5400" b="1" dirty="0">
                <a:latin typeface="Traditional Arabic" panose="02020603050405020304" pitchFamily="18" charset="-78"/>
                <a:cs typeface="Traditional Arabic" panose="02020603050405020304" pitchFamily="18" charset="-78"/>
              </a:rPr>
              <a:t/>
            </a:r>
            <a:br>
              <a:rPr lang="id-ID" sz="5400" b="1" dirty="0">
                <a:latin typeface="Traditional Arabic" panose="02020603050405020304" pitchFamily="18" charset="-78"/>
                <a:cs typeface="Traditional Arabic" panose="02020603050405020304" pitchFamily="18" charset="-78"/>
              </a:rPr>
            </a:br>
            <a:r>
              <a:rPr lang="ar-SA" sz="5400" b="1" dirty="0">
                <a:solidFill>
                  <a:srgbClr val="FFFF00"/>
                </a:solidFill>
                <a:latin typeface="Traditional Arabic" panose="02020603050405020304" pitchFamily="18" charset="-78"/>
                <a:cs typeface="Traditional Arabic" panose="02020603050405020304" pitchFamily="18" charset="-78"/>
              </a:rPr>
              <a:t>رَضِيْتُ بِاللهِ رَبًّا، وَ بِاْلإِسْلاَمِ دِيْنًا، وَبِمُحَمَّدٍ نَبِيًّا وَ رَسُوْلاً، </a:t>
            </a:r>
            <a:r>
              <a:rPr lang="id-ID" sz="5400" b="1" dirty="0" smtClean="0">
                <a:solidFill>
                  <a:srgbClr val="FFFF00"/>
                </a:solidFill>
                <a:latin typeface="Traditional Arabic" panose="02020603050405020304" pitchFamily="18" charset="-78"/>
                <a:cs typeface="Traditional Arabic" panose="02020603050405020304" pitchFamily="18" charset="-78"/>
              </a:rPr>
              <a:t/>
            </a:r>
            <a:br>
              <a:rPr lang="id-ID" sz="5400" b="1" dirty="0" smtClean="0">
                <a:solidFill>
                  <a:srgbClr val="FFFF00"/>
                </a:solidFill>
                <a:latin typeface="Traditional Arabic" panose="02020603050405020304" pitchFamily="18" charset="-78"/>
                <a:cs typeface="Traditional Arabic" panose="02020603050405020304" pitchFamily="18" charset="-78"/>
              </a:rPr>
            </a:br>
            <a:r>
              <a:rPr lang="ar-SA" sz="5400" b="1" dirty="0" smtClean="0">
                <a:latin typeface="Traditional Arabic" panose="02020603050405020304" pitchFamily="18" charset="-78"/>
                <a:cs typeface="Traditional Arabic" panose="02020603050405020304" pitchFamily="18" charset="-78"/>
              </a:rPr>
              <a:t>وَبِالْقُرْآنِ </a:t>
            </a:r>
            <a:r>
              <a:rPr lang="ar-SA" sz="5400" b="1" dirty="0">
                <a:latin typeface="Traditional Arabic" panose="02020603050405020304" pitchFamily="18" charset="-78"/>
                <a:cs typeface="Traditional Arabic" panose="02020603050405020304" pitchFamily="18" charset="-78"/>
              </a:rPr>
              <a:t>إِمَامًا وَ حَكَمًا </a:t>
            </a:r>
            <a:r>
              <a:rPr lang="id-ID" sz="5400" b="1" dirty="0">
                <a:latin typeface="Traditional Arabic" panose="02020603050405020304" pitchFamily="18" charset="-78"/>
                <a:cs typeface="Traditional Arabic" panose="02020603050405020304" pitchFamily="18" charset="-78"/>
              </a:rPr>
              <a:t/>
            </a:r>
            <a:br>
              <a:rPr lang="id-ID" sz="5400" b="1" dirty="0">
                <a:latin typeface="Traditional Arabic" panose="02020603050405020304" pitchFamily="18" charset="-78"/>
                <a:cs typeface="Traditional Arabic" panose="02020603050405020304" pitchFamily="18" charset="-78"/>
              </a:rPr>
            </a:br>
            <a:r>
              <a:rPr lang="ar-SA" sz="5400" b="1" dirty="0">
                <a:solidFill>
                  <a:srgbClr val="FFFF00"/>
                </a:solidFill>
                <a:latin typeface="Traditional Arabic" panose="02020603050405020304" pitchFamily="18" charset="-78"/>
                <a:cs typeface="Traditional Arabic" panose="02020603050405020304" pitchFamily="18" charset="-78"/>
              </a:rPr>
              <a:t>رَبِّ زِدْنِيْ عِلْمًا، وَارْزُقْنِيْ فَهْمًا </a:t>
            </a:r>
            <a:r>
              <a:rPr lang="id-ID" sz="5400" b="1" dirty="0">
                <a:solidFill>
                  <a:srgbClr val="FFFF00"/>
                </a:solidFill>
                <a:latin typeface="Traditional Arabic" panose="02020603050405020304" pitchFamily="18" charset="-78"/>
                <a:cs typeface="Traditional Arabic" panose="02020603050405020304" pitchFamily="18" charset="-78"/>
              </a:rPr>
              <a:t/>
            </a:r>
            <a:br>
              <a:rPr lang="id-ID" sz="5400" b="1" dirty="0">
                <a:solidFill>
                  <a:srgbClr val="FFFF00"/>
                </a:solidFill>
                <a:latin typeface="Traditional Arabic" panose="02020603050405020304" pitchFamily="18" charset="-78"/>
                <a:cs typeface="Traditional Arabic" panose="02020603050405020304" pitchFamily="18" charset="-78"/>
              </a:rPr>
            </a:br>
            <a:r>
              <a:rPr lang="ar-SA" sz="5400" b="1" dirty="0">
                <a:latin typeface="Traditional Arabic" panose="02020603050405020304" pitchFamily="18" charset="-78"/>
                <a:cs typeface="Traditional Arabic" panose="02020603050405020304" pitchFamily="18" charset="-78"/>
              </a:rPr>
              <a:t>اللَّهُمَّ عَلِّمْنَا مَا يَنْفَعُنَا وَانْفَعْنَا بِمَا عَلَمْتَنَا وَ زِدْنَا عِلْمًا </a:t>
            </a:r>
            <a:br>
              <a:rPr lang="ar-SA" sz="5400" b="1" dirty="0">
                <a:latin typeface="Traditional Arabic" panose="02020603050405020304" pitchFamily="18" charset="-78"/>
                <a:cs typeface="Traditional Arabic" panose="02020603050405020304" pitchFamily="18" charset="-78"/>
              </a:rPr>
            </a:br>
            <a:r>
              <a:rPr lang="ar-SA" sz="5400" b="1" dirty="0">
                <a:solidFill>
                  <a:srgbClr val="FFFF00"/>
                </a:solidFill>
                <a:latin typeface="Traditional Arabic" panose="02020603050405020304" pitchFamily="18" charset="-78"/>
                <a:cs typeface="Traditional Arabic" panose="02020603050405020304" pitchFamily="18" charset="-78"/>
              </a:rPr>
              <a:t>بِرَحْمَتِكَ يَا أَرْحَمَ الرَّاحِمِيْنَ</a:t>
            </a:r>
            <a:r>
              <a:rPr lang="en-US" sz="5400" b="1" dirty="0">
                <a:solidFill>
                  <a:srgbClr val="FFFF00"/>
                </a:solidFill>
                <a:latin typeface="Traditional Arabic" panose="02020603050405020304" pitchFamily="18" charset="-78"/>
                <a:cs typeface="Traditional Arabic" panose="02020603050405020304" pitchFamily="18" charset="-78"/>
              </a:rPr>
              <a:t/>
            </a:r>
            <a:br>
              <a:rPr lang="en-US" sz="5400" b="1" dirty="0">
                <a:solidFill>
                  <a:srgbClr val="FFFF00"/>
                </a:solidFill>
                <a:latin typeface="Traditional Arabic" panose="02020603050405020304" pitchFamily="18" charset="-78"/>
                <a:cs typeface="Traditional Arabic" panose="02020603050405020304" pitchFamily="18" charset="-78"/>
              </a:rPr>
            </a:br>
            <a:endParaRPr lang="id-ID" sz="5400" dirty="0">
              <a:solidFill>
                <a:srgbClr val="FFFF00"/>
              </a:solidFill>
              <a:latin typeface="Traditional Arabic" panose="02020603050405020304" pitchFamily="18" charset="-78"/>
              <a:cs typeface="Traditional Arabic" panose="02020603050405020304" pitchFamily="18" charset="-78"/>
            </a:endParaRPr>
          </a:p>
        </p:txBody>
      </p:sp>
      <p:sp>
        <p:nvSpPr>
          <p:cNvPr id="5" name="Text Placeholder 4"/>
          <p:cNvSpPr>
            <a:spLocks noGrp="1"/>
          </p:cNvSpPr>
          <p:nvPr>
            <p:ph type="body" sz="quarter" idx="10"/>
          </p:nvPr>
        </p:nvSpPr>
        <p:spPr/>
        <p:txBody>
          <a:bodyPr/>
          <a:lstStyle/>
          <a:p>
            <a:r>
              <a:rPr lang="id-ID" b="1" dirty="0" smtClean="0">
                <a:solidFill>
                  <a:srgbClr val="00B0F0"/>
                </a:solidFill>
                <a:effectLst>
                  <a:outerShdw blurRad="38100" dist="38100" dir="2700000" algn="tl">
                    <a:srgbClr val="000000">
                      <a:alpha val="43137"/>
                    </a:srgbClr>
                  </a:outerShdw>
                </a:effectLst>
              </a:rPr>
              <a:t>DOA BELAJAR</a:t>
            </a:r>
            <a:endParaRPr lang="id-ID" b="1" dirty="0">
              <a:solidFill>
                <a:srgbClr val="00B0F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836629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360" y="188640"/>
            <a:ext cx="11521280" cy="6480720"/>
          </a:xfrm>
          <a:solidFill>
            <a:srgbClr val="FF3300"/>
          </a:solidFill>
        </p:spPr>
        <p:txBody>
          <a:bodyPr/>
          <a:lstStyle/>
          <a:p>
            <a:endParaRPr lang="en-US" dirty="0"/>
          </a:p>
        </p:txBody>
      </p:sp>
      <p:sp>
        <p:nvSpPr>
          <p:cNvPr id="6" name="Rectangle 5"/>
          <p:cNvSpPr/>
          <p:nvPr/>
        </p:nvSpPr>
        <p:spPr>
          <a:xfrm>
            <a:off x="2138541" y="2507412"/>
            <a:ext cx="4533523" cy="1569660"/>
          </a:xfrm>
          <a:prstGeom prst="rect">
            <a:avLst/>
          </a:prstGeom>
          <a:ln>
            <a:noFill/>
          </a:ln>
        </p:spPr>
        <p:txBody>
          <a:bodyPr wrap="square">
            <a:spAutoFit/>
          </a:bodyPr>
          <a:lstStyle/>
          <a:p>
            <a:pPr algn="ctr"/>
            <a:r>
              <a:rPr lang="id-ID" sz="9600" b="1" dirty="0" smtClean="0">
                <a:solidFill>
                  <a:prstClr val="white"/>
                </a:solidFill>
              </a:rPr>
              <a:t>Zina</a:t>
            </a:r>
            <a:endParaRPr lang="en-US" sz="9600" b="1" dirty="0">
              <a:solidFill>
                <a:prstClr val="white"/>
              </a:solidFill>
            </a:endParaRPr>
          </a:p>
        </p:txBody>
      </p:sp>
      <p:sp>
        <p:nvSpPr>
          <p:cNvPr id="9" name="Rectangle 8"/>
          <p:cNvSpPr/>
          <p:nvPr/>
        </p:nvSpPr>
        <p:spPr>
          <a:xfrm>
            <a:off x="6391849" y="-1395536"/>
            <a:ext cx="4533523" cy="11079956"/>
          </a:xfrm>
          <a:prstGeom prst="rect">
            <a:avLst/>
          </a:prstGeom>
          <a:ln>
            <a:noFill/>
          </a:ln>
        </p:spPr>
        <p:txBody>
          <a:bodyPr wrap="square">
            <a:spAutoFit/>
          </a:bodyPr>
          <a:lstStyle/>
          <a:p>
            <a:pPr algn="ctr"/>
            <a:r>
              <a:rPr lang="id-ID" sz="71400" b="1" dirty="0" smtClean="0">
                <a:solidFill>
                  <a:prstClr val="white"/>
                </a:solidFill>
                <a:latin typeface="Kokila" panose="020B0604020202020204" pitchFamily="34" charset="0"/>
                <a:cs typeface="Kokila" panose="020B0604020202020204" pitchFamily="34" charset="0"/>
              </a:rPr>
              <a:t>?</a:t>
            </a:r>
            <a:endParaRPr lang="en-US" sz="71400" b="1" dirty="0">
              <a:solidFill>
                <a:prstClr val="white"/>
              </a:solidFill>
              <a:latin typeface="Kokila" panose="020B0604020202020204" pitchFamily="34" charset="0"/>
              <a:cs typeface="Kokila" panose="020B0604020202020204" pitchFamily="34" charset="0"/>
            </a:endParaRPr>
          </a:p>
        </p:txBody>
      </p:sp>
    </p:spTree>
    <p:extLst>
      <p:ext uri="{BB962C8B-B14F-4D97-AF65-F5344CB8AC3E}">
        <p14:creationId xmlns:p14="http://schemas.microsoft.com/office/powerpoint/2010/main" val="41262056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271" y="152400"/>
            <a:ext cx="11795609" cy="4632959"/>
          </a:xfrm>
        </p:spPr>
        <p:txBody>
          <a:bodyPr>
            <a:noAutofit/>
          </a:bodyPr>
          <a:lstStyle/>
          <a:p>
            <a:pPr>
              <a:lnSpc>
                <a:spcPts val="6000"/>
              </a:lnSpc>
            </a:pPr>
            <a:r>
              <a:rPr lang="ar-SA" sz="5400" b="1" dirty="0">
                <a:latin typeface="Traditional Arabic" panose="02020603050405020304" pitchFamily="18" charset="-78"/>
                <a:cs typeface="Traditional Arabic" panose="02020603050405020304" pitchFamily="18" charset="-78"/>
              </a:rPr>
              <a:t/>
            </a:r>
            <a:br>
              <a:rPr lang="ar-SA" sz="5400" b="1" dirty="0">
                <a:latin typeface="Traditional Arabic" panose="02020603050405020304" pitchFamily="18" charset="-78"/>
                <a:cs typeface="Traditional Arabic" panose="02020603050405020304" pitchFamily="18" charset="-78"/>
              </a:rPr>
            </a:br>
            <a:r>
              <a:rPr lang="id-ID" sz="5400" b="1" dirty="0">
                <a:latin typeface="Traditional Arabic" panose="02020603050405020304" pitchFamily="18" charset="-78"/>
                <a:cs typeface="Traditional Arabic" panose="02020603050405020304" pitchFamily="18" charset="-78"/>
              </a:rPr>
              <a:t/>
            </a:r>
            <a:br>
              <a:rPr lang="id-ID" sz="5400" b="1" dirty="0">
                <a:latin typeface="Traditional Arabic" panose="02020603050405020304" pitchFamily="18" charset="-78"/>
                <a:cs typeface="Traditional Arabic" panose="02020603050405020304" pitchFamily="18" charset="-78"/>
              </a:rPr>
            </a:br>
            <a:r>
              <a:rPr lang="ar-SA" sz="5400" b="1" dirty="0">
                <a:solidFill>
                  <a:srgbClr val="FFFF00"/>
                </a:solidFill>
                <a:latin typeface="Traditional Arabic" panose="02020603050405020304" pitchFamily="18" charset="-78"/>
                <a:cs typeface="Traditional Arabic" panose="02020603050405020304" pitchFamily="18" charset="-78"/>
              </a:rPr>
              <a:t>رَضِيْتُ بِاللهِ رَبًّا، وَ بِاْلإِسْلاَمِ دِيْنًا، وَبِمُحَمَّدٍ نَبِيًّا وَ رَسُوْلاً، </a:t>
            </a:r>
            <a:r>
              <a:rPr lang="id-ID" sz="5400" b="1" dirty="0" smtClean="0">
                <a:solidFill>
                  <a:srgbClr val="FFFF00"/>
                </a:solidFill>
                <a:latin typeface="Traditional Arabic" panose="02020603050405020304" pitchFamily="18" charset="-78"/>
                <a:cs typeface="Traditional Arabic" panose="02020603050405020304" pitchFamily="18" charset="-78"/>
              </a:rPr>
              <a:t/>
            </a:r>
            <a:br>
              <a:rPr lang="id-ID" sz="5400" b="1" dirty="0" smtClean="0">
                <a:solidFill>
                  <a:srgbClr val="FFFF00"/>
                </a:solidFill>
                <a:latin typeface="Traditional Arabic" panose="02020603050405020304" pitchFamily="18" charset="-78"/>
                <a:cs typeface="Traditional Arabic" panose="02020603050405020304" pitchFamily="18" charset="-78"/>
              </a:rPr>
            </a:br>
            <a:r>
              <a:rPr lang="ar-SA" sz="5400" b="1" dirty="0" smtClean="0">
                <a:latin typeface="Traditional Arabic" panose="02020603050405020304" pitchFamily="18" charset="-78"/>
                <a:cs typeface="Traditional Arabic" panose="02020603050405020304" pitchFamily="18" charset="-78"/>
              </a:rPr>
              <a:t>وَبِالْقُرْآنِ </a:t>
            </a:r>
            <a:r>
              <a:rPr lang="ar-SA" sz="5400" b="1" dirty="0">
                <a:latin typeface="Traditional Arabic" panose="02020603050405020304" pitchFamily="18" charset="-78"/>
                <a:cs typeface="Traditional Arabic" panose="02020603050405020304" pitchFamily="18" charset="-78"/>
              </a:rPr>
              <a:t>إِمَامًا وَ حَكَمًا </a:t>
            </a:r>
            <a:r>
              <a:rPr lang="id-ID" sz="5400" b="1" dirty="0">
                <a:latin typeface="Traditional Arabic" panose="02020603050405020304" pitchFamily="18" charset="-78"/>
                <a:cs typeface="Traditional Arabic" panose="02020603050405020304" pitchFamily="18" charset="-78"/>
              </a:rPr>
              <a:t/>
            </a:r>
            <a:br>
              <a:rPr lang="id-ID" sz="5400" b="1" dirty="0">
                <a:latin typeface="Traditional Arabic" panose="02020603050405020304" pitchFamily="18" charset="-78"/>
                <a:cs typeface="Traditional Arabic" panose="02020603050405020304" pitchFamily="18" charset="-78"/>
              </a:rPr>
            </a:br>
            <a:r>
              <a:rPr lang="ar-SA" sz="5400" b="1" dirty="0">
                <a:solidFill>
                  <a:srgbClr val="FFFF00"/>
                </a:solidFill>
                <a:latin typeface="Traditional Arabic" panose="02020603050405020304" pitchFamily="18" charset="-78"/>
                <a:cs typeface="Traditional Arabic" panose="02020603050405020304" pitchFamily="18" charset="-78"/>
              </a:rPr>
              <a:t>رَبِّ زِدْنِيْ عِلْمًا، وَارْزُقْنِيْ فَهْمًا </a:t>
            </a:r>
            <a:r>
              <a:rPr lang="id-ID" sz="5400" b="1" dirty="0">
                <a:solidFill>
                  <a:srgbClr val="FFFF00"/>
                </a:solidFill>
                <a:latin typeface="Traditional Arabic" panose="02020603050405020304" pitchFamily="18" charset="-78"/>
                <a:cs typeface="Traditional Arabic" panose="02020603050405020304" pitchFamily="18" charset="-78"/>
              </a:rPr>
              <a:t/>
            </a:r>
            <a:br>
              <a:rPr lang="id-ID" sz="5400" b="1" dirty="0">
                <a:solidFill>
                  <a:srgbClr val="FFFF00"/>
                </a:solidFill>
                <a:latin typeface="Traditional Arabic" panose="02020603050405020304" pitchFamily="18" charset="-78"/>
                <a:cs typeface="Traditional Arabic" panose="02020603050405020304" pitchFamily="18" charset="-78"/>
              </a:rPr>
            </a:br>
            <a:r>
              <a:rPr lang="ar-SA" sz="5400" b="1" dirty="0">
                <a:latin typeface="Traditional Arabic" panose="02020603050405020304" pitchFamily="18" charset="-78"/>
                <a:cs typeface="Traditional Arabic" panose="02020603050405020304" pitchFamily="18" charset="-78"/>
              </a:rPr>
              <a:t>اللَّهُمَّ عَلِّمْنَا مَا يَنْفَعُنَا وَانْفَعْنَا بِمَا عَلَمْتَنَا وَ زِدْنَا عِلْمًا </a:t>
            </a:r>
            <a:br>
              <a:rPr lang="ar-SA" sz="5400" b="1" dirty="0">
                <a:latin typeface="Traditional Arabic" panose="02020603050405020304" pitchFamily="18" charset="-78"/>
                <a:cs typeface="Traditional Arabic" panose="02020603050405020304" pitchFamily="18" charset="-78"/>
              </a:rPr>
            </a:br>
            <a:r>
              <a:rPr lang="ar-SA" sz="5400" b="1" dirty="0">
                <a:solidFill>
                  <a:srgbClr val="FFFF00"/>
                </a:solidFill>
                <a:latin typeface="Traditional Arabic" panose="02020603050405020304" pitchFamily="18" charset="-78"/>
                <a:cs typeface="Traditional Arabic" panose="02020603050405020304" pitchFamily="18" charset="-78"/>
              </a:rPr>
              <a:t>بِرَحْمَتِكَ يَا أَرْحَمَ الرَّاحِمِيْنَ</a:t>
            </a:r>
            <a:r>
              <a:rPr lang="en-US" sz="5400" b="1" dirty="0">
                <a:solidFill>
                  <a:srgbClr val="FFFF00"/>
                </a:solidFill>
                <a:latin typeface="Traditional Arabic" panose="02020603050405020304" pitchFamily="18" charset="-78"/>
                <a:cs typeface="Traditional Arabic" panose="02020603050405020304" pitchFamily="18" charset="-78"/>
              </a:rPr>
              <a:t/>
            </a:r>
            <a:br>
              <a:rPr lang="en-US" sz="5400" b="1" dirty="0">
                <a:solidFill>
                  <a:srgbClr val="FFFF00"/>
                </a:solidFill>
                <a:latin typeface="Traditional Arabic" panose="02020603050405020304" pitchFamily="18" charset="-78"/>
                <a:cs typeface="Traditional Arabic" panose="02020603050405020304" pitchFamily="18" charset="-78"/>
              </a:rPr>
            </a:br>
            <a:endParaRPr lang="id-ID" sz="5400" dirty="0">
              <a:solidFill>
                <a:srgbClr val="FFFF00"/>
              </a:solidFill>
              <a:latin typeface="Traditional Arabic" panose="02020603050405020304" pitchFamily="18" charset="-78"/>
              <a:cs typeface="Traditional Arabic" panose="02020603050405020304" pitchFamily="18" charset="-78"/>
            </a:endParaRPr>
          </a:p>
        </p:txBody>
      </p:sp>
      <p:sp>
        <p:nvSpPr>
          <p:cNvPr id="5" name="Text Placeholder 4"/>
          <p:cNvSpPr>
            <a:spLocks noGrp="1"/>
          </p:cNvSpPr>
          <p:nvPr>
            <p:ph type="body" sz="quarter" idx="10"/>
          </p:nvPr>
        </p:nvSpPr>
        <p:spPr/>
        <p:txBody>
          <a:bodyPr/>
          <a:lstStyle/>
          <a:p>
            <a:r>
              <a:rPr lang="id-ID" b="1" dirty="0" smtClean="0">
                <a:solidFill>
                  <a:srgbClr val="00B0F0"/>
                </a:solidFill>
                <a:effectLst>
                  <a:outerShdw blurRad="38100" dist="38100" dir="2700000" algn="tl">
                    <a:srgbClr val="000000">
                      <a:alpha val="43137"/>
                    </a:srgbClr>
                  </a:outerShdw>
                </a:effectLst>
              </a:rPr>
              <a:t>DOA BELAJAR</a:t>
            </a:r>
            <a:endParaRPr lang="id-ID" b="1" dirty="0">
              <a:solidFill>
                <a:srgbClr val="00B0F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873027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1389128" y="1412838"/>
            <a:ext cx="9409045" cy="3662541"/>
          </a:xfrm>
          <a:prstGeom prst="rect">
            <a:avLst/>
          </a:prstGeom>
        </p:spPr>
        <p:txBody>
          <a:bodyPr wrap="square">
            <a:spAutoFit/>
          </a:bodyPr>
          <a:lstStyle/>
          <a:p>
            <a:pPr algn="ctr"/>
            <a:r>
              <a:rPr lang="id-ID" sz="2000" b="1" dirty="0" smtClean="0">
                <a:solidFill>
                  <a:srgbClr val="FF0000"/>
                </a:solidFill>
              </a:rPr>
              <a:t>(</a:t>
            </a:r>
            <a:r>
              <a:rPr lang="id-ID" sz="2000" b="1" dirty="0">
                <a:solidFill>
                  <a:srgbClr val="FF0000"/>
                </a:solidFill>
              </a:rPr>
              <a:t>bahasa Arab : </a:t>
            </a:r>
            <a:r>
              <a:rPr lang="ar-SA" sz="2000" b="1" dirty="0">
                <a:solidFill>
                  <a:srgbClr val="FF0000"/>
                </a:solidFill>
              </a:rPr>
              <a:t>الزنا,  </a:t>
            </a:r>
            <a:endParaRPr lang="id-ID" sz="2000" b="1" dirty="0" smtClean="0">
              <a:solidFill>
                <a:srgbClr val="FF0000"/>
              </a:solidFill>
            </a:endParaRPr>
          </a:p>
          <a:p>
            <a:pPr algn="ctr"/>
            <a:r>
              <a:rPr lang="id-ID" sz="2000" b="1" dirty="0" smtClean="0">
                <a:solidFill>
                  <a:srgbClr val="FF0000"/>
                </a:solidFill>
              </a:rPr>
              <a:t>bahasa </a:t>
            </a:r>
            <a:r>
              <a:rPr lang="id-ID" sz="2000" b="1" dirty="0">
                <a:solidFill>
                  <a:srgbClr val="FF0000"/>
                </a:solidFill>
              </a:rPr>
              <a:t>Ibrani : </a:t>
            </a:r>
            <a:r>
              <a:rPr lang="he-IL" sz="2000" b="1" dirty="0">
                <a:solidFill>
                  <a:srgbClr val="FF0000"/>
                </a:solidFill>
              </a:rPr>
              <a:t>ניאוף –  </a:t>
            </a:r>
            <a:r>
              <a:rPr lang="id-ID" sz="2000" b="1" dirty="0">
                <a:solidFill>
                  <a:srgbClr val="FF0000"/>
                </a:solidFill>
              </a:rPr>
              <a:t>zanah ) </a:t>
            </a:r>
            <a:endParaRPr lang="id-ID" sz="2000" b="1" dirty="0" smtClean="0">
              <a:solidFill>
                <a:srgbClr val="FF0000"/>
              </a:solidFill>
            </a:endParaRPr>
          </a:p>
          <a:p>
            <a:pPr algn="ctr"/>
            <a:endParaRPr lang="id-ID" sz="2800" b="1" dirty="0">
              <a:solidFill>
                <a:prstClr val="black"/>
              </a:solidFill>
              <a:latin typeface="Agency FB" panose="020B0503020202020204" pitchFamily="34" charset="0"/>
            </a:endParaRPr>
          </a:p>
          <a:p>
            <a:r>
              <a:rPr lang="id-ID" sz="2800" b="1" dirty="0">
                <a:solidFill>
                  <a:prstClr val="black"/>
                </a:solidFill>
                <a:latin typeface="Agency FB" panose="020B0503020202020204" pitchFamily="34" charset="0"/>
              </a:rPr>
              <a:t>adalah perbuatan “badan” </a:t>
            </a:r>
            <a:endParaRPr lang="id-ID" sz="2800" b="1" dirty="0" smtClean="0">
              <a:solidFill>
                <a:prstClr val="black"/>
              </a:solidFill>
              <a:latin typeface="Agency FB" panose="020B0503020202020204" pitchFamily="34" charset="0"/>
            </a:endParaRPr>
          </a:p>
          <a:p>
            <a:r>
              <a:rPr lang="id-ID" sz="2800" b="1" dirty="0" smtClean="0">
                <a:solidFill>
                  <a:prstClr val="black"/>
                </a:solidFill>
                <a:latin typeface="Agency FB" panose="020B0503020202020204" pitchFamily="34" charset="0"/>
              </a:rPr>
              <a:t>antara </a:t>
            </a:r>
            <a:r>
              <a:rPr lang="id-ID" sz="2800" b="1" dirty="0">
                <a:solidFill>
                  <a:prstClr val="black"/>
                </a:solidFill>
                <a:latin typeface="Agency FB" panose="020B0503020202020204" pitchFamily="34" charset="0"/>
              </a:rPr>
              <a:t>laki-laki dan perempuan </a:t>
            </a:r>
            <a:endParaRPr lang="id-ID" sz="2800" b="1" dirty="0" smtClean="0">
              <a:solidFill>
                <a:prstClr val="black"/>
              </a:solidFill>
              <a:latin typeface="Agency FB" panose="020B0503020202020204" pitchFamily="34" charset="0"/>
            </a:endParaRPr>
          </a:p>
          <a:p>
            <a:r>
              <a:rPr lang="id-ID" sz="2800" b="1" dirty="0" smtClean="0">
                <a:solidFill>
                  <a:prstClr val="black"/>
                </a:solidFill>
                <a:latin typeface="Agency FB" panose="020B0503020202020204" pitchFamily="34" charset="0"/>
              </a:rPr>
              <a:t>yang </a:t>
            </a:r>
            <a:r>
              <a:rPr lang="id-ID" sz="2800" b="1" i="1" u="sng" dirty="0">
                <a:solidFill>
                  <a:srgbClr val="FF0000"/>
                </a:solidFill>
                <a:latin typeface="Agency FB" panose="020B0503020202020204" pitchFamily="34" charset="0"/>
              </a:rPr>
              <a:t>tidak terikat </a:t>
            </a:r>
            <a:r>
              <a:rPr lang="id-ID" sz="2800" b="1" dirty="0" smtClean="0">
                <a:solidFill>
                  <a:prstClr val="black"/>
                </a:solidFill>
                <a:latin typeface="Agency FB" panose="020B0503020202020204" pitchFamily="34" charset="0"/>
              </a:rPr>
              <a:t>oleh </a:t>
            </a:r>
            <a:r>
              <a:rPr lang="id-ID" sz="2800" b="1" dirty="0">
                <a:solidFill>
                  <a:prstClr val="black"/>
                </a:solidFill>
                <a:latin typeface="Agency FB" panose="020B0503020202020204" pitchFamily="34" charset="0"/>
              </a:rPr>
              <a:t>hubungan </a:t>
            </a:r>
            <a:r>
              <a:rPr lang="id-ID" sz="2800" b="1" dirty="0" smtClean="0">
                <a:solidFill>
                  <a:prstClr val="black"/>
                </a:solidFill>
                <a:latin typeface="Agency FB" panose="020B0503020202020204" pitchFamily="34" charset="0"/>
              </a:rPr>
              <a:t>pernikahan. </a:t>
            </a:r>
          </a:p>
          <a:p>
            <a:pPr algn="r"/>
            <a:endParaRPr lang="id-ID" sz="2000" b="1" dirty="0">
              <a:solidFill>
                <a:prstClr val="black"/>
              </a:solidFill>
              <a:latin typeface="Agency FB" panose="020B0503020202020204" pitchFamily="34" charset="0"/>
            </a:endParaRPr>
          </a:p>
          <a:p>
            <a:pPr algn="r"/>
            <a:r>
              <a:rPr lang="id-ID" sz="2000" b="1" dirty="0">
                <a:solidFill>
                  <a:prstClr val="black"/>
                </a:solidFill>
                <a:latin typeface="Agency FB" panose="020B0503020202020204" pitchFamily="34" charset="0"/>
              </a:rPr>
              <a:t>Secara umum, </a:t>
            </a:r>
            <a:r>
              <a:rPr lang="id-ID" sz="2000" b="1" dirty="0">
                <a:solidFill>
                  <a:srgbClr val="FF0000"/>
                </a:solidFill>
                <a:latin typeface="Agency FB" panose="020B0503020202020204" pitchFamily="34" charset="0"/>
              </a:rPr>
              <a:t>zina</a:t>
            </a:r>
            <a:r>
              <a:rPr lang="id-ID" sz="2000" b="1" dirty="0">
                <a:solidFill>
                  <a:prstClr val="black"/>
                </a:solidFill>
                <a:latin typeface="Agency FB" panose="020B0503020202020204" pitchFamily="34" charset="0"/>
              </a:rPr>
              <a:t> bukan hanya di saat manusia telah </a:t>
            </a:r>
            <a:r>
              <a:rPr lang="id-ID" sz="2000" b="1" dirty="0">
                <a:solidFill>
                  <a:srgbClr val="FF0000"/>
                </a:solidFill>
                <a:latin typeface="Agency FB" panose="020B0503020202020204" pitchFamily="34" charset="0"/>
              </a:rPr>
              <a:t>melakukan hubungan seksual, </a:t>
            </a:r>
          </a:p>
          <a:p>
            <a:pPr algn="r"/>
            <a:r>
              <a:rPr lang="id-ID" sz="2000" b="1" dirty="0">
                <a:solidFill>
                  <a:prstClr val="black"/>
                </a:solidFill>
                <a:latin typeface="Agency FB" panose="020B0503020202020204" pitchFamily="34" charset="0"/>
              </a:rPr>
              <a:t>tapi </a:t>
            </a:r>
            <a:r>
              <a:rPr lang="id-ID" sz="2000" b="1" dirty="0">
                <a:solidFill>
                  <a:srgbClr val="FF0000"/>
                </a:solidFill>
                <a:latin typeface="Agency FB" panose="020B0503020202020204" pitchFamily="34" charset="0"/>
              </a:rPr>
              <a:t>segala aktivitas-aktivitas seksual yang dapat merusak kehormatan </a:t>
            </a:r>
            <a:r>
              <a:rPr lang="id-ID" sz="2000" b="1" dirty="0" smtClean="0">
                <a:solidFill>
                  <a:prstClr val="black"/>
                </a:solidFill>
                <a:latin typeface="Agency FB" panose="020B0503020202020204" pitchFamily="34" charset="0"/>
              </a:rPr>
              <a:t>manusia termasuk </a:t>
            </a:r>
            <a:r>
              <a:rPr lang="id-ID" sz="2000" b="1" dirty="0">
                <a:solidFill>
                  <a:prstClr val="black"/>
                </a:solidFill>
                <a:latin typeface="Agency FB" panose="020B0503020202020204" pitchFamily="34" charset="0"/>
              </a:rPr>
              <a:t>dikategorikan zina.</a:t>
            </a:r>
          </a:p>
        </p:txBody>
      </p:sp>
    </p:spTree>
    <p:extLst>
      <p:ext uri="{BB962C8B-B14F-4D97-AF65-F5344CB8AC3E}">
        <p14:creationId xmlns:p14="http://schemas.microsoft.com/office/powerpoint/2010/main" val="1936515807"/>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1389128" y="1412838"/>
            <a:ext cx="9409045" cy="3847207"/>
          </a:xfrm>
          <a:prstGeom prst="rect">
            <a:avLst/>
          </a:prstGeom>
        </p:spPr>
        <p:txBody>
          <a:bodyPr wrap="square">
            <a:spAutoFit/>
          </a:bodyPr>
          <a:lstStyle/>
          <a:p>
            <a:pPr algn="ctr"/>
            <a:r>
              <a:rPr lang="en-US" sz="3200" b="1" dirty="0">
                <a:solidFill>
                  <a:prstClr val="black"/>
                </a:solidFill>
              </a:rPr>
              <a:t>Dari Abu Hurairah </a:t>
            </a:r>
            <a:r>
              <a:rPr lang="en-US" sz="3200" b="1" dirty="0" err="1">
                <a:solidFill>
                  <a:prstClr val="black"/>
                </a:solidFill>
              </a:rPr>
              <a:t>r.a.</a:t>
            </a:r>
            <a:r>
              <a:rPr lang="en-US" sz="3200" b="1" dirty="0">
                <a:solidFill>
                  <a:prstClr val="black"/>
                </a:solidFill>
              </a:rPr>
              <a:t> </a:t>
            </a:r>
            <a:r>
              <a:rPr lang="en-US" sz="3200" b="1" dirty="0" err="1">
                <a:solidFill>
                  <a:prstClr val="black"/>
                </a:solidFill>
              </a:rPr>
              <a:t>Bahwa</a:t>
            </a:r>
            <a:r>
              <a:rPr lang="en-US" sz="3200" b="1" dirty="0">
                <a:solidFill>
                  <a:prstClr val="black"/>
                </a:solidFill>
              </a:rPr>
              <a:t> </a:t>
            </a:r>
            <a:r>
              <a:rPr lang="en-US" sz="3200" b="1" dirty="0" err="1">
                <a:solidFill>
                  <a:prstClr val="black"/>
                </a:solidFill>
              </a:rPr>
              <a:t>Rasulullah</a:t>
            </a:r>
            <a:r>
              <a:rPr lang="en-US" sz="3200" b="1" dirty="0">
                <a:solidFill>
                  <a:prstClr val="black"/>
                </a:solidFill>
              </a:rPr>
              <a:t> saw </a:t>
            </a:r>
            <a:r>
              <a:rPr lang="en-US" sz="3200" b="1" dirty="0" err="1">
                <a:solidFill>
                  <a:prstClr val="black"/>
                </a:solidFill>
              </a:rPr>
              <a:t>telah</a:t>
            </a:r>
            <a:r>
              <a:rPr lang="en-US" sz="3200" b="1" dirty="0">
                <a:solidFill>
                  <a:prstClr val="black"/>
                </a:solidFill>
              </a:rPr>
              <a:t> </a:t>
            </a:r>
            <a:r>
              <a:rPr lang="en-US" sz="3200" b="1" dirty="0" err="1">
                <a:solidFill>
                  <a:prstClr val="black"/>
                </a:solidFill>
              </a:rPr>
              <a:t>bersabda</a:t>
            </a:r>
            <a:r>
              <a:rPr lang="en-US" sz="3200" b="1" dirty="0">
                <a:solidFill>
                  <a:prstClr val="black"/>
                </a:solidFill>
              </a:rPr>
              <a:t> yang </a:t>
            </a:r>
            <a:r>
              <a:rPr lang="en-US" sz="3200" b="1" dirty="0" err="1">
                <a:solidFill>
                  <a:prstClr val="black"/>
                </a:solidFill>
              </a:rPr>
              <a:t>artinya</a:t>
            </a:r>
            <a:r>
              <a:rPr lang="en-US" sz="3200" b="1" dirty="0">
                <a:solidFill>
                  <a:prstClr val="black"/>
                </a:solidFill>
              </a:rPr>
              <a:t>: </a:t>
            </a:r>
            <a:r>
              <a:rPr lang="en-US" sz="3200" b="1" dirty="0">
                <a:solidFill>
                  <a:srgbClr val="FF0000"/>
                </a:solidFill>
              </a:rPr>
              <a:t>“</a:t>
            </a:r>
            <a:r>
              <a:rPr lang="en-US" sz="3200" b="1" i="1" dirty="0" err="1">
                <a:solidFill>
                  <a:srgbClr val="FF0000"/>
                </a:solidFill>
              </a:rPr>
              <a:t>Kedua</a:t>
            </a:r>
            <a:r>
              <a:rPr lang="en-US" sz="3200" b="1" i="1" dirty="0">
                <a:solidFill>
                  <a:srgbClr val="FF0000"/>
                </a:solidFill>
              </a:rPr>
              <a:t> </a:t>
            </a:r>
            <a:r>
              <a:rPr lang="en-US" sz="3200" b="1" i="1" dirty="0" err="1">
                <a:solidFill>
                  <a:srgbClr val="FF0000"/>
                </a:solidFill>
              </a:rPr>
              <a:t>mata</a:t>
            </a:r>
            <a:r>
              <a:rPr lang="en-US" sz="3200" b="1" i="1" dirty="0">
                <a:solidFill>
                  <a:srgbClr val="FF0000"/>
                </a:solidFill>
              </a:rPr>
              <a:t> </a:t>
            </a:r>
            <a:r>
              <a:rPr lang="en-US" sz="3200" b="1" i="1" dirty="0" err="1">
                <a:solidFill>
                  <a:srgbClr val="FF0000"/>
                </a:solidFill>
              </a:rPr>
              <a:t>itu</a:t>
            </a:r>
            <a:r>
              <a:rPr lang="en-US" sz="3200" b="1" i="1" dirty="0">
                <a:solidFill>
                  <a:srgbClr val="FF0000"/>
                </a:solidFill>
              </a:rPr>
              <a:t> </a:t>
            </a:r>
            <a:r>
              <a:rPr lang="en-US" sz="3200" b="1" i="1" dirty="0" err="1">
                <a:solidFill>
                  <a:srgbClr val="FF0000"/>
                </a:solidFill>
              </a:rPr>
              <a:t>bisa</a:t>
            </a:r>
            <a:r>
              <a:rPr lang="en-US" sz="3200" b="1" i="1" dirty="0">
                <a:solidFill>
                  <a:srgbClr val="FF0000"/>
                </a:solidFill>
              </a:rPr>
              <a:t> </a:t>
            </a:r>
            <a:r>
              <a:rPr lang="en-US" sz="3200" b="1" i="1" dirty="0" err="1">
                <a:solidFill>
                  <a:srgbClr val="FF0000"/>
                </a:solidFill>
              </a:rPr>
              <a:t>melakukan</a:t>
            </a:r>
            <a:r>
              <a:rPr lang="en-US" sz="3200" b="1" i="1" dirty="0">
                <a:solidFill>
                  <a:srgbClr val="FF0000"/>
                </a:solidFill>
              </a:rPr>
              <a:t> </a:t>
            </a:r>
            <a:r>
              <a:rPr lang="en-US" sz="3200" b="1" i="1" dirty="0" err="1">
                <a:solidFill>
                  <a:srgbClr val="FF0000"/>
                </a:solidFill>
              </a:rPr>
              <a:t>zina</a:t>
            </a:r>
            <a:r>
              <a:rPr lang="en-US" sz="3200" b="1" i="1" dirty="0">
                <a:solidFill>
                  <a:srgbClr val="FF0000"/>
                </a:solidFill>
              </a:rPr>
              <a:t>, </a:t>
            </a:r>
            <a:r>
              <a:rPr lang="en-US" sz="3200" b="1" i="1" dirty="0" err="1">
                <a:solidFill>
                  <a:srgbClr val="FF0000"/>
                </a:solidFill>
              </a:rPr>
              <a:t>kedua</a:t>
            </a:r>
            <a:r>
              <a:rPr lang="en-US" sz="3200" b="1" i="1" dirty="0">
                <a:solidFill>
                  <a:srgbClr val="FF0000"/>
                </a:solidFill>
              </a:rPr>
              <a:t> </a:t>
            </a:r>
            <a:r>
              <a:rPr lang="en-US" sz="3200" b="1" i="1" dirty="0" err="1">
                <a:solidFill>
                  <a:srgbClr val="FF0000"/>
                </a:solidFill>
              </a:rPr>
              <a:t>tangan</a:t>
            </a:r>
            <a:r>
              <a:rPr lang="en-US" sz="3200" b="1" i="1" dirty="0">
                <a:solidFill>
                  <a:srgbClr val="FF0000"/>
                </a:solidFill>
              </a:rPr>
              <a:t> </a:t>
            </a:r>
            <a:r>
              <a:rPr lang="en-US" sz="3200" b="1" i="1" dirty="0" err="1">
                <a:solidFill>
                  <a:srgbClr val="FF0000"/>
                </a:solidFill>
              </a:rPr>
              <a:t>itu</a:t>
            </a:r>
            <a:r>
              <a:rPr lang="en-US" sz="3200" b="1" i="1" dirty="0">
                <a:solidFill>
                  <a:srgbClr val="FF0000"/>
                </a:solidFill>
              </a:rPr>
              <a:t> (</a:t>
            </a:r>
            <a:r>
              <a:rPr lang="en-US" sz="3200" b="1" i="1" dirty="0" err="1">
                <a:solidFill>
                  <a:srgbClr val="FF0000"/>
                </a:solidFill>
              </a:rPr>
              <a:t>bisa</a:t>
            </a:r>
            <a:r>
              <a:rPr lang="en-US" sz="3200" b="1" i="1" dirty="0">
                <a:solidFill>
                  <a:srgbClr val="FF0000"/>
                </a:solidFill>
              </a:rPr>
              <a:t>) </a:t>
            </a:r>
            <a:r>
              <a:rPr lang="en-US" sz="3200" b="1" i="1" dirty="0" err="1">
                <a:solidFill>
                  <a:srgbClr val="FF0000"/>
                </a:solidFill>
              </a:rPr>
              <a:t>melakukan</a:t>
            </a:r>
            <a:r>
              <a:rPr lang="en-US" sz="3200" b="1" i="1" dirty="0">
                <a:solidFill>
                  <a:srgbClr val="FF0000"/>
                </a:solidFill>
              </a:rPr>
              <a:t> </a:t>
            </a:r>
            <a:r>
              <a:rPr lang="en-US" sz="3200" b="1" i="1" dirty="0" err="1">
                <a:solidFill>
                  <a:srgbClr val="FF0000"/>
                </a:solidFill>
              </a:rPr>
              <a:t>zina</a:t>
            </a:r>
            <a:r>
              <a:rPr lang="en-US" sz="3200" b="1" i="1" dirty="0">
                <a:solidFill>
                  <a:srgbClr val="FF0000"/>
                </a:solidFill>
              </a:rPr>
              <a:t>, </a:t>
            </a:r>
            <a:r>
              <a:rPr lang="en-US" sz="3200" b="1" i="1" dirty="0" err="1">
                <a:solidFill>
                  <a:srgbClr val="FF0000"/>
                </a:solidFill>
              </a:rPr>
              <a:t>kedua</a:t>
            </a:r>
            <a:r>
              <a:rPr lang="en-US" sz="3200" b="1" i="1" dirty="0">
                <a:solidFill>
                  <a:srgbClr val="FF0000"/>
                </a:solidFill>
              </a:rPr>
              <a:t> kaki </a:t>
            </a:r>
            <a:r>
              <a:rPr lang="en-US" sz="3200" b="1" i="1" dirty="0" err="1">
                <a:solidFill>
                  <a:srgbClr val="FF0000"/>
                </a:solidFill>
              </a:rPr>
              <a:t>itu</a:t>
            </a:r>
            <a:r>
              <a:rPr lang="en-US" sz="3200" b="1" i="1" dirty="0">
                <a:solidFill>
                  <a:srgbClr val="FF0000"/>
                </a:solidFill>
              </a:rPr>
              <a:t> (</a:t>
            </a:r>
            <a:r>
              <a:rPr lang="en-US" sz="3200" b="1" i="1" dirty="0" err="1">
                <a:solidFill>
                  <a:srgbClr val="FF0000"/>
                </a:solidFill>
              </a:rPr>
              <a:t>bisa</a:t>
            </a:r>
            <a:r>
              <a:rPr lang="en-US" sz="3200" b="1" i="1" dirty="0">
                <a:solidFill>
                  <a:srgbClr val="FF0000"/>
                </a:solidFill>
              </a:rPr>
              <a:t>) </a:t>
            </a:r>
            <a:r>
              <a:rPr lang="en-US" sz="3200" b="1" i="1" dirty="0" err="1">
                <a:solidFill>
                  <a:srgbClr val="FF0000"/>
                </a:solidFill>
              </a:rPr>
              <a:t>melakukan</a:t>
            </a:r>
            <a:r>
              <a:rPr lang="en-US" sz="3200" b="1" i="1" dirty="0">
                <a:solidFill>
                  <a:srgbClr val="FF0000"/>
                </a:solidFill>
              </a:rPr>
              <a:t> </a:t>
            </a:r>
            <a:r>
              <a:rPr lang="en-US" sz="3200" b="1" i="1" dirty="0" err="1">
                <a:solidFill>
                  <a:srgbClr val="FF0000"/>
                </a:solidFill>
              </a:rPr>
              <a:t>zina</a:t>
            </a:r>
            <a:r>
              <a:rPr lang="en-US" sz="3200" b="1" i="1" dirty="0">
                <a:solidFill>
                  <a:srgbClr val="FF0000"/>
                </a:solidFill>
              </a:rPr>
              <a:t>. </a:t>
            </a:r>
            <a:endParaRPr lang="id-ID" sz="3200" b="1" i="1" dirty="0" smtClean="0">
              <a:solidFill>
                <a:srgbClr val="FF0000"/>
              </a:solidFill>
            </a:endParaRPr>
          </a:p>
          <a:p>
            <a:pPr algn="ctr"/>
            <a:r>
              <a:rPr lang="en-US" sz="3200" b="1" i="1" dirty="0" smtClean="0">
                <a:solidFill>
                  <a:srgbClr val="FF0000"/>
                </a:solidFill>
              </a:rPr>
              <a:t>Dan </a:t>
            </a:r>
            <a:r>
              <a:rPr lang="en-US" sz="3200" b="1" i="1" dirty="0" err="1">
                <a:solidFill>
                  <a:srgbClr val="FF0000"/>
                </a:solidFill>
              </a:rPr>
              <a:t>kesemuanya</a:t>
            </a:r>
            <a:r>
              <a:rPr lang="en-US" sz="3200" b="1" i="1" dirty="0">
                <a:solidFill>
                  <a:srgbClr val="FF0000"/>
                </a:solidFill>
              </a:rPr>
              <a:t> </a:t>
            </a:r>
            <a:r>
              <a:rPr lang="en-US" sz="3200" b="1" i="1" dirty="0" err="1">
                <a:solidFill>
                  <a:srgbClr val="FF0000"/>
                </a:solidFill>
              </a:rPr>
              <a:t>itu</a:t>
            </a:r>
            <a:r>
              <a:rPr lang="en-US" sz="3200" b="1" i="1" dirty="0">
                <a:solidFill>
                  <a:srgbClr val="FF0000"/>
                </a:solidFill>
              </a:rPr>
              <a:t> </a:t>
            </a:r>
            <a:r>
              <a:rPr lang="en-US" sz="3200" b="1" i="1" dirty="0" err="1">
                <a:solidFill>
                  <a:srgbClr val="FF0000"/>
                </a:solidFill>
              </a:rPr>
              <a:t>akan</a:t>
            </a:r>
            <a:r>
              <a:rPr lang="en-US" sz="3200" b="1" i="1" dirty="0">
                <a:solidFill>
                  <a:srgbClr val="FF0000"/>
                </a:solidFill>
              </a:rPr>
              <a:t> </a:t>
            </a:r>
            <a:endParaRPr lang="id-ID" sz="3200" b="1" i="1" dirty="0" smtClean="0">
              <a:solidFill>
                <a:srgbClr val="FF0000"/>
              </a:solidFill>
            </a:endParaRPr>
          </a:p>
          <a:p>
            <a:pPr algn="ctr"/>
            <a:r>
              <a:rPr lang="en-US" sz="3200" b="1" i="1" dirty="0" err="1" smtClean="0">
                <a:solidFill>
                  <a:srgbClr val="FF0000"/>
                </a:solidFill>
              </a:rPr>
              <a:t>dibenarkan</a:t>
            </a:r>
            <a:r>
              <a:rPr lang="en-US" sz="3200" b="1" i="1" dirty="0" smtClean="0">
                <a:solidFill>
                  <a:srgbClr val="FF0000"/>
                </a:solidFill>
              </a:rPr>
              <a:t> </a:t>
            </a:r>
            <a:r>
              <a:rPr lang="en-US" sz="3200" b="1" i="1" dirty="0" err="1">
                <a:solidFill>
                  <a:srgbClr val="FF0000"/>
                </a:solidFill>
              </a:rPr>
              <a:t>atau</a:t>
            </a:r>
            <a:r>
              <a:rPr lang="en-US" sz="3200" b="1" i="1" dirty="0">
                <a:solidFill>
                  <a:srgbClr val="FF0000"/>
                </a:solidFill>
              </a:rPr>
              <a:t> </a:t>
            </a:r>
            <a:r>
              <a:rPr lang="en-US" sz="3200" b="1" i="1" dirty="0" err="1">
                <a:solidFill>
                  <a:srgbClr val="FF0000"/>
                </a:solidFill>
              </a:rPr>
              <a:t>diingkari</a:t>
            </a:r>
            <a:r>
              <a:rPr lang="en-US" sz="3200" b="1" i="1" dirty="0">
                <a:solidFill>
                  <a:srgbClr val="FF0000"/>
                </a:solidFill>
              </a:rPr>
              <a:t> </a:t>
            </a:r>
            <a:endParaRPr lang="id-ID" sz="3200" b="1" i="1" dirty="0" smtClean="0">
              <a:solidFill>
                <a:srgbClr val="FF0000"/>
              </a:solidFill>
            </a:endParaRPr>
          </a:p>
          <a:p>
            <a:pPr algn="ctr"/>
            <a:r>
              <a:rPr lang="en-US" sz="3200" b="1" i="1" dirty="0" err="1" smtClean="0">
                <a:solidFill>
                  <a:srgbClr val="FF0000"/>
                </a:solidFill>
              </a:rPr>
              <a:t>oleh</a:t>
            </a:r>
            <a:r>
              <a:rPr lang="en-US" sz="3200" b="1" i="1" dirty="0" smtClean="0">
                <a:solidFill>
                  <a:srgbClr val="FF0000"/>
                </a:solidFill>
              </a:rPr>
              <a:t> </a:t>
            </a:r>
            <a:r>
              <a:rPr lang="en-US" sz="3200" b="1" i="1" dirty="0" err="1">
                <a:solidFill>
                  <a:srgbClr val="FF0000"/>
                </a:solidFill>
              </a:rPr>
              <a:t>alat</a:t>
            </a:r>
            <a:r>
              <a:rPr lang="en-US" sz="3200" b="1" i="1" dirty="0">
                <a:solidFill>
                  <a:srgbClr val="FF0000"/>
                </a:solidFill>
              </a:rPr>
              <a:t> </a:t>
            </a:r>
            <a:r>
              <a:rPr lang="en-US" sz="3200" b="1" i="1" dirty="0" err="1">
                <a:solidFill>
                  <a:srgbClr val="FF0000"/>
                </a:solidFill>
              </a:rPr>
              <a:t>kelamin</a:t>
            </a:r>
            <a:r>
              <a:rPr lang="en-US" sz="3200" b="1" i="1" dirty="0">
                <a:solidFill>
                  <a:srgbClr val="FF0000"/>
                </a:solidFill>
              </a:rPr>
              <a:t>.” </a:t>
            </a:r>
            <a:endParaRPr lang="id-ID" sz="3200" dirty="0">
              <a:solidFill>
                <a:srgbClr val="FF0000"/>
              </a:solidFill>
            </a:endParaRPr>
          </a:p>
          <a:p>
            <a:pPr algn="ctr"/>
            <a:r>
              <a:rPr lang="en-US" sz="2000" b="1" dirty="0">
                <a:solidFill>
                  <a:prstClr val="black"/>
                </a:solidFill>
              </a:rPr>
              <a:t>(</a:t>
            </a:r>
            <a:r>
              <a:rPr lang="en-US" sz="2000" b="1" dirty="0" smtClean="0">
                <a:solidFill>
                  <a:prstClr val="black"/>
                </a:solidFill>
              </a:rPr>
              <a:t>H</a:t>
            </a:r>
            <a:r>
              <a:rPr lang="id-ID" sz="2000" b="1" dirty="0" smtClean="0">
                <a:solidFill>
                  <a:prstClr val="black"/>
                </a:solidFill>
              </a:rPr>
              <a:t>R.</a:t>
            </a:r>
            <a:r>
              <a:rPr lang="en-US" sz="2000" b="1" dirty="0" smtClean="0">
                <a:solidFill>
                  <a:prstClr val="black"/>
                </a:solidFill>
              </a:rPr>
              <a:t> Bukhari Muslim</a:t>
            </a:r>
            <a:r>
              <a:rPr lang="id-ID" sz="2000" b="1" dirty="0" smtClean="0">
                <a:solidFill>
                  <a:prstClr val="black"/>
                </a:solidFill>
              </a:rPr>
              <a:t>)</a:t>
            </a:r>
            <a:endParaRPr lang="id-ID" sz="2000" dirty="0">
              <a:solidFill>
                <a:prstClr val="black"/>
              </a:solidFill>
            </a:endParaRPr>
          </a:p>
        </p:txBody>
      </p:sp>
    </p:spTree>
    <p:extLst>
      <p:ext uri="{BB962C8B-B14F-4D97-AF65-F5344CB8AC3E}">
        <p14:creationId xmlns:p14="http://schemas.microsoft.com/office/powerpoint/2010/main" val="3102239187"/>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1389128" y="1412901"/>
            <a:ext cx="9409045" cy="3662541"/>
          </a:xfrm>
          <a:prstGeom prst="rect">
            <a:avLst/>
          </a:prstGeom>
        </p:spPr>
        <p:txBody>
          <a:bodyPr wrap="square">
            <a:spAutoFit/>
          </a:bodyPr>
          <a:lstStyle/>
          <a:p>
            <a:pPr algn="ctr"/>
            <a:r>
              <a:rPr lang="en-US" sz="2000" dirty="0" err="1">
                <a:solidFill>
                  <a:prstClr val="black"/>
                </a:solidFill>
              </a:rPr>
              <a:t>Ibnu</a:t>
            </a:r>
            <a:r>
              <a:rPr lang="en-US" sz="2000" dirty="0">
                <a:solidFill>
                  <a:prstClr val="black"/>
                </a:solidFill>
              </a:rPr>
              <a:t> </a:t>
            </a:r>
            <a:r>
              <a:rPr lang="en-US" sz="2000" dirty="0" err="1">
                <a:solidFill>
                  <a:prstClr val="black"/>
                </a:solidFill>
              </a:rPr>
              <a:t>Bathal</a:t>
            </a:r>
            <a:r>
              <a:rPr lang="en-US" sz="2000" dirty="0">
                <a:solidFill>
                  <a:prstClr val="black"/>
                </a:solidFill>
              </a:rPr>
              <a:t> </a:t>
            </a:r>
            <a:r>
              <a:rPr lang="en-US" sz="2000" dirty="0" err="1" smtClean="0">
                <a:solidFill>
                  <a:prstClr val="black"/>
                </a:solidFill>
              </a:rPr>
              <a:t>menjelaskan</a:t>
            </a:r>
            <a:r>
              <a:rPr lang="id-ID" sz="2000" dirty="0" smtClean="0">
                <a:solidFill>
                  <a:prstClr val="black"/>
                </a:solidFill>
              </a:rPr>
              <a:t> </a:t>
            </a:r>
            <a:r>
              <a:rPr lang="en-US" sz="2000" dirty="0" smtClean="0">
                <a:solidFill>
                  <a:prstClr val="black"/>
                </a:solidFill>
              </a:rPr>
              <a:t>: </a:t>
            </a:r>
            <a:endParaRPr lang="id-ID" sz="2000" dirty="0" smtClean="0">
              <a:solidFill>
                <a:srgbClr val="FF0000"/>
              </a:solidFill>
            </a:endParaRPr>
          </a:p>
          <a:p>
            <a:pPr algn="ctr"/>
            <a:r>
              <a:rPr lang="en-US" sz="2400" dirty="0" smtClean="0">
                <a:solidFill>
                  <a:srgbClr val="FF0000"/>
                </a:solidFill>
              </a:rPr>
              <a:t>“</a:t>
            </a:r>
            <a:r>
              <a:rPr lang="en-US" sz="2400" dirty="0" err="1">
                <a:solidFill>
                  <a:srgbClr val="FF0000"/>
                </a:solidFill>
              </a:rPr>
              <a:t>zina</a:t>
            </a:r>
            <a:r>
              <a:rPr lang="en-US" sz="2400" dirty="0">
                <a:solidFill>
                  <a:srgbClr val="FF0000"/>
                </a:solidFill>
              </a:rPr>
              <a:t> </a:t>
            </a:r>
            <a:r>
              <a:rPr lang="en-US" sz="2400" dirty="0" err="1">
                <a:solidFill>
                  <a:srgbClr val="FF0000"/>
                </a:solidFill>
              </a:rPr>
              <a:t>mata</a:t>
            </a:r>
            <a:r>
              <a:rPr lang="en-US" sz="2400" dirty="0">
                <a:solidFill>
                  <a:srgbClr val="FF0000"/>
                </a:solidFill>
              </a:rPr>
              <a:t>, </a:t>
            </a:r>
            <a:r>
              <a:rPr lang="en-US" sz="2400" dirty="0" err="1">
                <a:solidFill>
                  <a:srgbClr val="FF0000"/>
                </a:solidFill>
              </a:rPr>
              <a:t>yaitu</a:t>
            </a:r>
            <a:r>
              <a:rPr lang="en-US" sz="2400" dirty="0">
                <a:solidFill>
                  <a:srgbClr val="FF0000"/>
                </a:solidFill>
              </a:rPr>
              <a:t> </a:t>
            </a:r>
            <a:r>
              <a:rPr lang="en-US" sz="2400" dirty="0" err="1">
                <a:solidFill>
                  <a:srgbClr val="FF0000"/>
                </a:solidFill>
              </a:rPr>
              <a:t>melihat</a:t>
            </a:r>
            <a:r>
              <a:rPr lang="en-US" sz="2400" dirty="0">
                <a:solidFill>
                  <a:srgbClr val="FF0000"/>
                </a:solidFill>
              </a:rPr>
              <a:t> yang </a:t>
            </a:r>
            <a:r>
              <a:rPr lang="en-US" sz="2400" dirty="0" err="1">
                <a:solidFill>
                  <a:srgbClr val="FF0000"/>
                </a:solidFill>
              </a:rPr>
              <a:t>tidak</a:t>
            </a:r>
            <a:r>
              <a:rPr lang="en-US" sz="2400" dirty="0">
                <a:solidFill>
                  <a:srgbClr val="FF0000"/>
                </a:solidFill>
              </a:rPr>
              <a:t> </a:t>
            </a:r>
            <a:r>
              <a:rPr lang="en-US" sz="2400" dirty="0" err="1">
                <a:solidFill>
                  <a:srgbClr val="FF0000"/>
                </a:solidFill>
              </a:rPr>
              <a:t>berhak</a:t>
            </a:r>
            <a:r>
              <a:rPr lang="en-US" sz="2400" dirty="0">
                <a:solidFill>
                  <a:srgbClr val="FF0000"/>
                </a:solidFill>
              </a:rPr>
              <a:t> </a:t>
            </a:r>
            <a:r>
              <a:rPr lang="en-US" sz="2400" dirty="0" err="1">
                <a:solidFill>
                  <a:srgbClr val="FF0000"/>
                </a:solidFill>
              </a:rPr>
              <a:t>dilihat</a:t>
            </a:r>
            <a:r>
              <a:rPr lang="en-US" sz="2400" dirty="0">
                <a:solidFill>
                  <a:srgbClr val="FF0000"/>
                </a:solidFill>
              </a:rPr>
              <a:t> </a:t>
            </a:r>
            <a:r>
              <a:rPr lang="en-US" sz="2400" dirty="0" err="1">
                <a:solidFill>
                  <a:srgbClr val="FF0000"/>
                </a:solidFill>
              </a:rPr>
              <a:t>lebih</a:t>
            </a:r>
            <a:r>
              <a:rPr lang="en-US" sz="2400" dirty="0">
                <a:solidFill>
                  <a:srgbClr val="FF0000"/>
                </a:solidFill>
              </a:rPr>
              <a:t> </a:t>
            </a:r>
            <a:r>
              <a:rPr lang="en-US" sz="2400" dirty="0" err="1">
                <a:solidFill>
                  <a:srgbClr val="FF0000"/>
                </a:solidFill>
              </a:rPr>
              <a:t>dari</a:t>
            </a:r>
            <a:r>
              <a:rPr lang="en-US" sz="2400" dirty="0">
                <a:solidFill>
                  <a:srgbClr val="FF0000"/>
                </a:solidFill>
              </a:rPr>
              <a:t> </a:t>
            </a:r>
            <a:r>
              <a:rPr lang="en-US" sz="2400" dirty="0" err="1">
                <a:solidFill>
                  <a:srgbClr val="FF0000"/>
                </a:solidFill>
              </a:rPr>
              <a:t>pandangan</a:t>
            </a:r>
            <a:r>
              <a:rPr lang="en-US" sz="2400" dirty="0">
                <a:solidFill>
                  <a:srgbClr val="FF0000"/>
                </a:solidFill>
              </a:rPr>
              <a:t> </a:t>
            </a:r>
            <a:r>
              <a:rPr lang="en-US" sz="2400" dirty="0" err="1">
                <a:solidFill>
                  <a:srgbClr val="FF0000"/>
                </a:solidFill>
              </a:rPr>
              <a:t>pertama</a:t>
            </a:r>
            <a:r>
              <a:rPr lang="en-US" sz="2400" dirty="0">
                <a:solidFill>
                  <a:srgbClr val="FF0000"/>
                </a:solidFill>
              </a:rPr>
              <a:t> </a:t>
            </a:r>
            <a:r>
              <a:rPr lang="en-US" sz="2400" dirty="0" err="1">
                <a:solidFill>
                  <a:srgbClr val="FF0000"/>
                </a:solidFill>
              </a:rPr>
              <a:t>dalam</a:t>
            </a:r>
            <a:r>
              <a:rPr lang="en-US" sz="2400" dirty="0">
                <a:solidFill>
                  <a:srgbClr val="FF0000"/>
                </a:solidFill>
              </a:rPr>
              <a:t> </a:t>
            </a:r>
            <a:r>
              <a:rPr lang="en-US" sz="2400" dirty="0" err="1">
                <a:solidFill>
                  <a:srgbClr val="FF0000"/>
                </a:solidFill>
              </a:rPr>
              <a:t>rangka</a:t>
            </a:r>
            <a:r>
              <a:rPr lang="en-US" sz="2400" dirty="0">
                <a:solidFill>
                  <a:srgbClr val="FF0000"/>
                </a:solidFill>
              </a:rPr>
              <a:t> </a:t>
            </a:r>
            <a:r>
              <a:rPr lang="en-US" sz="2400" dirty="0" err="1">
                <a:solidFill>
                  <a:srgbClr val="FF0000"/>
                </a:solidFill>
              </a:rPr>
              <a:t>bernikmat-nikmat</a:t>
            </a:r>
            <a:r>
              <a:rPr lang="en-US" sz="2400" dirty="0">
                <a:solidFill>
                  <a:srgbClr val="FF0000"/>
                </a:solidFill>
              </a:rPr>
              <a:t> </a:t>
            </a:r>
            <a:r>
              <a:rPr lang="en-US" sz="2400" dirty="0" err="1">
                <a:solidFill>
                  <a:srgbClr val="FF0000"/>
                </a:solidFill>
              </a:rPr>
              <a:t>dan</a:t>
            </a:r>
            <a:r>
              <a:rPr lang="en-US" sz="2400" dirty="0">
                <a:solidFill>
                  <a:srgbClr val="FF0000"/>
                </a:solidFill>
              </a:rPr>
              <a:t> </a:t>
            </a:r>
            <a:r>
              <a:rPr lang="en-US" sz="2400" dirty="0" err="1">
                <a:solidFill>
                  <a:srgbClr val="FF0000"/>
                </a:solidFill>
              </a:rPr>
              <a:t>dengan</a:t>
            </a:r>
            <a:r>
              <a:rPr lang="en-US" sz="2400" dirty="0">
                <a:solidFill>
                  <a:srgbClr val="FF0000"/>
                </a:solidFill>
              </a:rPr>
              <a:t> </a:t>
            </a:r>
            <a:r>
              <a:rPr lang="en-US" sz="2400" dirty="0" err="1">
                <a:solidFill>
                  <a:srgbClr val="FF0000"/>
                </a:solidFill>
              </a:rPr>
              <a:t>syahwat</a:t>
            </a:r>
            <a:r>
              <a:rPr lang="en-US" sz="2400" dirty="0">
                <a:solidFill>
                  <a:srgbClr val="FF0000"/>
                </a:solidFill>
              </a:rPr>
              <a:t>, </a:t>
            </a:r>
            <a:r>
              <a:rPr lang="en-US" sz="2400" dirty="0" err="1">
                <a:solidFill>
                  <a:srgbClr val="FF0000"/>
                </a:solidFill>
              </a:rPr>
              <a:t>demikian</a:t>
            </a:r>
            <a:r>
              <a:rPr lang="en-US" sz="2400" dirty="0">
                <a:solidFill>
                  <a:srgbClr val="FF0000"/>
                </a:solidFill>
              </a:rPr>
              <a:t> juga </a:t>
            </a:r>
            <a:r>
              <a:rPr lang="en-US" sz="2400" dirty="0" err="1">
                <a:solidFill>
                  <a:srgbClr val="FF0000"/>
                </a:solidFill>
              </a:rPr>
              <a:t>zina</a:t>
            </a:r>
            <a:r>
              <a:rPr lang="en-US" sz="2400" dirty="0">
                <a:solidFill>
                  <a:srgbClr val="FF0000"/>
                </a:solidFill>
              </a:rPr>
              <a:t> </a:t>
            </a:r>
            <a:r>
              <a:rPr lang="en-US" sz="2400" dirty="0" err="1">
                <a:solidFill>
                  <a:srgbClr val="FF0000"/>
                </a:solidFill>
              </a:rPr>
              <a:t>lisan</a:t>
            </a:r>
            <a:r>
              <a:rPr lang="en-US" sz="2400" dirty="0">
                <a:solidFill>
                  <a:srgbClr val="FF0000"/>
                </a:solidFill>
              </a:rPr>
              <a:t> </a:t>
            </a:r>
            <a:r>
              <a:rPr lang="en-US" sz="2400" dirty="0" err="1">
                <a:solidFill>
                  <a:srgbClr val="FF0000"/>
                </a:solidFill>
              </a:rPr>
              <a:t>adalah</a:t>
            </a:r>
            <a:r>
              <a:rPr lang="en-US" sz="2400" dirty="0">
                <a:solidFill>
                  <a:srgbClr val="FF0000"/>
                </a:solidFill>
              </a:rPr>
              <a:t> </a:t>
            </a:r>
            <a:r>
              <a:rPr lang="en-US" sz="2400" dirty="0" err="1">
                <a:solidFill>
                  <a:srgbClr val="FF0000"/>
                </a:solidFill>
              </a:rPr>
              <a:t>berlezat-lezat</a:t>
            </a:r>
            <a:r>
              <a:rPr lang="en-US" sz="2400" dirty="0">
                <a:solidFill>
                  <a:srgbClr val="FF0000"/>
                </a:solidFill>
              </a:rPr>
              <a:t> </a:t>
            </a:r>
            <a:r>
              <a:rPr lang="en-US" sz="2400" dirty="0" err="1">
                <a:solidFill>
                  <a:srgbClr val="FF0000"/>
                </a:solidFill>
              </a:rPr>
              <a:t>dalam</a:t>
            </a:r>
            <a:r>
              <a:rPr lang="en-US" sz="2400" dirty="0">
                <a:solidFill>
                  <a:srgbClr val="FF0000"/>
                </a:solidFill>
              </a:rPr>
              <a:t> </a:t>
            </a:r>
            <a:r>
              <a:rPr lang="en-US" sz="2400" dirty="0" err="1">
                <a:solidFill>
                  <a:srgbClr val="FF0000"/>
                </a:solidFill>
              </a:rPr>
              <a:t>perkataan</a:t>
            </a:r>
            <a:r>
              <a:rPr lang="en-US" sz="2400" dirty="0">
                <a:solidFill>
                  <a:srgbClr val="FF0000"/>
                </a:solidFill>
              </a:rPr>
              <a:t> yang </a:t>
            </a:r>
            <a:r>
              <a:rPr lang="en-US" sz="2400" dirty="0" err="1">
                <a:solidFill>
                  <a:srgbClr val="FF0000"/>
                </a:solidFill>
              </a:rPr>
              <a:t>tidak</a:t>
            </a:r>
            <a:r>
              <a:rPr lang="en-US" sz="2400" dirty="0">
                <a:solidFill>
                  <a:srgbClr val="FF0000"/>
                </a:solidFill>
              </a:rPr>
              <a:t> halal </a:t>
            </a:r>
            <a:r>
              <a:rPr lang="en-US" sz="2400" dirty="0" err="1">
                <a:solidFill>
                  <a:srgbClr val="FF0000"/>
                </a:solidFill>
              </a:rPr>
              <a:t>untuk</a:t>
            </a:r>
            <a:r>
              <a:rPr lang="en-US" sz="2400" dirty="0">
                <a:solidFill>
                  <a:srgbClr val="FF0000"/>
                </a:solidFill>
              </a:rPr>
              <a:t> </a:t>
            </a:r>
            <a:r>
              <a:rPr lang="en-US" sz="2400" dirty="0" err="1">
                <a:solidFill>
                  <a:srgbClr val="FF0000"/>
                </a:solidFill>
              </a:rPr>
              <a:t>diucapkan</a:t>
            </a:r>
            <a:r>
              <a:rPr lang="en-US" sz="2400" dirty="0">
                <a:solidFill>
                  <a:srgbClr val="FF0000"/>
                </a:solidFill>
              </a:rPr>
              <a:t>, </a:t>
            </a:r>
            <a:r>
              <a:rPr lang="en-US" sz="2400" dirty="0" err="1">
                <a:solidFill>
                  <a:srgbClr val="FF0000"/>
                </a:solidFill>
              </a:rPr>
              <a:t>zina</a:t>
            </a:r>
            <a:r>
              <a:rPr lang="en-US" sz="2400" dirty="0">
                <a:solidFill>
                  <a:srgbClr val="FF0000"/>
                </a:solidFill>
              </a:rPr>
              <a:t> </a:t>
            </a:r>
            <a:r>
              <a:rPr lang="en-US" sz="2400" dirty="0" err="1">
                <a:solidFill>
                  <a:srgbClr val="FF0000"/>
                </a:solidFill>
              </a:rPr>
              <a:t>nafsu</a:t>
            </a:r>
            <a:r>
              <a:rPr lang="en-US" sz="2400" dirty="0">
                <a:solidFill>
                  <a:srgbClr val="FF0000"/>
                </a:solidFill>
              </a:rPr>
              <a:t> (</a:t>
            </a:r>
            <a:r>
              <a:rPr lang="en-US" sz="2400" dirty="0" err="1">
                <a:solidFill>
                  <a:srgbClr val="FF0000"/>
                </a:solidFill>
              </a:rPr>
              <a:t>zina</a:t>
            </a:r>
            <a:r>
              <a:rPr lang="en-US" sz="2400" dirty="0">
                <a:solidFill>
                  <a:srgbClr val="FF0000"/>
                </a:solidFill>
              </a:rPr>
              <a:t> </a:t>
            </a:r>
            <a:r>
              <a:rPr lang="en-US" sz="2400" dirty="0" err="1">
                <a:solidFill>
                  <a:srgbClr val="FF0000"/>
                </a:solidFill>
              </a:rPr>
              <a:t>hati</a:t>
            </a:r>
            <a:r>
              <a:rPr lang="en-US" sz="2400" dirty="0">
                <a:solidFill>
                  <a:srgbClr val="FF0000"/>
                </a:solidFill>
              </a:rPr>
              <a:t>) </a:t>
            </a:r>
            <a:r>
              <a:rPr lang="en-US" sz="2400" dirty="0" err="1">
                <a:solidFill>
                  <a:srgbClr val="FF0000"/>
                </a:solidFill>
              </a:rPr>
              <a:t>adalah</a:t>
            </a:r>
            <a:r>
              <a:rPr lang="en-US" sz="2400" dirty="0">
                <a:solidFill>
                  <a:srgbClr val="FF0000"/>
                </a:solidFill>
              </a:rPr>
              <a:t> </a:t>
            </a:r>
            <a:r>
              <a:rPr lang="en-US" sz="2400" dirty="0" err="1">
                <a:solidFill>
                  <a:srgbClr val="FF0000"/>
                </a:solidFill>
              </a:rPr>
              <a:t>berkeinginan</a:t>
            </a:r>
            <a:r>
              <a:rPr lang="en-US" sz="2400" dirty="0">
                <a:solidFill>
                  <a:srgbClr val="FF0000"/>
                </a:solidFill>
              </a:rPr>
              <a:t> </a:t>
            </a:r>
            <a:r>
              <a:rPr lang="en-US" sz="2400" dirty="0" err="1">
                <a:solidFill>
                  <a:srgbClr val="FF0000"/>
                </a:solidFill>
              </a:rPr>
              <a:t>dan</a:t>
            </a:r>
            <a:r>
              <a:rPr lang="en-US" sz="2400" dirty="0">
                <a:solidFill>
                  <a:srgbClr val="FF0000"/>
                </a:solidFill>
              </a:rPr>
              <a:t> </a:t>
            </a:r>
            <a:r>
              <a:rPr lang="en-US" sz="2400" dirty="0" err="1">
                <a:solidFill>
                  <a:srgbClr val="FF0000"/>
                </a:solidFill>
              </a:rPr>
              <a:t>berangan-angan</a:t>
            </a:r>
            <a:r>
              <a:rPr lang="en-US" sz="2400" dirty="0">
                <a:solidFill>
                  <a:srgbClr val="FF0000"/>
                </a:solidFill>
              </a:rPr>
              <a:t>. </a:t>
            </a:r>
            <a:endParaRPr lang="id-ID" sz="2400" dirty="0" smtClean="0">
              <a:solidFill>
                <a:srgbClr val="FF0000"/>
              </a:solidFill>
            </a:endParaRPr>
          </a:p>
          <a:p>
            <a:pPr algn="ctr"/>
            <a:endParaRPr lang="id-ID" sz="2400" dirty="0">
              <a:solidFill>
                <a:prstClr val="black"/>
              </a:solidFill>
            </a:endParaRPr>
          </a:p>
          <a:p>
            <a:pPr algn="ctr"/>
            <a:r>
              <a:rPr lang="en-US" sz="2400" dirty="0" err="1" smtClean="0">
                <a:solidFill>
                  <a:prstClr val="black"/>
                </a:solidFill>
              </a:rPr>
              <a:t>Semua</a:t>
            </a:r>
            <a:r>
              <a:rPr lang="en-US" sz="2400" dirty="0" smtClean="0">
                <a:solidFill>
                  <a:prstClr val="black"/>
                </a:solidFill>
              </a:rPr>
              <a:t> </a:t>
            </a:r>
            <a:r>
              <a:rPr lang="en-US" sz="2400" dirty="0" err="1">
                <a:solidFill>
                  <a:prstClr val="black"/>
                </a:solidFill>
              </a:rPr>
              <a:t>ini</a:t>
            </a:r>
            <a:r>
              <a:rPr lang="en-US" sz="2400" dirty="0">
                <a:solidFill>
                  <a:prstClr val="black"/>
                </a:solidFill>
              </a:rPr>
              <a:t> </a:t>
            </a:r>
            <a:r>
              <a:rPr lang="en-US" sz="2400" dirty="0" err="1">
                <a:solidFill>
                  <a:prstClr val="black"/>
                </a:solidFill>
              </a:rPr>
              <a:t>disebut</a:t>
            </a:r>
            <a:r>
              <a:rPr lang="en-US" sz="2400" dirty="0">
                <a:solidFill>
                  <a:prstClr val="black"/>
                </a:solidFill>
              </a:rPr>
              <a:t> </a:t>
            </a:r>
            <a:r>
              <a:rPr lang="en-US" sz="2400" dirty="0" err="1">
                <a:solidFill>
                  <a:prstClr val="black"/>
                </a:solidFill>
              </a:rPr>
              <a:t>zina</a:t>
            </a:r>
            <a:r>
              <a:rPr lang="en-US" sz="2400" dirty="0">
                <a:solidFill>
                  <a:prstClr val="black"/>
                </a:solidFill>
              </a:rPr>
              <a:t> </a:t>
            </a:r>
            <a:r>
              <a:rPr lang="en-US" sz="2400" dirty="0" err="1">
                <a:solidFill>
                  <a:prstClr val="black"/>
                </a:solidFill>
              </a:rPr>
              <a:t>karena</a:t>
            </a:r>
            <a:r>
              <a:rPr lang="en-US" sz="2400" dirty="0">
                <a:solidFill>
                  <a:prstClr val="black"/>
                </a:solidFill>
              </a:rPr>
              <a:t> </a:t>
            </a:r>
            <a:r>
              <a:rPr lang="en-US" sz="2400" dirty="0" err="1">
                <a:solidFill>
                  <a:prstClr val="black"/>
                </a:solidFill>
              </a:rPr>
              <a:t>merupakan</a:t>
            </a:r>
            <a:r>
              <a:rPr lang="en-US" sz="2400" dirty="0">
                <a:solidFill>
                  <a:prstClr val="black"/>
                </a:solidFill>
              </a:rPr>
              <a:t> </a:t>
            </a:r>
            <a:r>
              <a:rPr lang="en-US" sz="2400" dirty="0" err="1">
                <a:solidFill>
                  <a:prstClr val="black"/>
                </a:solidFill>
              </a:rPr>
              <a:t>hal-hal</a:t>
            </a:r>
            <a:r>
              <a:rPr lang="en-US" sz="2400" dirty="0">
                <a:solidFill>
                  <a:prstClr val="black"/>
                </a:solidFill>
              </a:rPr>
              <a:t> yang </a:t>
            </a:r>
            <a:r>
              <a:rPr lang="en-US" sz="2400" dirty="0" err="1">
                <a:solidFill>
                  <a:prstClr val="black"/>
                </a:solidFill>
              </a:rPr>
              <a:t>mengantarkan</a:t>
            </a:r>
            <a:r>
              <a:rPr lang="en-US" sz="2400" dirty="0">
                <a:solidFill>
                  <a:prstClr val="black"/>
                </a:solidFill>
              </a:rPr>
              <a:t> </a:t>
            </a:r>
            <a:r>
              <a:rPr lang="en-US" sz="2400" dirty="0" err="1">
                <a:solidFill>
                  <a:prstClr val="black"/>
                </a:solidFill>
              </a:rPr>
              <a:t>pada</a:t>
            </a:r>
            <a:r>
              <a:rPr lang="en-US" sz="2400" dirty="0">
                <a:solidFill>
                  <a:prstClr val="black"/>
                </a:solidFill>
              </a:rPr>
              <a:t> </a:t>
            </a:r>
            <a:r>
              <a:rPr lang="en-US" sz="2400" dirty="0" err="1">
                <a:solidFill>
                  <a:prstClr val="black"/>
                </a:solidFill>
              </a:rPr>
              <a:t>zina</a:t>
            </a:r>
            <a:r>
              <a:rPr lang="en-US" sz="2400" dirty="0">
                <a:solidFill>
                  <a:prstClr val="black"/>
                </a:solidFill>
              </a:rPr>
              <a:t> </a:t>
            </a:r>
            <a:r>
              <a:rPr lang="en-US" sz="2400" dirty="0" err="1">
                <a:solidFill>
                  <a:prstClr val="black"/>
                </a:solidFill>
              </a:rPr>
              <a:t>dengan</a:t>
            </a:r>
            <a:r>
              <a:rPr lang="en-US" sz="2400" dirty="0">
                <a:solidFill>
                  <a:prstClr val="black"/>
                </a:solidFill>
              </a:rPr>
              <a:t> </a:t>
            </a:r>
            <a:r>
              <a:rPr lang="en-US" sz="2400" dirty="0" err="1">
                <a:solidFill>
                  <a:prstClr val="black"/>
                </a:solidFill>
              </a:rPr>
              <a:t>kemaluan</a:t>
            </a:r>
            <a:r>
              <a:rPr lang="en-US" sz="2400" dirty="0">
                <a:solidFill>
                  <a:prstClr val="black"/>
                </a:solidFill>
              </a:rPr>
              <a:t>” </a:t>
            </a:r>
            <a:endParaRPr lang="id-ID" sz="2400" dirty="0" smtClean="0">
              <a:solidFill>
                <a:prstClr val="black"/>
              </a:solidFill>
            </a:endParaRPr>
          </a:p>
          <a:p>
            <a:pPr algn="ctr"/>
            <a:r>
              <a:rPr lang="en-US" sz="2000" dirty="0" smtClean="0">
                <a:solidFill>
                  <a:prstClr val="black"/>
                </a:solidFill>
              </a:rPr>
              <a:t>(</a:t>
            </a:r>
            <a:r>
              <a:rPr lang="en-US" sz="2000" dirty="0" err="1">
                <a:solidFill>
                  <a:prstClr val="black"/>
                </a:solidFill>
              </a:rPr>
              <a:t>Syarh</a:t>
            </a:r>
            <a:r>
              <a:rPr lang="en-US" sz="2000" dirty="0">
                <a:solidFill>
                  <a:prstClr val="black"/>
                </a:solidFill>
              </a:rPr>
              <a:t> </a:t>
            </a:r>
            <a:r>
              <a:rPr lang="en-US" sz="2000" dirty="0" err="1">
                <a:solidFill>
                  <a:prstClr val="black"/>
                </a:solidFill>
              </a:rPr>
              <a:t>Shahih</a:t>
            </a:r>
            <a:r>
              <a:rPr lang="en-US" sz="2000" dirty="0">
                <a:solidFill>
                  <a:prstClr val="black"/>
                </a:solidFill>
              </a:rPr>
              <a:t> Al Bukhari, 9/23).</a:t>
            </a:r>
            <a:endParaRPr lang="id-ID" sz="2000" dirty="0">
              <a:solidFill>
                <a:prstClr val="black"/>
              </a:solidFill>
            </a:endParaRPr>
          </a:p>
        </p:txBody>
      </p:sp>
    </p:spTree>
    <p:extLst>
      <p:ext uri="{BB962C8B-B14F-4D97-AF65-F5344CB8AC3E}">
        <p14:creationId xmlns:p14="http://schemas.microsoft.com/office/powerpoint/2010/main" val="3240963512"/>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id-ID" b="1" dirty="0" smtClean="0">
                <a:effectLst>
                  <a:outerShdw blurRad="38100" dist="38100" dir="2700000" algn="tl">
                    <a:srgbClr val="000000">
                      <a:alpha val="43137"/>
                    </a:srgbClr>
                  </a:outerShdw>
                </a:effectLst>
                <a:latin typeface="Tw Cen MT Condensed Extra Bold" panose="020B0803020202020204" pitchFamily="34" charset="0"/>
              </a:rPr>
              <a:t>KANDUNGA N</a:t>
            </a:r>
            <a:endParaRPr lang="id-ID" b="1" dirty="0">
              <a:effectLst>
                <a:outerShdw blurRad="38100" dist="38100" dir="2700000" algn="tl">
                  <a:srgbClr val="000000">
                    <a:alpha val="43137"/>
                  </a:srgbClr>
                </a:outerShdw>
              </a:effectLst>
              <a:latin typeface="Tw Cen MT Condensed Extra Bold" panose="020B0803020202020204" pitchFamily="34" charset="0"/>
            </a:endParaRPr>
          </a:p>
        </p:txBody>
      </p:sp>
      <p:sp>
        <p:nvSpPr>
          <p:cNvPr id="8" name="Text Placeholder 7"/>
          <p:cNvSpPr>
            <a:spLocks noGrp="1"/>
          </p:cNvSpPr>
          <p:nvPr>
            <p:ph type="body" sz="quarter" idx="10"/>
          </p:nvPr>
        </p:nvSpPr>
        <p:spPr/>
        <p:txBody>
          <a:bodyPr>
            <a:normAutofit/>
          </a:bodyPr>
          <a:lstStyle/>
          <a:p>
            <a:pPr marL="342900" indent="-342900">
              <a:buFont typeface="Wingdings" panose="05000000000000000000" pitchFamily="2" charset="2"/>
              <a:buChar char="v"/>
            </a:pPr>
            <a:r>
              <a:rPr lang="id-ID" sz="2800" b="1" dirty="0" smtClean="0">
                <a:solidFill>
                  <a:srgbClr val="FFFF00"/>
                </a:solidFill>
                <a:effectLst>
                  <a:outerShdw blurRad="38100" dist="38100" dir="2700000" algn="tl">
                    <a:srgbClr val="000000">
                      <a:alpha val="43137"/>
                    </a:srgbClr>
                  </a:outerShdw>
                </a:effectLst>
              </a:rPr>
              <a:t>QS.17:32</a:t>
            </a:r>
          </a:p>
          <a:p>
            <a:pPr marL="342900" indent="-342900">
              <a:buFont typeface="Wingdings" panose="05000000000000000000" pitchFamily="2" charset="2"/>
              <a:buChar char="v"/>
            </a:pPr>
            <a:r>
              <a:rPr lang="id-ID" sz="2800" b="1" dirty="0" smtClean="0">
                <a:solidFill>
                  <a:srgbClr val="FFFF00"/>
                </a:solidFill>
                <a:effectLst>
                  <a:outerShdw blurRad="38100" dist="38100" dir="2700000" algn="tl">
                    <a:srgbClr val="000000">
                      <a:alpha val="43137"/>
                    </a:srgbClr>
                  </a:outerShdw>
                </a:effectLst>
              </a:rPr>
              <a:t>QS.24:2</a:t>
            </a:r>
            <a:endParaRPr lang="id-ID" sz="2800" b="1" dirty="0">
              <a:solidFill>
                <a:srgbClr val="FFFF00"/>
              </a:solidFill>
              <a:effectLst>
                <a:outerShdw blurRad="38100" dist="38100" dir="2700000" algn="tl">
                  <a:srgbClr val="000000">
                    <a:alpha val="43137"/>
                  </a:srgbClr>
                </a:outerShdw>
              </a:effectLst>
            </a:endParaRPr>
          </a:p>
        </p:txBody>
      </p:sp>
      <p:pic>
        <p:nvPicPr>
          <p:cNvPr id="9" name="Picture Placeholder 8"/>
          <p:cNvPicPr>
            <a:picLocks noGrp="1" noChangeAspect="1"/>
          </p:cNvPicPr>
          <p:nvPr>
            <p:ph type="pic" sz="quarter" idx="11"/>
          </p:nvPr>
        </p:nvPicPr>
        <p:blipFill>
          <a:blip r:embed="rId2" cstate="email">
            <a:extLst>
              <a:ext uri="{28A0092B-C50C-407E-A947-70E740481C1C}">
                <a14:useLocalDpi xmlns:a14="http://schemas.microsoft.com/office/drawing/2010/main"/>
              </a:ext>
            </a:extLst>
          </a:blip>
          <a:srcRect/>
          <a:stretch>
            <a:fillRect/>
          </a:stretch>
        </p:blipFill>
        <p:spPr/>
      </p:pic>
      <p:sp>
        <p:nvSpPr>
          <p:cNvPr id="24" name="Text Placeholder 23"/>
          <p:cNvSpPr>
            <a:spLocks noGrp="1"/>
          </p:cNvSpPr>
          <p:nvPr>
            <p:ph type="body" sz="quarter" idx="16"/>
          </p:nvPr>
        </p:nvSpPr>
        <p:spPr/>
        <p:txBody>
          <a:bodyPr/>
          <a:lstStyle/>
          <a:p>
            <a:endParaRPr lang="id-ID" dirty="0"/>
          </a:p>
        </p:txBody>
      </p:sp>
    </p:spTree>
    <p:extLst>
      <p:ext uri="{BB962C8B-B14F-4D97-AF65-F5344CB8AC3E}">
        <p14:creationId xmlns:p14="http://schemas.microsoft.com/office/powerpoint/2010/main" val="3089833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a:xfrm>
            <a:off x="1295468" y="1772838"/>
            <a:ext cx="9202869" cy="2431435"/>
          </a:xfrm>
          <a:prstGeom prst="rect">
            <a:avLst/>
          </a:prstGeom>
        </p:spPr>
        <p:txBody>
          <a:bodyPr wrap="square">
            <a:spAutoFit/>
          </a:bodyPr>
          <a:lstStyle/>
          <a:p>
            <a:pPr algn="ctr"/>
            <a:r>
              <a:rPr lang="en-US" sz="2000" dirty="0">
                <a:solidFill>
                  <a:prstClr val="black"/>
                </a:solidFill>
              </a:rPr>
              <a:t>Al-Imam </a:t>
            </a:r>
            <a:r>
              <a:rPr lang="en-US" sz="2000" dirty="0" err="1">
                <a:solidFill>
                  <a:prstClr val="black"/>
                </a:solidFill>
              </a:rPr>
              <a:t>Ibnu</a:t>
            </a:r>
            <a:r>
              <a:rPr lang="en-US" sz="2000" dirty="0">
                <a:solidFill>
                  <a:prstClr val="black"/>
                </a:solidFill>
              </a:rPr>
              <a:t> </a:t>
            </a:r>
            <a:r>
              <a:rPr lang="en-US" sz="2000" dirty="0" err="1">
                <a:solidFill>
                  <a:prstClr val="black"/>
                </a:solidFill>
              </a:rPr>
              <a:t>Katsir</a:t>
            </a:r>
            <a:r>
              <a:rPr lang="en-US" sz="2000" u="sng" dirty="0">
                <a:solidFill>
                  <a:prstClr val="black"/>
                </a:solidFill>
                <a:hlinkClick r:id="rId3"/>
              </a:rPr>
              <a:t> </a:t>
            </a:r>
            <a:r>
              <a:rPr lang="en-US" sz="2000" u="sng" dirty="0" err="1" smtClean="0">
                <a:solidFill>
                  <a:prstClr val="black"/>
                </a:solidFill>
                <a:hlinkClick r:id="rId3"/>
              </a:rPr>
              <a:t>rahimahullah</a:t>
            </a:r>
            <a:r>
              <a:rPr lang="id-ID" sz="2000" dirty="0" smtClean="0">
                <a:solidFill>
                  <a:prstClr val="black"/>
                </a:solidFill>
              </a:rPr>
              <a:t>,</a:t>
            </a:r>
          </a:p>
          <a:p>
            <a:pPr algn="ctr"/>
            <a:r>
              <a:rPr lang="en-US" sz="2800" dirty="0" smtClean="0">
                <a:solidFill>
                  <a:prstClr val="black"/>
                </a:solidFill>
              </a:rPr>
              <a:t>“</a:t>
            </a:r>
            <a:r>
              <a:rPr lang="en-US" sz="2800" dirty="0">
                <a:solidFill>
                  <a:prstClr val="black"/>
                </a:solidFill>
              </a:rPr>
              <a:t>Allah </a:t>
            </a:r>
            <a:r>
              <a:rPr lang="id-ID" sz="2800" u="sng" dirty="0" err="1">
                <a:solidFill>
                  <a:srgbClr val="0070C0"/>
                </a:solidFill>
              </a:rPr>
              <a:t>S</a:t>
            </a:r>
            <a:r>
              <a:rPr lang="en-US" sz="2800" u="sng" dirty="0" err="1" smtClean="0">
                <a:solidFill>
                  <a:prstClr val="black"/>
                </a:solidFill>
                <a:hlinkClick r:id="rId3"/>
              </a:rPr>
              <a:t>ubhanahu</a:t>
            </a:r>
            <a:r>
              <a:rPr lang="en-US" sz="2800" u="sng" dirty="0" smtClean="0">
                <a:solidFill>
                  <a:prstClr val="black"/>
                </a:solidFill>
                <a:hlinkClick r:id="rId3"/>
              </a:rPr>
              <a:t> </a:t>
            </a:r>
            <a:r>
              <a:rPr lang="en-US" sz="2800" u="sng" dirty="0" err="1" smtClean="0">
                <a:solidFill>
                  <a:prstClr val="black"/>
                </a:solidFill>
                <a:hlinkClick r:id="rId3"/>
              </a:rPr>
              <a:t>wa</a:t>
            </a:r>
            <a:r>
              <a:rPr lang="id-ID" sz="2800" u="sng" dirty="0" smtClean="0">
                <a:solidFill>
                  <a:prstClr val="black"/>
                </a:solidFill>
                <a:hlinkClick r:id="rId3"/>
              </a:rPr>
              <a:t> T</a:t>
            </a:r>
            <a:r>
              <a:rPr lang="en-US" sz="2800" u="sng" dirty="0" err="1" smtClean="0">
                <a:solidFill>
                  <a:prstClr val="black"/>
                </a:solidFill>
                <a:hlinkClick r:id="rId3"/>
              </a:rPr>
              <a:t>a’ala</a:t>
            </a:r>
            <a:r>
              <a:rPr lang="en-US" sz="2800" u="sng" dirty="0">
                <a:solidFill>
                  <a:prstClr val="black"/>
                </a:solidFill>
                <a:hlinkClick r:id="rId3"/>
              </a:rPr>
              <a:t> </a:t>
            </a:r>
            <a:r>
              <a:rPr lang="en-US" sz="2800" dirty="0" err="1">
                <a:solidFill>
                  <a:prstClr val="black"/>
                </a:solidFill>
              </a:rPr>
              <a:t>berfirman</a:t>
            </a:r>
            <a:r>
              <a:rPr lang="en-US" sz="2800" dirty="0">
                <a:solidFill>
                  <a:prstClr val="black"/>
                </a:solidFill>
              </a:rPr>
              <a:t> </a:t>
            </a:r>
            <a:r>
              <a:rPr lang="en-US" sz="2800" dirty="0" err="1">
                <a:solidFill>
                  <a:prstClr val="black"/>
                </a:solidFill>
              </a:rPr>
              <a:t>dalam</a:t>
            </a:r>
            <a:r>
              <a:rPr lang="en-US" sz="2800" dirty="0">
                <a:solidFill>
                  <a:prstClr val="black"/>
                </a:solidFill>
              </a:rPr>
              <a:t> </a:t>
            </a:r>
            <a:r>
              <a:rPr lang="en-US" sz="2800" dirty="0" err="1">
                <a:solidFill>
                  <a:prstClr val="black"/>
                </a:solidFill>
              </a:rPr>
              <a:t>rangka</a:t>
            </a:r>
            <a:r>
              <a:rPr lang="en-US" sz="2800" dirty="0">
                <a:solidFill>
                  <a:prstClr val="black"/>
                </a:solidFill>
              </a:rPr>
              <a:t> </a:t>
            </a:r>
            <a:r>
              <a:rPr lang="en-US" sz="2800" dirty="0" err="1">
                <a:solidFill>
                  <a:prstClr val="black"/>
                </a:solidFill>
              </a:rPr>
              <a:t>melarang</a:t>
            </a:r>
            <a:r>
              <a:rPr lang="en-US" sz="2800" dirty="0">
                <a:solidFill>
                  <a:prstClr val="black"/>
                </a:solidFill>
              </a:rPr>
              <a:t> </a:t>
            </a:r>
            <a:r>
              <a:rPr lang="en-US" sz="2800" dirty="0" err="1">
                <a:solidFill>
                  <a:prstClr val="black"/>
                </a:solidFill>
              </a:rPr>
              <a:t>hamba</a:t>
            </a:r>
            <a:r>
              <a:rPr lang="en-US" sz="2800" dirty="0">
                <a:solidFill>
                  <a:prstClr val="black"/>
                </a:solidFill>
              </a:rPr>
              <a:t>-</a:t>
            </a:r>
            <a:r>
              <a:rPr lang="en-US" sz="2800" dirty="0" err="1">
                <a:solidFill>
                  <a:prstClr val="black"/>
                </a:solidFill>
              </a:rPr>
              <a:t>hamba</a:t>
            </a:r>
            <a:r>
              <a:rPr lang="en-US" sz="2800" dirty="0">
                <a:solidFill>
                  <a:prstClr val="black"/>
                </a:solidFill>
              </a:rPr>
              <a:t>-Nya </a:t>
            </a:r>
            <a:r>
              <a:rPr lang="en-US" sz="2800" dirty="0" err="1">
                <a:solidFill>
                  <a:prstClr val="black"/>
                </a:solidFill>
              </a:rPr>
              <a:t>dari</a:t>
            </a:r>
            <a:r>
              <a:rPr lang="en-US" sz="2800" dirty="0">
                <a:solidFill>
                  <a:prstClr val="black"/>
                </a:solidFill>
              </a:rPr>
              <a:t> </a:t>
            </a:r>
            <a:r>
              <a:rPr lang="en-US" sz="2800" dirty="0" err="1">
                <a:solidFill>
                  <a:srgbClr val="FF0000"/>
                </a:solidFill>
              </a:rPr>
              <a:t>perbuatan</a:t>
            </a:r>
            <a:r>
              <a:rPr lang="en-US" sz="2800" dirty="0">
                <a:solidFill>
                  <a:srgbClr val="FF0000"/>
                </a:solidFill>
              </a:rPr>
              <a:t> </a:t>
            </a:r>
            <a:r>
              <a:rPr lang="en-US" sz="2800" dirty="0" err="1">
                <a:solidFill>
                  <a:srgbClr val="FF0000"/>
                </a:solidFill>
              </a:rPr>
              <a:t>zina</a:t>
            </a:r>
            <a:r>
              <a:rPr lang="en-US" sz="2800" dirty="0">
                <a:solidFill>
                  <a:srgbClr val="FF0000"/>
                </a:solidFill>
              </a:rPr>
              <a:t> </a:t>
            </a:r>
            <a:r>
              <a:rPr lang="en-US" sz="2800" dirty="0" err="1">
                <a:solidFill>
                  <a:prstClr val="black"/>
                </a:solidFill>
              </a:rPr>
              <a:t>dan</a:t>
            </a:r>
            <a:r>
              <a:rPr lang="en-US" sz="2800" dirty="0">
                <a:solidFill>
                  <a:prstClr val="black"/>
                </a:solidFill>
              </a:rPr>
              <a:t> </a:t>
            </a:r>
            <a:r>
              <a:rPr lang="en-US" sz="2800" dirty="0" err="1">
                <a:solidFill>
                  <a:srgbClr val="FF0000"/>
                </a:solidFill>
              </a:rPr>
              <a:t>larangan</a:t>
            </a:r>
            <a:r>
              <a:rPr lang="en-US" sz="2800" dirty="0">
                <a:solidFill>
                  <a:srgbClr val="FF0000"/>
                </a:solidFill>
              </a:rPr>
              <a:t> </a:t>
            </a:r>
            <a:r>
              <a:rPr lang="en-US" sz="2800" dirty="0" err="1">
                <a:solidFill>
                  <a:srgbClr val="FF0000"/>
                </a:solidFill>
              </a:rPr>
              <a:t>mendekatinya</a:t>
            </a:r>
            <a:r>
              <a:rPr lang="en-US" sz="2800" dirty="0">
                <a:solidFill>
                  <a:prstClr val="black"/>
                </a:solidFill>
              </a:rPr>
              <a:t>, </a:t>
            </a:r>
            <a:r>
              <a:rPr lang="en-US" sz="2800" dirty="0" err="1">
                <a:solidFill>
                  <a:prstClr val="black"/>
                </a:solidFill>
              </a:rPr>
              <a:t>yaitu</a:t>
            </a:r>
            <a:r>
              <a:rPr lang="en-US" sz="2800" dirty="0">
                <a:solidFill>
                  <a:prstClr val="black"/>
                </a:solidFill>
              </a:rPr>
              <a:t> </a:t>
            </a:r>
            <a:r>
              <a:rPr lang="en-US" sz="2800" i="1" dirty="0" err="1">
                <a:solidFill>
                  <a:prstClr val="black"/>
                </a:solidFill>
              </a:rPr>
              <a:t>larangan</a:t>
            </a:r>
            <a:r>
              <a:rPr lang="en-US" sz="2800" i="1" dirty="0">
                <a:solidFill>
                  <a:prstClr val="black"/>
                </a:solidFill>
              </a:rPr>
              <a:t> </a:t>
            </a:r>
            <a:r>
              <a:rPr lang="en-US" sz="2800" i="1" dirty="0" err="1">
                <a:solidFill>
                  <a:prstClr val="black"/>
                </a:solidFill>
              </a:rPr>
              <a:t>mendekati</a:t>
            </a:r>
            <a:r>
              <a:rPr lang="en-US" sz="2800" i="1" dirty="0">
                <a:solidFill>
                  <a:prstClr val="black"/>
                </a:solidFill>
              </a:rPr>
              <a:t> </a:t>
            </a:r>
            <a:r>
              <a:rPr lang="en-US" sz="2800" i="1" dirty="0" err="1">
                <a:solidFill>
                  <a:prstClr val="black"/>
                </a:solidFill>
              </a:rPr>
              <a:t>sebab-sebab</a:t>
            </a:r>
            <a:r>
              <a:rPr lang="en-US" sz="2800" i="1" dirty="0">
                <a:solidFill>
                  <a:prstClr val="black"/>
                </a:solidFill>
              </a:rPr>
              <a:t> </a:t>
            </a:r>
            <a:r>
              <a:rPr lang="en-US" sz="2800" i="1" dirty="0" err="1">
                <a:solidFill>
                  <a:prstClr val="black"/>
                </a:solidFill>
              </a:rPr>
              <a:t>dan</a:t>
            </a:r>
            <a:r>
              <a:rPr lang="en-US" sz="2800" i="1" dirty="0">
                <a:solidFill>
                  <a:prstClr val="black"/>
                </a:solidFill>
              </a:rPr>
              <a:t> </a:t>
            </a:r>
            <a:r>
              <a:rPr lang="en-US" sz="2800" i="1" dirty="0" err="1">
                <a:solidFill>
                  <a:prstClr val="black"/>
                </a:solidFill>
              </a:rPr>
              <a:t>pendorong-pendorongnya</a:t>
            </a:r>
            <a:r>
              <a:rPr lang="en-US" sz="2800" dirty="0">
                <a:solidFill>
                  <a:prstClr val="black"/>
                </a:solidFill>
              </a:rPr>
              <a:t>.” </a:t>
            </a:r>
            <a:endParaRPr lang="id-ID" sz="2800" dirty="0" smtClean="0">
              <a:solidFill>
                <a:prstClr val="black"/>
              </a:solidFill>
            </a:endParaRPr>
          </a:p>
          <a:p>
            <a:pPr algn="ctr"/>
            <a:r>
              <a:rPr lang="en-US" sz="2000" dirty="0" smtClean="0">
                <a:solidFill>
                  <a:prstClr val="black"/>
                </a:solidFill>
              </a:rPr>
              <a:t>(</a:t>
            </a:r>
            <a:r>
              <a:rPr lang="en-US" sz="2000" dirty="0" err="1">
                <a:solidFill>
                  <a:prstClr val="black"/>
                </a:solidFill>
              </a:rPr>
              <a:t>Lihat</a:t>
            </a:r>
            <a:r>
              <a:rPr lang="en-US" sz="2000" dirty="0">
                <a:solidFill>
                  <a:prstClr val="black"/>
                </a:solidFill>
              </a:rPr>
              <a:t> </a:t>
            </a:r>
            <a:r>
              <a:rPr lang="en-US" sz="2000" dirty="0" err="1">
                <a:solidFill>
                  <a:prstClr val="black"/>
                </a:solidFill>
              </a:rPr>
              <a:t>Tafsir</a:t>
            </a:r>
            <a:r>
              <a:rPr lang="en-US" sz="2000" dirty="0">
                <a:solidFill>
                  <a:prstClr val="black"/>
                </a:solidFill>
              </a:rPr>
              <a:t> </a:t>
            </a:r>
            <a:r>
              <a:rPr lang="en-US" sz="2000" dirty="0" err="1">
                <a:solidFill>
                  <a:prstClr val="black"/>
                </a:solidFill>
              </a:rPr>
              <a:t>Ibnu</a:t>
            </a:r>
            <a:r>
              <a:rPr lang="en-US" sz="2000" dirty="0">
                <a:solidFill>
                  <a:prstClr val="black"/>
                </a:solidFill>
              </a:rPr>
              <a:t> </a:t>
            </a:r>
            <a:r>
              <a:rPr lang="en-US" sz="2000" dirty="0" err="1">
                <a:solidFill>
                  <a:prstClr val="black"/>
                </a:solidFill>
              </a:rPr>
              <a:t>Katsir</a:t>
            </a:r>
            <a:r>
              <a:rPr lang="en-US" sz="2000" dirty="0">
                <a:solidFill>
                  <a:prstClr val="black"/>
                </a:solidFill>
              </a:rPr>
              <a:t>, 5/55)</a:t>
            </a:r>
            <a:endParaRPr lang="id-ID" sz="2000" dirty="0">
              <a:solidFill>
                <a:prstClr val="black"/>
              </a:solidFill>
            </a:endParaRPr>
          </a:p>
        </p:txBody>
      </p:sp>
    </p:spTree>
    <p:extLst>
      <p:ext uri="{BB962C8B-B14F-4D97-AF65-F5344CB8AC3E}">
        <p14:creationId xmlns:p14="http://schemas.microsoft.com/office/powerpoint/2010/main" val="3283879000"/>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a:xfrm>
            <a:off x="1295468" y="1052759"/>
            <a:ext cx="9202869" cy="3970318"/>
          </a:xfrm>
          <a:prstGeom prst="rect">
            <a:avLst/>
          </a:prstGeom>
        </p:spPr>
        <p:txBody>
          <a:bodyPr wrap="square">
            <a:spAutoFit/>
          </a:bodyPr>
          <a:lstStyle/>
          <a:p>
            <a:pPr algn="ctr"/>
            <a:r>
              <a:rPr lang="en-US" sz="2000" dirty="0">
                <a:solidFill>
                  <a:prstClr val="black"/>
                </a:solidFill>
              </a:rPr>
              <a:t>As </a:t>
            </a:r>
            <a:r>
              <a:rPr lang="en-US" sz="2000" dirty="0" err="1" smtClean="0">
                <a:solidFill>
                  <a:prstClr val="black"/>
                </a:solidFill>
              </a:rPr>
              <a:t>Sa’di</a:t>
            </a:r>
            <a:r>
              <a:rPr lang="id-ID" sz="2000" dirty="0" smtClean="0">
                <a:solidFill>
                  <a:prstClr val="black"/>
                </a:solidFill>
              </a:rPr>
              <a:t> :</a:t>
            </a:r>
          </a:p>
          <a:p>
            <a:pPr algn="ctr"/>
            <a:endParaRPr lang="id-ID" sz="2400" dirty="0" smtClean="0">
              <a:solidFill>
                <a:prstClr val="black"/>
              </a:solidFill>
            </a:endParaRPr>
          </a:p>
          <a:p>
            <a:pPr algn="ctr"/>
            <a:r>
              <a:rPr lang="en-US" sz="2400" dirty="0" smtClean="0">
                <a:solidFill>
                  <a:srgbClr val="FF0000"/>
                </a:solidFill>
              </a:rPr>
              <a:t> </a:t>
            </a:r>
            <a:r>
              <a:rPr lang="en-US" sz="2400" dirty="0">
                <a:solidFill>
                  <a:srgbClr val="FF0000"/>
                </a:solidFill>
              </a:rPr>
              <a:t>“</a:t>
            </a:r>
            <a:r>
              <a:rPr lang="en-US" sz="2400" dirty="0" err="1">
                <a:solidFill>
                  <a:srgbClr val="FF0000"/>
                </a:solidFill>
              </a:rPr>
              <a:t>larangan</a:t>
            </a:r>
            <a:r>
              <a:rPr lang="en-US" sz="2400" dirty="0">
                <a:solidFill>
                  <a:srgbClr val="FF0000"/>
                </a:solidFill>
              </a:rPr>
              <a:t> </a:t>
            </a:r>
            <a:r>
              <a:rPr lang="en-US" sz="2400" dirty="0" err="1">
                <a:solidFill>
                  <a:srgbClr val="FF0000"/>
                </a:solidFill>
              </a:rPr>
              <a:t>mendekati</a:t>
            </a:r>
            <a:r>
              <a:rPr lang="en-US" sz="2400" dirty="0">
                <a:solidFill>
                  <a:srgbClr val="FF0000"/>
                </a:solidFill>
              </a:rPr>
              <a:t> </a:t>
            </a:r>
            <a:r>
              <a:rPr lang="en-US" sz="2400" dirty="0" err="1">
                <a:solidFill>
                  <a:srgbClr val="FF0000"/>
                </a:solidFill>
              </a:rPr>
              <a:t>zina</a:t>
            </a:r>
            <a:r>
              <a:rPr lang="en-US" sz="2400" dirty="0">
                <a:solidFill>
                  <a:srgbClr val="FF0000"/>
                </a:solidFill>
              </a:rPr>
              <a:t> </a:t>
            </a:r>
            <a:r>
              <a:rPr lang="en-US" sz="2400" dirty="0" err="1">
                <a:solidFill>
                  <a:srgbClr val="FF0000"/>
                </a:solidFill>
              </a:rPr>
              <a:t>lebih</a:t>
            </a:r>
            <a:r>
              <a:rPr lang="en-US" sz="2400" dirty="0">
                <a:solidFill>
                  <a:srgbClr val="FF0000"/>
                </a:solidFill>
              </a:rPr>
              <a:t> </a:t>
            </a:r>
            <a:r>
              <a:rPr lang="en-US" sz="2400" dirty="0" err="1">
                <a:solidFill>
                  <a:srgbClr val="FF0000"/>
                </a:solidFill>
              </a:rPr>
              <a:t>keras</a:t>
            </a:r>
            <a:r>
              <a:rPr lang="en-US" sz="2400" dirty="0">
                <a:solidFill>
                  <a:srgbClr val="FF0000"/>
                </a:solidFill>
              </a:rPr>
              <a:t> </a:t>
            </a:r>
            <a:r>
              <a:rPr lang="en-US" sz="2400" dirty="0" err="1">
                <a:solidFill>
                  <a:srgbClr val="FF0000"/>
                </a:solidFill>
              </a:rPr>
              <a:t>dari</a:t>
            </a:r>
            <a:r>
              <a:rPr lang="en-US" sz="2400" dirty="0">
                <a:solidFill>
                  <a:srgbClr val="FF0000"/>
                </a:solidFill>
              </a:rPr>
              <a:t> </a:t>
            </a:r>
            <a:r>
              <a:rPr lang="en-US" sz="2400" dirty="0" err="1">
                <a:solidFill>
                  <a:srgbClr val="FF0000"/>
                </a:solidFill>
              </a:rPr>
              <a:t>pada</a:t>
            </a:r>
            <a:r>
              <a:rPr lang="en-US" sz="2400" dirty="0">
                <a:solidFill>
                  <a:srgbClr val="FF0000"/>
                </a:solidFill>
              </a:rPr>
              <a:t> </a:t>
            </a:r>
            <a:r>
              <a:rPr lang="en-US" sz="2400" dirty="0" err="1">
                <a:solidFill>
                  <a:srgbClr val="FF0000"/>
                </a:solidFill>
              </a:rPr>
              <a:t>sekedar</a:t>
            </a:r>
            <a:r>
              <a:rPr lang="en-US" sz="2400" dirty="0">
                <a:solidFill>
                  <a:srgbClr val="FF0000"/>
                </a:solidFill>
              </a:rPr>
              <a:t> </a:t>
            </a:r>
            <a:r>
              <a:rPr lang="en-US" sz="2400" dirty="0" err="1">
                <a:solidFill>
                  <a:srgbClr val="FF0000"/>
                </a:solidFill>
              </a:rPr>
              <a:t>larangan</a:t>
            </a:r>
            <a:r>
              <a:rPr lang="en-US" sz="2400" dirty="0">
                <a:solidFill>
                  <a:srgbClr val="FF0000"/>
                </a:solidFill>
              </a:rPr>
              <a:t> </a:t>
            </a:r>
            <a:r>
              <a:rPr lang="en-US" sz="2400" dirty="0" err="1">
                <a:solidFill>
                  <a:srgbClr val="FF0000"/>
                </a:solidFill>
              </a:rPr>
              <a:t>berbuat</a:t>
            </a:r>
            <a:r>
              <a:rPr lang="en-US" sz="2400" dirty="0">
                <a:solidFill>
                  <a:srgbClr val="FF0000"/>
                </a:solidFill>
              </a:rPr>
              <a:t> </a:t>
            </a:r>
            <a:r>
              <a:rPr lang="en-US" sz="2400" dirty="0" err="1">
                <a:solidFill>
                  <a:srgbClr val="FF0000"/>
                </a:solidFill>
              </a:rPr>
              <a:t>zina</a:t>
            </a:r>
            <a:r>
              <a:rPr lang="en-US" sz="2400" dirty="0">
                <a:solidFill>
                  <a:srgbClr val="FF0000"/>
                </a:solidFill>
              </a:rPr>
              <a:t>, </a:t>
            </a:r>
            <a:r>
              <a:rPr lang="en-US" sz="2400" dirty="0" err="1">
                <a:solidFill>
                  <a:srgbClr val="FF0000"/>
                </a:solidFill>
              </a:rPr>
              <a:t>karena</a:t>
            </a:r>
            <a:r>
              <a:rPr lang="en-US" sz="2400" dirty="0">
                <a:solidFill>
                  <a:srgbClr val="FF0000"/>
                </a:solidFill>
              </a:rPr>
              <a:t> </a:t>
            </a:r>
            <a:r>
              <a:rPr lang="en-US" sz="2400" dirty="0" err="1">
                <a:solidFill>
                  <a:srgbClr val="FF0000"/>
                </a:solidFill>
              </a:rPr>
              <a:t>larangan</a:t>
            </a:r>
            <a:r>
              <a:rPr lang="en-US" sz="2400" dirty="0">
                <a:solidFill>
                  <a:srgbClr val="FF0000"/>
                </a:solidFill>
              </a:rPr>
              <a:t> </a:t>
            </a:r>
            <a:r>
              <a:rPr lang="en-US" sz="2400" dirty="0" err="1">
                <a:solidFill>
                  <a:srgbClr val="FF0000"/>
                </a:solidFill>
              </a:rPr>
              <a:t>mendekati</a:t>
            </a:r>
            <a:r>
              <a:rPr lang="en-US" sz="2400" dirty="0">
                <a:solidFill>
                  <a:srgbClr val="FF0000"/>
                </a:solidFill>
              </a:rPr>
              <a:t> </a:t>
            </a:r>
            <a:r>
              <a:rPr lang="en-US" sz="2400" dirty="0" err="1">
                <a:solidFill>
                  <a:srgbClr val="FF0000"/>
                </a:solidFill>
              </a:rPr>
              <a:t>zina</a:t>
            </a:r>
            <a:r>
              <a:rPr lang="en-US" sz="2400" dirty="0">
                <a:solidFill>
                  <a:srgbClr val="FF0000"/>
                </a:solidFill>
              </a:rPr>
              <a:t> juga </a:t>
            </a:r>
            <a:r>
              <a:rPr lang="en-US" sz="2400" dirty="0" err="1">
                <a:solidFill>
                  <a:srgbClr val="FF0000"/>
                </a:solidFill>
              </a:rPr>
              <a:t>mencakup</a:t>
            </a:r>
            <a:r>
              <a:rPr lang="en-US" sz="2400" dirty="0">
                <a:solidFill>
                  <a:srgbClr val="FF0000"/>
                </a:solidFill>
              </a:rPr>
              <a:t> </a:t>
            </a:r>
            <a:r>
              <a:rPr lang="en-US" sz="2400" dirty="0" err="1">
                <a:solidFill>
                  <a:srgbClr val="FF0000"/>
                </a:solidFill>
              </a:rPr>
              <a:t>seluruh</a:t>
            </a:r>
            <a:r>
              <a:rPr lang="en-US" sz="2400" dirty="0">
                <a:solidFill>
                  <a:srgbClr val="FF0000"/>
                </a:solidFill>
              </a:rPr>
              <a:t> </a:t>
            </a:r>
            <a:r>
              <a:rPr lang="en-US" sz="2400" dirty="0" err="1">
                <a:solidFill>
                  <a:srgbClr val="FF0000"/>
                </a:solidFill>
              </a:rPr>
              <a:t>hal</a:t>
            </a:r>
            <a:r>
              <a:rPr lang="en-US" sz="2400" dirty="0">
                <a:solidFill>
                  <a:srgbClr val="FF0000"/>
                </a:solidFill>
              </a:rPr>
              <a:t> yang </a:t>
            </a:r>
            <a:r>
              <a:rPr lang="en-US" sz="2400" dirty="0" err="1">
                <a:solidFill>
                  <a:srgbClr val="FF0000"/>
                </a:solidFill>
              </a:rPr>
              <a:t>menjadi</a:t>
            </a:r>
            <a:r>
              <a:rPr lang="en-US" sz="2400" dirty="0">
                <a:solidFill>
                  <a:srgbClr val="FF0000"/>
                </a:solidFill>
              </a:rPr>
              <a:t> </a:t>
            </a:r>
            <a:r>
              <a:rPr lang="en-US" sz="2400" dirty="0" err="1">
                <a:solidFill>
                  <a:srgbClr val="FF0000"/>
                </a:solidFill>
              </a:rPr>
              <a:t>pembuka</a:t>
            </a:r>
            <a:r>
              <a:rPr lang="en-US" sz="2400" dirty="0">
                <a:solidFill>
                  <a:srgbClr val="FF0000"/>
                </a:solidFill>
              </a:rPr>
              <a:t> </a:t>
            </a:r>
            <a:r>
              <a:rPr lang="en-US" sz="2400" dirty="0" err="1">
                <a:solidFill>
                  <a:srgbClr val="FF0000"/>
                </a:solidFill>
              </a:rPr>
              <a:t>peluang</a:t>
            </a:r>
            <a:r>
              <a:rPr lang="en-US" sz="2400" dirty="0">
                <a:solidFill>
                  <a:srgbClr val="FF0000"/>
                </a:solidFill>
              </a:rPr>
              <a:t> </a:t>
            </a:r>
            <a:r>
              <a:rPr lang="en-US" sz="2400" dirty="0" err="1">
                <a:solidFill>
                  <a:srgbClr val="FF0000"/>
                </a:solidFill>
              </a:rPr>
              <a:t>dan</a:t>
            </a:r>
            <a:r>
              <a:rPr lang="en-US" sz="2400" dirty="0">
                <a:solidFill>
                  <a:srgbClr val="FF0000"/>
                </a:solidFill>
              </a:rPr>
              <a:t> </a:t>
            </a:r>
            <a:r>
              <a:rPr lang="en-US" sz="2400" dirty="0" err="1">
                <a:solidFill>
                  <a:srgbClr val="FF0000"/>
                </a:solidFill>
              </a:rPr>
              <a:t>pemicu</a:t>
            </a:r>
            <a:r>
              <a:rPr lang="en-US" sz="2400" dirty="0">
                <a:solidFill>
                  <a:srgbClr val="FF0000"/>
                </a:solidFill>
              </a:rPr>
              <a:t> </a:t>
            </a:r>
            <a:endParaRPr lang="id-ID" sz="2400" dirty="0" smtClean="0">
              <a:solidFill>
                <a:srgbClr val="FF0000"/>
              </a:solidFill>
            </a:endParaRPr>
          </a:p>
          <a:p>
            <a:pPr algn="ctr"/>
            <a:r>
              <a:rPr lang="en-US" sz="2400" dirty="0" err="1" smtClean="0">
                <a:solidFill>
                  <a:srgbClr val="FF0000"/>
                </a:solidFill>
              </a:rPr>
              <a:t>terjadinya</a:t>
            </a:r>
            <a:r>
              <a:rPr lang="en-US" sz="2400" dirty="0" smtClean="0">
                <a:solidFill>
                  <a:srgbClr val="FF0000"/>
                </a:solidFill>
              </a:rPr>
              <a:t> </a:t>
            </a:r>
            <a:r>
              <a:rPr lang="en-US" sz="2400" dirty="0" err="1">
                <a:solidFill>
                  <a:srgbClr val="FF0000"/>
                </a:solidFill>
              </a:rPr>
              <a:t>zina</a:t>
            </a:r>
            <a:r>
              <a:rPr lang="en-US" sz="2400" dirty="0" smtClean="0">
                <a:solidFill>
                  <a:srgbClr val="FF0000"/>
                </a:solidFill>
              </a:rPr>
              <a:t>”. </a:t>
            </a:r>
            <a:endParaRPr lang="id-ID" sz="2400" dirty="0" smtClean="0">
              <a:solidFill>
                <a:srgbClr val="FF0000"/>
              </a:solidFill>
            </a:endParaRPr>
          </a:p>
          <a:p>
            <a:pPr algn="ctr"/>
            <a:r>
              <a:rPr lang="en-US" sz="2400" dirty="0" err="1" smtClean="0">
                <a:solidFill>
                  <a:prstClr val="black"/>
                </a:solidFill>
              </a:rPr>
              <a:t>Maka</a:t>
            </a:r>
            <a:r>
              <a:rPr lang="en-US" sz="2400" dirty="0" smtClean="0">
                <a:solidFill>
                  <a:prstClr val="black"/>
                </a:solidFill>
              </a:rPr>
              <a:t> </a:t>
            </a:r>
            <a:r>
              <a:rPr lang="en-US" sz="2400" dirty="0" err="1">
                <a:solidFill>
                  <a:prstClr val="black"/>
                </a:solidFill>
              </a:rPr>
              <a:t>ayat</a:t>
            </a:r>
            <a:r>
              <a:rPr lang="en-US" sz="2400" dirty="0">
                <a:solidFill>
                  <a:prstClr val="black"/>
                </a:solidFill>
              </a:rPr>
              <a:t> </a:t>
            </a:r>
            <a:r>
              <a:rPr lang="en-US" sz="2400" dirty="0" err="1">
                <a:solidFill>
                  <a:prstClr val="black"/>
                </a:solidFill>
              </a:rPr>
              <a:t>ini</a:t>
            </a:r>
            <a:r>
              <a:rPr lang="en-US" sz="2400" dirty="0">
                <a:solidFill>
                  <a:prstClr val="black"/>
                </a:solidFill>
              </a:rPr>
              <a:t> </a:t>
            </a:r>
            <a:r>
              <a:rPr lang="en-US" sz="2400" dirty="0" err="1">
                <a:solidFill>
                  <a:prstClr val="black"/>
                </a:solidFill>
              </a:rPr>
              <a:t>mencakup</a:t>
            </a:r>
            <a:r>
              <a:rPr lang="en-US" sz="2400" dirty="0">
                <a:solidFill>
                  <a:prstClr val="black"/>
                </a:solidFill>
              </a:rPr>
              <a:t> </a:t>
            </a:r>
            <a:r>
              <a:rPr lang="en-US" sz="2400" i="1" dirty="0" err="1">
                <a:solidFill>
                  <a:prstClr val="black"/>
                </a:solidFill>
              </a:rPr>
              <a:t>jima</a:t>
            </a:r>
            <a:r>
              <a:rPr lang="en-US" sz="2400" i="1" dirty="0">
                <a:solidFill>
                  <a:prstClr val="black"/>
                </a:solidFill>
              </a:rPr>
              <a:t>’ (</a:t>
            </a:r>
            <a:r>
              <a:rPr lang="en-US" sz="2400" i="1" dirty="0" err="1">
                <a:solidFill>
                  <a:prstClr val="black"/>
                </a:solidFill>
              </a:rPr>
              <a:t>hubungan</a:t>
            </a:r>
            <a:r>
              <a:rPr lang="en-US" sz="2400" i="1" dirty="0">
                <a:solidFill>
                  <a:prstClr val="black"/>
                </a:solidFill>
              </a:rPr>
              <a:t> </a:t>
            </a:r>
            <a:r>
              <a:rPr lang="en-US" sz="2400" i="1" dirty="0" err="1">
                <a:solidFill>
                  <a:prstClr val="black"/>
                </a:solidFill>
              </a:rPr>
              <a:t>seks</a:t>
            </a:r>
            <a:r>
              <a:rPr lang="en-US" sz="2400" i="1" dirty="0">
                <a:solidFill>
                  <a:prstClr val="black"/>
                </a:solidFill>
              </a:rPr>
              <a:t>), </a:t>
            </a:r>
            <a:r>
              <a:rPr lang="en-US" sz="2400" dirty="0" err="1">
                <a:solidFill>
                  <a:prstClr val="black"/>
                </a:solidFill>
              </a:rPr>
              <a:t>dan</a:t>
            </a:r>
            <a:r>
              <a:rPr lang="en-US" sz="2400" dirty="0">
                <a:solidFill>
                  <a:prstClr val="black"/>
                </a:solidFill>
              </a:rPr>
              <a:t> juga </a:t>
            </a:r>
            <a:r>
              <a:rPr lang="en-US" sz="2400" dirty="0" err="1">
                <a:solidFill>
                  <a:prstClr val="black"/>
                </a:solidFill>
              </a:rPr>
              <a:t>semua</a:t>
            </a:r>
            <a:r>
              <a:rPr lang="en-US" sz="2400" dirty="0">
                <a:solidFill>
                  <a:prstClr val="black"/>
                </a:solidFill>
              </a:rPr>
              <a:t> </a:t>
            </a:r>
            <a:r>
              <a:rPr lang="en-US" sz="2400" dirty="0" err="1">
                <a:solidFill>
                  <a:prstClr val="black"/>
                </a:solidFill>
              </a:rPr>
              <a:t>kegiatan</a:t>
            </a:r>
            <a:r>
              <a:rPr lang="en-US" sz="2400" dirty="0">
                <a:solidFill>
                  <a:prstClr val="black"/>
                </a:solidFill>
              </a:rPr>
              <a:t> </a:t>
            </a:r>
            <a:r>
              <a:rPr lang="en-US" sz="2400" i="1" dirty="0" err="1">
                <a:solidFill>
                  <a:prstClr val="black"/>
                </a:solidFill>
              </a:rPr>
              <a:t>percumbuan</a:t>
            </a:r>
            <a:r>
              <a:rPr lang="en-US" sz="2400" i="1" dirty="0">
                <a:solidFill>
                  <a:prstClr val="black"/>
                </a:solidFill>
              </a:rPr>
              <a:t>, </a:t>
            </a:r>
            <a:r>
              <a:rPr lang="en-US" sz="2400" i="1" dirty="0" err="1">
                <a:solidFill>
                  <a:prstClr val="black"/>
                </a:solidFill>
              </a:rPr>
              <a:t>bermesraan</a:t>
            </a:r>
            <a:r>
              <a:rPr lang="en-US" sz="2400" i="1" dirty="0">
                <a:solidFill>
                  <a:prstClr val="black"/>
                </a:solidFill>
              </a:rPr>
              <a:t> </a:t>
            </a:r>
            <a:r>
              <a:rPr lang="en-US" sz="2400" dirty="0" err="1">
                <a:solidFill>
                  <a:prstClr val="black"/>
                </a:solidFill>
              </a:rPr>
              <a:t>dan</a:t>
            </a:r>
            <a:r>
              <a:rPr lang="en-US" sz="2400" dirty="0">
                <a:solidFill>
                  <a:prstClr val="black"/>
                </a:solidFill>
              </a:rPr>
              <a:t> </a:t>
            </a:r>
            <a:r>
              <a:rPr lang="en-US" sz="2400" i="1" dirty="0" err="1">
                <a:solidFill>
                  <a:prstClr val="black"/>
                </a:solidFill>
              </a:rPr>
              <a:t>kegiatan</a:t>
            </a:r>
            <a:r>
              <a:rPr lang="en-US" sz="2400" i="1" dirty="0">
                <a:solidFill>
                  <a:prstClr val="black"/>
                </a:solidFill>
              </a:rPr>
              <a:t> </a:t>
            </a:r>
            <a:r>
              <a:rPr lang="en-US" sz="2400" i="1" dirty="0" err="1">
                <a:solidFill>
                  <a:prstClr val="black"/>
                </a:solidFill>
              </a:rPr>
              <a:t>seksual</a:t>
            </a:r>
            <a:r>
              <a:rPr lang="en-US" sz="2400" i="1" dirty="0">
                <a:solidFill>
                  <a:prstClr val="black"/>
                </a:solidFill>
              </a:rPr>
              <a:t> </a:t>
            </a:r>
            <a:r>
              <a:rPr lang="en-US" sz="2400" dirty="0" err="1">
                <a:solidFill>
                  <a:prstClr val="black"/>
                </a:solidFill>
              </a:rPr>
              <a:t>selain</a:t>
            </a:r>
            <a:r>
              <a:rPr lang="en-US" sz="2400" dirty="0">
                <a:solidFill>
                  <a:prstClr val="black"/>
                </a:solidFill>
              </a:rPr>
              <a:t> </a:t>
            </a:r>
            <a:r>
              <a:rPr lang="en-US" sz="2400" dirty="0" err="1">
                <a:solidFill>
                  <a:prstClr val="black"/>
                </a:solidFill>
              </a:rPr>
              <a:t>hubungan</a:t>
            </a:r>
            <a:r>
              <a:rPr lang="en-US" sz="2400" dirty="0">
                <a:solidFill>
                  <a:prstClr val="black"/>
                </a:solidFill>
              </a:rPr>
              <a:t> </a:t>
            </a:r>
            <a:r>
              <a:rPr lang="en-US" sz="2400" dirty="0" err="1">
                <a:solidFill>
                  <a:prstClr val="black"/>
                </a:solidFill>
              </a:rPr>
              <a:t>intim</a:t>
            </a:r>
            <a:r>
              <a:rPr lang="en-US" sz="2400" dirty="0">
                <a:solidFill>
                  <a:prstClr val="black"/>
                </a:solidFill>
              </a:rPr>
              <a:t> (</a:t>
            </a:r>
            <a:r>
              <a:rPr lang="en-US" sz="2400" dirty="0" err="1">
                <a:solidFill>
                  <a:prstClr val="black"/>
                </a:solidFill>
              </a:rPr>
              <a:t>jima</a:t>
            </a:r>
            <a:r>
              <a:rPr lang="en-US" sz="2400" dirty="0">
                <a:solidFill>
                  <a:prstClr val="black"/>
                </a:solidFill>
              </a:rPr>
              <a:t>’) yang </a:t>
            </a:r>
            <a:r>
              <a:rPr lang="en-US" sz="2400" dirty="0" err="1">
                <a:solidFill>
                  <a:prstClr val="black"/>
                </a:solidFill>
              </a:rPr>
              <a:t>dilakukan</a:t>
            </a:r>
            <a:r>
              <a:rPr lang="en-US" sz="2400" dirty="0">
                <a:solidFill>
                  <a:prstClr val="black"/>
                </a:solidFill>
              </a:rPr>
              <a:t> </a:t>
            </a:r>
            <a:r>
              <a:rPr lang="en-US" sz="2400" dirty="0" err="1">
                <a:solidFill>
                  <a:prstClr val="black"/>
                </a:solidFill>
              </a:rPr>
              <a:t>pasangan</a:t>
            </a:r>
            <a:r>
              <a:rPr lang="en-US" sz="2400" dirty="0">
                <a:solidFill>
                  <a:prstClr val="black"/>
                </a:solidFill>
              </a:rPr>
              <a:t> yang </a:t>
            </a:r>
            <a:r>
              <a:rPr lang="en-US" sz="2400" dirty="0" err="1">
                <a:solidFill>
                  <a:prstClr val="black"/>
                </a:solidFill>
              </a:rPr>
              <a:t>tidak</a:t>
            </a:r>
            <a:r>
              <a:rPr lang="en-US" sz="2400" dirty="0">
                <a:solidFill>
                  <a:prstClr val="black"/>
                </a:solidFill>
              </a:rPr>
              <a:t> halal</a:t>
            </a:r>
            <a:r>
              <a:rPr lang="en-US" sz="2400" dirty="0" smtClean="0">
                <a:solidFill>
                  <a:prstClr val="black"/>
                </a:solidFill>
              </a:rPr>
              <a:t>.</a:t>
            </a:r>
            <a:endParaRPr lang="id-ID" sz="2400" dirty="0" smtClean="0">
              <a:solidFill>
                <a:prstClr val="black"/>
              </a:solidFill>
            </a:endParaRPr>
          </a:p>
          <a:p>
            <a:pPr algn="ctr"/>
            <a:endParaRPr lang="id-ID" sz="2000" dirty="0">
              <a:solidFill>
                <a:prstClr val="black"/>
              </a:solidFill>
            </a:endParaRPr>
          </a:p>
          <a:p>
            <a:pPr algn="ctr"/>
            <a:r>
              <a:rPr lang="en-US" sz="2000" dirty="0" smtClean="0">
                <a:solidFill>
                  <a:prstClr val="black"/>
                </a:solidFill>
              </a:rPr>
              <a:t>(</a:t>
            </a:r>
            <a:r>
              <a:rPr lang="en-US" sz="2000" dirty="0" err="1" smtClean="0">
                <a:solidFill>
                  <a:prstClr val="black"/>
                </a:solidFill>
              </a:rPr>
              <a:t>Taisir</a:t>
            </a:r>
            <a:r>
              <a:rPr lang="en-US" sz="2000" dirty="0" smtClean="0">
                <a:solidFill>
                  <a:prstClr val="black"/>
                </a:solidFill>
              </a:rPr>
              <a:t> </a:t>
            </a:r>
            <a:r>
              <a:rPr lang="en-US" sz="2000" dirty="0">
                <a:solidFill>
                  <a:prstClr val="black"/>
                </a:solidFill>
              </a:rPr>
              <a:t>Al-Karim </a:t>
            </a:r>
            <a:r>
              <a:rPr lang="en-US" sz="2000" dirty="0" err="1">
                <a:solidFill>
                  <a:prstClr val="black"/>
                </a:solidFill>
              </a:rPr>
              <a:t>Ar</a:t>
            </a:r>
            <a:r>
              <a:rPr lang="en-US" sz="2000" dirty="0">
                <a:solidFill>
                  <a:prstClr val="black"/>
                </a:solidFill>
              </a:rPr>
              <a:t>-Rahman, </a:t>
            </a:r>
            <a:r>
              <a:rPr lang="en-US" sz="2000" dirty="0" err="1">
                <a:solidFill>
                  <a:prstClr val="black"/>
                </a:solidFill>
              </a:rPr>
              <a:t>hal</a:t>
            </a:r>
            <a:r>
              <a:rPr lang="en-US" sz="2000" dirty="0" smtClean="0">
                <a:solidFill>
                  <a:prstClr val="black"/>
                </a:solidFill>
              </a:rPr>
              <a:t>.</a:t>
            </a:r>
            <a:r>
              <a:rPr lang="id-ID" sz="2000" dirty="0" smtClean="0">
                <a:solidFill>
                  <a:prstClr val="black"/>
                </a:solidFill>
              </a:rPr>
              <a:t> </a:t>
            </a:r>
            <a:r>
              <a:rPr lang="en-US" sz="2000" dirty="0" smtClean="0">
                <a:solidFill>
                  <a:prstClr val="black"/>
                </a:solidFill>
              </a:rPr>
              <a:t>457)</a:t>
            </a:r>
            <a:endParaRPr lang="id-ID" sz="2000" dirty="0">
              <a:solidFill>
                <a:prstClr val="black"/>
              </a:solidFill>
            </a:endParaRPr>
          </a:p>
        </p:txBody>
      </p:sp>
    </p:spTree>
    <p:extLst>
      <p:ext uri="{BB962C8B-B14F-4D97-AF65-F5344CB8AC3E}">
        <p14:creationId xmlns:p14="http://schemas.microsoft.com/office/powerpoint/2010/main" val="575003459"/>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a:xfrm>
            <a:off x="1315312" y="3861093"/>
            <a:ext cx="9202869" cy="1200329"/>
          </a:xfrm>
          <a:prstGeom prst="rect">
            <a:avLst/>
          </a:prstGeom>
        </p:spPr>
        <p:txBody>
          <a:bodyPr wrap="square">
            <a:spAutoFit/>
          </a:bodyPr>
          <a:lstStyle/>
          <a:p>
            <a:pPr algn="ctr"/>
            <a:r>
              <a:rPr lang="en-US" sz="3600" dirty="0">
                <a:solidFill>
                  <a:prstClr val="black"/>
                </a:solidFill>
              </a:rPr>
              <a:t>"</a:t>
            </a:r>
            <a:r>
              <a:rPr lang="en-US" sz="3600" dirty="0" err="1">
                <a:solidFill>
                  <a:prstClr val="black"/>
                </a:solidFill>
              </a:rPr>
              <a:t>Sesungguhnya</a:t>
            </a:r>
            <a:r>
              <a:rPr lang="en-US" sz="3600" dirty="0">
                <a:solidFill>
                  <a:prstClr val="black"/>
                </a:solidFill>
              </a:rPr>
              <a:t> </a:t>
            </a:r>
            <a:r>
              <a:rPr lang="en-US" sz="3600" dirty="0" err="1">
                <a:solidFill>
                  <a:prstClr val="black"/>
                </a:solidFill>
              </a:rPr>
              <a:t>zina</a:t>
            </a:r>
            <a:r>
              <a:rPr lang="en-US" sz="3600" dirty="0">
                <a:solidFill>
                  <a:prstClr val="black"/>
                </a:solidFill>
              </a:rPr>
              <a:t> </a:t>
            </a:r>
            <a:r>
              <a:rPr lang="en-US" sz="3600" dirty="0" err="1">
                <a:solidFill>
                  <a:prstClr val="black"/>
                </a:solidFill>
              </a:rPr>
              <a:t>itu</a:t>
            </a:r>
            <a:r>
              <a:rPr lang="en-US" sz="3600" dirty="0">
                <a:solidFill>
                  <a:prstClr val="black"/>
                </a:solidFill>
              </a:rPr>
              <a:t> </a:t>
            </a:r>
            <a:r>
              <a:rPr lang="en-US" sz="3600" dirty="0" err="1">
                <a:solidFill>
                  <a:prstClr val="black"/>
                </a:solidFill>
              </a:rPr>
              <a:t>adalah</a:t>
            </a:r>
            <a:r>
              <a:rPr lang="en-US" sz="3600" dirty="0">
                <a:solidFill>
                  <a:prstClr val="black"/>
                </a:solidFill>
              </a:rPr>
              <a:t> </a:t>
            </a:r>
            <a:r>
              <a:rPr lang="en-US" sz="3600" i="1" dirty="0" err="1">
                <a:solidFill>
                  <a:srgbClr val="FF0000"/>
                </a:solidFill>
              </a:rPr>
              <a:t>suatu</a:t>
            </a:r>
            <a:r>
              <a:rPr lang="en-US" sz="3600" i="1" dirty="0">
                <a:solidFill>
                  <a:srgbClr val="FF0000"/>
                </a:solidFill>
              </a:rPr>
              <a:t> </a:t>
            </a:r>
            <a:r>
              <a:rPr lang="en-US" sz="3600" i="1" dirty="0" err="1">
                <a:solidFill>
                  <a:srgbClr val="FF0000"/>
                </a:solidFill>
              </a:rPr>
              <a:t>perbuatan</a:t>
            </a:r>
            <a:r>
              <a:rPr lang="en-US" sz="3600" i="1" dirty="0">
                <a:solidFill>
                  <a:srgbClr val="FF0000"/>
                </a:solidFill>
              </a:rPr>
              <a:t> </a:t>
            </a:r>
            <a:r>
              <a:rPr lang="en-US" sz="3600" i="1" dirty="0" err="1">
                <a:solidFill>
                  <a:srgbClr val="FF0000"/>
                </a:solidFill>
              </a:rPr>
              <a:t>keji</a:t>
            </a:r>
            <a:r>
              <a:rPr lang="en-US" sz="3600" dirty="0">
                <a:solidFill>
                  <a:prstClr val="black"/>
                </a:solidFill>
              </a:rPr>
              <a:t>"</a:t>
            </a:r>
            <a:endParaRPr lang="id-ID" sz="3600" dirty="0">
              <a:solidFill>
                <a:prstClr val="black"/>
              </a:solidFill>
            </a:endParaRPr>
          </a:p>
        </p:txBody>
      </p:sp>
      <p:sp>
        <p:nvSpPr>
          <p:cNvPr id="2" name="Rectangle 1"/>
          <p:cNvSpPr/>
          <p:nvPr/>
        </p:nvSpPr>
        <p:spPr>
          <a:xfrm>
            <a:off x="1525236" y="1455167"/>
            <a:ext cx="8783021" cy="923330"/>
          </a:xfrm>
          <a:prstGeom prst="rect">
            <a:avLst/>
          </a:prstGeom>
        </p:spPr>
        <p:txBody>
          <a:bodyPr wrap="square">
            <a:spAutoFit/>
          </a:bodyPr>
          <a:lstStyle/>
          <a:p>
            <a:pPr algn="ctr"/>
            <a:r>
              <a:rPr lang="ar-SA" sz="5400" dirty="0" smtClean="0">
                <a:solidFill>
                  <a:srgbClr val="FF0000"/>
                </a:solidFill>
                <a:cs typeface="B Arabic Style" panose="00000400000000000000" pitchFamily="2" charset="-78"/>
              </a:rPr>
              <a:t>إِنَّهُ </a:t>
            </a:r>
            <a:r>
              <a:rPr lang="ar-SA" sz="5400" dirty="0">
                <a:solidFill>
                  <a:srgbClr val="FF0000"/>
                </a:solidFill>
                <a:cs typeface="B Arabic Style" panose="00000400000000000000" pitchFamily="2" charset="-78"/>
              </a:rPr>
              <a:t>كَانَ </a:t>
            </a:r>
            <a:r>
              <a:rPr lang="ar-SA" sz="5400" dirty="0" smtClean="0">
                <a:solidFill>
                  <a:srgbClr val="FF0000"/>
                </a:solidFill>
                <a:cs typeface="B Arabic Style" panose="00000400000000000000" pitchFamily="2" charset="-78"/>
              </a:rPr>
              <a:t>فَاحِشَةً وَسَاءَ </a:t>
            </a:r>
            <a:r>
              <a:rPr lang="ar-SA" sz="5400" dirty="0">
                <a:solidFill>
                  <a:srgbClr val="FF0000"/>
                </a:solidFill>
                <a:cs typeface="B Arabic Style" panose="00000400000000000000" pitchFamily="2" charset="-78"/>
              </a:rPr>
              <a:t>سَبِيْلاً</a:t>
            </a:r>
            <a:endParaRPr lang="id-ID" sz="5400" dirty="0">
              <a:solidFill>
                <a:srgbClr val="FF0000"/>
              </a:solidFill>
              <a:cs typeface="B Arabic Style" panose="00000400000000000000" pitchFamily="2" charset="-78"/>
            </a:endParaRPr>
          </a:p>
        </p:txBody>
      </p:sp>
    </p:spTree>
    <p:extLst>
      <p:ext uri="{BB962C8B-B14F-4D97-AF65-F5344CB8AC3E}">
        <p14:creationId xmlns:p14="http://schemas.microsoft.com/office/powerpoint/2010/main" val="459376046"/>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a:xfrm>
            <a:off x="1315312" y="3861093"/>
            <a:ext cx="9202869" cy="1877437"/>
          </a:xfrm>
          <a:prstGeom prst="rect">
            <a:avLst/>
          </a:prstGeom>
        </p:spPr>
        <p:txBody>
          <a:bodyPr wrap="square">
            <a:spAutoFit/>
          </a:bodyPr>
          <a:lstStyle/>
          <a:p>
            <a:pPr algn="ctr"/>
            <a:r>
              <a:rPr lang="en-US" sz="2000" dirty="0" err="1">
                <a:solidFill>
                  <a:prstClr val="black"/>
                </a:solidFill>
              </a:rPr>
              <a:t>Asy-Syaikh</a:t>
            </a:r>
            <a:r>
              <a:rPr lang="en-US" sz="2000" dirty="0">
                <a:solidFill>
                  <a:prstClr val="black"/>
                </a:solidFill>
              </a:rPr>
              <a:t> </a:t>
            </a:r>
            <a:r>
              <a:rPr lang="en-US" sz="2000" dirty="0" smtClean="0">
                <a:solidFill>
                  <a:prstClr val="black"/>
                </a:solidFill>
              </a:rPr>
              <a:t>As-</a:t>
            </a:r>
            <a:r>
              <a:rPr lang="en-US" sz="2000" dirty="0" err="1" smtClean="0">
                <a:solidFill>
                  <a:prstClr val="black"/>
                </a:solidFill>
              </a:rPr>
              <a:t>Sa’di</a:t>
            </a:r>
            <a:r>
              <a:rPr lang="en-US" sz="2000" dirty="0" smtClean="0">
                <a:solidFill>
                  <a:prstClr val="black"/>
                </a:solidFill>
              </a:rPr>
              <a:t>, </a:t>
            </a:r>
            <a:endParaRPr lang="id-ID" sz="2800" dirty="0" smtClean="0">
              <a:solidFill>
                <a:srgbClr val="FF0000"/>
              </a:solidFill>
            </a:endParaRPr>
          </a:p>
          <a:p>
            <a:pPr algn="ctr"/>
            <a:r>
              <a:rPr lang="en-US" sz="3200" dirty="0" smtClean="0">
                <a:solidFill>
                  <a:srgbClr val="FF0000"/>
                </a:solidFill>
              </a:rPr>
              <a:t>“</a:t>
            </a:r>
            <a:r>
              <a:rPr lang="en-US" sz="3200" dirty="0">
                <a:solidFill>
                  <a:srgbClr val="FF0000"/>
                </a:solidFill>
              </a:rPr>
              <a:t>Allah </a:t>
            </a:r>
            <a:r>
              <a:rPr lang="en-US" sz="3200" dirty="0" err="1">
                <a:solidFill>
                  <a:srgbClr val="FF0000"/>
                </a:solidFill>
              </a:rPr>
              <a:t>subhanahu</a:t>
            </a:r>
            <a:r>
              <a:rPr lang="en-US" sz="3200" dirty="0">
                <a:solidFill>
                  <a:srgbClr val="FF0000"/>
                </a:solidFill>
              </a:rPr>
              <a:t> </a:t>
            </a:r>
            <a:r>
              <a:rPr lang="en-US" sz="3200" dirty="0" err="1">
                <a:solidFill>
                  <a:srgbClr val="FF0000"/>
                </a:solidFill>
              </a:rPr>
              <a:t>wata’ala</a:t>
            </a:r>
            <a:r>
              <a:rPr lang="en-US" sz="3200" dirty="0">
                <a:solidFill>
                  <a:srgbClr val="FF0000"/>
                </a:solidFill>
              </a:rPr>
              <a:t> </a:t>
            </a:r>
            <a:r>
              <a:rPr lang="en-US" sz="3200" dirty="0" err="1">
                <a:solidFill>
                  <a:srgbClr val="FF0000"/>
                </a:solidFill>
              </a:rPr>
              <a:t>menyifati</a:t>
            </a:r>
            <a:r>
              <a:rPr lang="en-US" sz="3200" dirty="0">
                <a:solidFill>
                  <a:srgbClr val="FF0000"/>
                </a:solidFill>
              </a:rPr>
              <a:t> </a:t>
            </a:r>
            <a:r>
              <a:rPr lang="en-US" sz="3200" dirty="0" err="1">
                <a:solidFill>
                  <a:srgbClr val="FF0000"/>
                </a:solidFill>
              </a:rPr>
              <a:t>perbuatan</a:t>
            </a:r>
            <a:r>
              <a:rPr lang="en-US" sz="3200" dirty="0">
                <a:solidFill>
                  <a:srgbClr val="FF0000"/>
                </a:solidFill>
              </a:rPr>
              <a:t> </a:t>
            </a:r>
            <a:r>
              <a:rPr lang="en-US" sz="3200" dirty="0" err="1">
                <a:solidFill>
                  <a:srgbClr val="FF0000"/>
                </a:solidFill>
              </a:rPr>
              <a:t>ini</a:t>
            </a:r>
            <a:r>
              <a:rPr lang="en-US" sz="3200" dirty="0">
                <a:solidFill>
                  <a:srgbClr val="FF0000"/>
                </a:solidFill>
              </a:rPr>
              <a:t> </a:t>
            </a:r>
            <a:r>
              <a:rPr lang="en-US" sz="3200" dirty="0" err="1">
                <a:solidFill>
                  <a:srgbClr val="FF0000"/>
                </a:solidFill>
              </a:rPr>
              <a:t>dan</a:t>
            </a:r>
            <a:r>
              <a:rPr lang="en-US" sz="3200" dirty="0">
                <a:solidFill>
                  <a:srgbClr val="FF0000"/>
                </a:solidFill>
              </a:rPr>
              <a:t> </a:t>
            </a:r>
            <a:r>
              <a:rPr lang="en-US" sz="3200" dirty="0" err="1">
                <a:solidFill>
                  <a:srgbClr val="FF0000"/>
                </a:solidFill>
              </a:rPr>
              <a:t>mencelanya</a:t>
            </a:r>
            <a:r>
              <a:rPr lang="en-US" sz="3200" dirty="0">
                <a:solidFill>
                  <a:srgbClr val="FF0000"/>
                </a:solidFill>
              </a:rPr>
              <a:t> </a:t>
            </a:r>
            <a:r>
              <a:rPr lang="en-US" sz="3200" dirty="0" err="1">
                <a:solidFill>
                  <a:srgbClr val="FF0000"/>
                </a:solidFill>
              </a:rPr>
              <a:t>karena</a:t>
            </a:r>
            <a:r>
              <a:rPr lang="en-US" sz="3200" dirty="0">
                <a:solidFill>
                  <a:srgbClr val="FF0000"/>
                </a:solidFill>
              </a:rPr>
              <a:t> </a:t>
            </a:r>
            <a:r>
              <a:rPr lang="en-US" sz="3200" dirty="0" err="1">
                <a:solidFill>
                  <a:srgbClr val="FF0000"/>
                </a:solidFill>
              </a:rPr>
              <a:t>ia</a:t>
            </a:r>
            <a:r>
              <a:rPr lang="en-US" sz="3200" dirty="0">
                <a:solidFill>
                  <a:srgbClr val="FF0000"/>
                </a:solidFill>
              </a:rPr>
              <a:t> (</a:t>
            </a:r>
            <a:r>
              <a:rPr lang="ar-SA" sz="3200" dirty="0">
                <a:solidFill>
                  <a:srgbClr val="FF0000"/>
                </a:solidFill>
              </a:rPr>
              <a:t>كَانَ فَاحِشَةً</a:t>
            </a:r>
            <a:r>
              <a:rPr lang="en-US" sz="3200" dirty="0">
                <a:solidFill>
                  <a:srgbClr val="FF0000"/>
                </a:solidFill>
              </a:rPr>
              <a:t>) </a:t>
            </a:r>
            <a:r>
              <a:rPr lang="en-US" sz="3200" dirty="0" err="1">
                <a:solidFill>
                  <a:srgbClr val="FF0000"/>
                </a:solidFill>
              </a:rPr>
              <a:t>adalah</a:t>
            </a:r>
            <a:r>
              <a:rPr lang="en-US" sz="3200" dirty="0">
                <a:solidFill>
                  <a:srgbClr val="FF0000"/>
                </a:solidFill>
              </a:rPr>
              <a:t> </a:t>
            </a:r>
            <a:r>
              <a:rPr lang="en-US" sz="3200" dirty="0" err="1">
                <a:solidFill>
                  <a:srgbClr val="FF0000"/>
                </a:solidFill>
              </a:rPr>
              <a:t>perbuatan</a:t>
            </a:r>
            <a:r>
              <a:rPr lang="en-US" sz="3200" dirty="0">
                <a:solidFill>
                  <a:srgbClr val="FF0000"/>
                </a:solidFill>
              </a:rPr>
              <a:t> </a:t>
            </a:r>
            <a:r>
              <a:rPr lang="en-US" sz="3200" dirty="0" err="1">
                <a:solidFill>
                  <a:srgbClr val="FF0000"/>
                </a:solidFill>
              </a:rPr>
              <a:t>keji</a:t>
            </a:r>
            <a:r>
              <a:rPr lang="en-US" sz="3200" dirty="0">
                <a:solidFill>
                  <a:srgbClr val="FF0000"/>
                </a:solidFill>
              </a:rPr>
              <a:t>.</a:t>
            </a:r>
            <a:endParaRPr lang="id-ID" sz="3200" dirty="0">
              <a:solidFill>
                <a:srgbClr val="FF0000"/>
              </a:solidFill>
            </a:endParaRPr>
          </a:p>
        </p:txBody>
      </p:sp>
      <p:sp>
        <p:nvSpPr>
          <p:cNvPr id="2" name="Rectangle 1"/>
          <p:cNvSpPr/>
          <p:nvPr/>
        </p:nvSpPr>
        <p:spPr>
          <a:xfrm>
            <a:off x="1525236" y="1455205"/>
            <a:ext cx="8783021" cy="1200329"/>
          </a:xfrm>
          <a:prstGeom prst="rect">
            <a:avLst/>
          </a:prstGeom>
        </p:spPr>
        <p:txBody>
          <a:bodyPr wrap="square">
            <a:spAutoFit/>
          </a:bodyPr>
          <a:lstStyle/>
          <a:p>
            <a:pPr algn="ctr"/>
            <a:r>
              <a:rPr lang="en-US" sz="2000" dirty="0">
                <a:solidFill>
                  <a:prstClr val="black"/>
                </a:solidFill>
              </a:rPr>
              <a:t>Al-Imam </a:t>
            </a:r>
            <a:r>
              <a:rPr lang="en-US" sz="2000" dirty="0" err="1">
                <a:solidFill>
                  <a:prstClr val="black"/>
                </a:solidFill>
              </a:rPr>
              <a:t>Ibnu</a:t>
            </a:r>
            <a:r>
              <a:rPr lang="en-US" sz="2000" dirty="0">
                <a:solidFill>
                  <a:prstClr val="black"/>
                </a:solidFill>
              </a:rPr>
              <a:t> </a:t>
            </a:r>
            <a:r>
              <a:rPr lang="en-US" sz="2000" dirty="0" err="1">
                <a:solidFill>
                  <a:prstClr val="black"/>
                </a:solidFill>
              </a:rPr>
              <a:t>Katsir</a:t>
            </a:r>
            <a:r>
              <a:rPr lang="en-US" sz="2000" dirty="0">
                <a:solidFill>
                  <a:prstClr val="black"/>
                </a:solidFill>
              </a:rPr>
              <a:t> </a:t>
            </a:r>
            <a:r>
              <a:rPr lang="en-US" sz="2000" u="sng" dirty="0" err="1" smtClean="0">
                <a:solidFill>
                  <a:prstClr val="black"/>
                </a:solidFill>
                <a:hlinkClick r:id="rId3"/>
              </a:rPr>
              <a:t>rahimahullah</a:t>
            </a:r>
            <a:r>
              <a:rPr lang="en-US" sz="2000" dirty="0" smtClean="0">
                <a:solidFill>
                  <a:prstClr val="black"/>
                </a:solidFill>
              </a:rPr>
              <a:t>, </a:t>
            </a:r>
            <a:endParaRPr lang="id-ID" sz="3200" dirty="0" smtClean="0">
              <a:solidFill>
                <a:srgbClr val="FF0000"/>
              </a:solidFill>
            </a:endParaRPr>
          </a:p>
          <a:p>
            <a:pPr algn="ctr"/>
            <a:r>
              <a:rPr lang="en-US" sz="3200" dirty="0" smtClean="0">
                <a:solidFill>
                  <a:srgbClr val="FF0000"/>
                </a:solidFill>
              </a:rPr>
              <a:t>“</a:t>
            </a:r>
            <a:r>
              <a:rPr lang="en-US" sz="3200" dirty="0" err="1">
                <a:solidFill>
                  <a:srgbClr val="FF0000"/>
                </a:solidFill>
              </a:rPr>
              <a:t>Maksudnya</a:t>
            </a:r>
            <a:r>
              <a:rPr lang="en-US" sz="3200" dirty="0">
                <a:solidFill>
                  <a:srgbClr val="FF0000"/>
                </a:solidFill>
              </a:rPr>
              <a:t> </a:t>
            </a:r>
            <a:r>
              <a:rPr lang="en-US" sz="3200" dirty="0" err="1">
                <a:solidFill>
                  <a:srgbClr val="FF0000"/>
                </a:solidFill>
              </a:rPr>
              <a:t>adalah</a:t>
            </a:r>
            <a:r>
              <a:rPr lang="en-US" sz="3200" dirty="0">
                <a:solidFill>
                  <a:srgbClr val="FF0000"/>
                </a:solidFill>
              </a:rPr>
              <a:t> </a:t>
            </a:r>
            <a:r>
              <a:rPr lang="en-US" sz="3200" dirty="0" err="1">
                <a:solidFill>
                  <a:srgbClr val="FF0000"/>
                </a:solidFill>
              </a:rPr>
              <a:t>dosa</a:t>
            </a:r>
            <a:r>
              <a:rPr lang="en-US" sz="3200" dirty="0">
                <a:solidFill>
                  <a:srgbClr val="FF0000"/>
                </a:solidFill>
              </a:rPr>
              <a:t> yang </a:t>
            </a:r>
            <a:r>
              <a:rPr lang="en-US" sz="3200" dirty="0" err="1">
                <a:solidFill>
                  <a:srgbClr val="FF0000"/>
                </a:solidFill>
              </a:rPr>
              <a:t>sangat</a:t>
            </a:r>
            <a:r>
              <a:rPr lang="en-US" sz="3200" dirty="0">
                <a:solidFill>
                  <a:srgbClr val="FF0000"/>
                </a:solidFill>
              </a:rPr>
              <a:t> </a:t>
            </a:r>
            <a:r>
              <a:rPr lang="en-US" sz="3200" dirty="0" err="1">
                <a:solidFill>
                  <a:srgbClr val="FF0000"/>
                </a:solidFill>
              </a:rPr>
              <a:t>besar</a:t>
            </a:r>
            <a:r>
              <a:rPr lang="en-US" sz="3200" dirty="0">
                <a:solidFill>
                  <a:srgbClr val="FF0000"/>
                </a:solidFill>
              </a:rPr>
              <a:t>.”</a:t>
            </a:r>
            <a:r>
              <a:rPr lang="en-US" sz="2000" dirty="0">
                <a:solidFill>
                  <a:srgbClr val="FF0000"/>
                </a:solidFill>
              </a:rPr>
              <a:t> </a:t>
            </a:r>
            <a:endParaRPr lang="id-ID" sz="2000" dirty="0" smtClean="0">
              <a:solidFill>
                <a:srgbClr val="FF0000"/>
              </a:solidFill>
            </a:endParaRPr>
          </a:p>
          <a:p>
            <a:pPr algn="ctr"/>
            <a:r>
              <a:rPr lang="en-US" sz="2000" dirty="0" smtClean="0">
                <a:solidFill>
                  <a:prstClr val="black"/>
                </a:solidFill>
              </a:rPr>
              <a:t>(</a:t>
            </a:r>
            <a:r>
              <a:rPr lang="en-US" sz="2000" dirty="0" err="1">
                <a:solidFill>
                  <a:prstClr val="black"/>
                </a:solidFill>
              </a:rPr>
              <a:t>Lihat</a:t>
            </a:r>
            <a:r>
              <a:rPr lang="en-US" sz="2000" dirty="0">
                <a:solidFill>
                  <a:prstClr val="black"/>
                </a:solidFill>
              </a:rPr>
              <a:t> </a:t>
            </a:r>
            <a:r>
              <a:rPr lang="en-US" sz="2000" dirty="0" err="1">
                <a:solidFill>
                  <a:prstClr val="black"/>
                </a:solidFill>
              </a:rPr>
              <a:t>Tafsir</a:t>
            </a:r>
            <a:r>
              <a:rPr lang="en-US" sz="2000" dirty="0">
                <a:solidFill>
                  <a:prstClr val="black"/>
                </a:solidFill>
              </a:rPr>
              <a:t> </a:t>
            </a:r>
            <a:r>
              <a:rPr lang="en-US" sz="2000" dirty="0" err="1">
                <a:solidFill>
                  <a:prstClr val="black"/>
                </a:solidFill>
              </a:rPr>
              <a:t>Ibnu</a:t>
            </a:r>
            <a:r>
              <a:rPr lang="en-US" sz="2000" dirty="0">
                <a:solidFill>
                  <a:prstClr val="black"/>
                </a:solidFill>
              </a:rPr>
              <a:t> </a:t>
            </a:r>
            <a:r>
              <a:rPr lang="en-US" sz="2000" dirty="0" err="1">
                <a:solidFill>
                  <a:prstClr val="black"/>
                </a:solidFill>
              </a:rPr>
              <a:t>Katsir</a:t>
            </a:r>
            <a:r>
              <a:rPr lang="en-US" sz="2000" dirty="0">
                <a:solidFill>
                  <a:prstClr val="black"/>
                </a:solidFill>
              </a:rPr>
              <a:t>, 5/55)</a:t>
            </a:r>
            <a:endParaRPr lang="id-ID" sz="2000" dirty="0">
              <a:solidFill>
                <a:prstClr val="black"/>
              </a:solidFill>
            </a:endParaRPr>
          </a:p>
        </p:txBody>
      </p:sp>
    </p:spTree>
    <p:extLst>
      <p:ext uri="{BB962C8B-B14F-4D97-AF65-F5344CB8AC3E}">
        <p14:creationId xmlns:p14="http://schemas.microsoft.com/office/powerpoint/2010/main" val="837599244"/>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1525236" y="1052736"/>
            <a:ext cx="8783021" cy="3539430"/>
          </a:xfrm>
          <a:prstGeom prst="rect">
            <a:avLst/>
          </a:prstGeom>
        </p:spPr>
        <p:txBody>
          <a:bodyPr wrap="square">
            <a:spAutoFit/>
          </a:bodyPr>
          <a:lstStyle/>
          <a:p>
            <a:pPr algn="ctr"/>
            <a:r>
              <a:rPr lang="en-US" sz="2400" dirty="0" err="1">
                <a:solidFill>
                  <a:prstClr val="black"/>
                </a:solidFill>
                <a:latin typeface="Berlin Sans FB" panose="020E0602020502020306" pitchFamily="34" charset="0"/>
              </a:rPr>
              <a:t>Maksudnya</a:t>
            </a:r>
            <a:r>
              <a:rPr lang="en-US" sz="2400" dirty="0">
                <a:solidFill>
                  <a:prstClr val="black"/>
                </a:solidFill>
                <a:latin typeface="Berlin Sans FB" panose="020E0602020502020306" pitchFamily="34" charset="0"/>
              </a:rPr>
              <a:t> </a:t>
            </a:r>
            <a:r>
              <a:rPr lang="en-US" sz="2400" dirty="0" err="1">
                <a:solidFill>
                  <a:prstClr val="black"/>
                </a:solidFill>
                <a:latin typeface="Berlin Sans FB" panose="020E0602020502020306" pitchFamily="34" charset="0"/>
              </a:rPr>
              <a:t>adalah</a:t>
            </a:r>
            <a:r>
              <a:rPr lang="en-US" sz="2400" dirty="0">
                <a:solidFill>
                  <a:prstClr val="black"/>
                </a:solidFill>
                <a:latin typeface="Berlin Sans FB" panose="020E0602020502020306" pitchFamily="34" charset="0"/>
              </a:rPr>
              <a:t> </a:t>
            </a:r>
            <a:r>
              <a:rPr lang="en-US" sz="2400" dirty="0" err="1">
                <a:solidFill>
                  <a:prstClr val="black"/>
                </a:solidFill>
                <a:latin typeface="Berlin Sans FB" panose="020E0602020502020306" pitchFamily="34" charset="0"/>
              </a:rPr>
              <a:t>dosa</a:t>
            </a:r>
            <a:r>
              <a:rPr lang="en-US" sz="2400" dirty="0">
                <a:solidFill>
                  <a:prstClr val="black"/>
                </a:solidFill>
                <a:latin typeface="Berlin Sans FB" panose="020E0602020502020306" pitchFamily="34" charset="0"/>
              </a:rPr>
              <a:t> yang </a:t>
            </a:r>
            <a:r>
              <a:rPr lang="en-US" sz="2400" dirty="0" err="1">
                <a:solidFill>
                  <a:prstClr val="black"/>
                </a:solidFill>
                <a:latin typeface="Berlin Sans FB" panose="020E0602020502020306" pitchFamily="34" charset="0"/>
              </a:rPr>
              <a:t>sangat</a:t>
            </a:r>
            <a:r>
              <a:rPr lang="en-US" sz="2400" dirty="0">
                <a:solidFill>
                  <a:prstClr val="black"/>
                </a:solidFill>
                <a:latin typeface="Berlin Sans FB" panose="020E0602020502020306" pitchFamily="34" charset="0"/>
              </a:rPr>
              <a:t> </a:t>
            </a:r>
            <a:r>
              <a:rPr lang="en-US" sz="2400" dirty="0" err="1">
                <a:solidFill>
                  <a:prstClr val="black"/>
                </a:solidFill>
                <a:latin typeface="Berlin Sans FB" panose="020E0602020502020306" pitchFamily="34" charset="0"/>
              </a:rPr>
              <a:t>keji</a:t>
            </a:r>
            <a:r>
              <a:rPr lang="en-US" sz="2400" dirty="0">
                <a:solidFill>
                  <a:prstClr val="black"/>
                </a:solidFill>
                <a:latin typeface="Berlin Sans FB" panose="020E0602020502020306" pitchFamily="34" charset="0"/>
              </a:rPr>
              <a:t> </a:t>
            </a:r>
            <a:r>
              <a:rPr lang="en-US" sz="2400" dirty="0" err="1">
                <a:solidFill>
                  <a:prstClr val="black"/>
                </a:solidFill>
                <a:latin typeface="Berlin Sans FB" panose="020E0602020502020306" pitchFamily="34" charset="0"/>
              </a:rPr>
              <a:t>ditinjau</a:t>
            </a:r>
            <a:r>
              <a:rPr lang="en-US" sz="2400" dirty="0">
                <a:solidFill>
                  <a:prstClr val="black"/>
                </a:solidFill>
                <a:latin typeface="Berlin Sans FB" panose="020E0602020502020306" pitchFamily="34" charset="0"/>
              </a:rPr>
              <a:t> </a:t>
            </a:r>
            <a:r>
              <a:rPr lang="en-US" sz="2400" dirty="0" err="1">
                <a:solidFill>
                  <a:prstClr val="black"/>
                </a:solidFill>
                <a:latin typeface="Berlin Sans FB" panose="020E0602020502020306" pitchFamily="34" charset="0"/>
              </a:rPr>
              <a:t>dari</a:t>
            </a:r>
            <a:r>
              <a:rPr lang="en-US" sz="2400" dirty="0">
                <a:solidFill>
                  <a:prstClr val="black"/>
                </a:solidFill>
                <a:latin typeface="Berlin Sans FB" panose="020E0602020502020306" pitchFamily="34" charset="0"/>
              </a:rPr>
              <a:t> </a:t>
            </a:r>
            <a:r>
              <a:rPr lang="en-US" sz="2400" dirty="0" err="1">
                <a:solidFill>
                  <a:prstClr val="black"/>
                </a:solidFill>
                <a:latin typeface="Berlin Sans FB" panose="020E0602020502020306" pitchFamily="34" charset="0"/>
              </a:rPr>
              <a:t>kacamata</a:t>
            </a:r>
            <a:r>
              <a:rPr lang="en-US" sz="2400" dirty="0">
                <a:solidFill>
                  <a:prstClr val="black"/>
                </a:solidFill>
                <a:latin typeface="Berlin Sans FB" panose="020E0602020502020306" pitchFamily="34" charset="0"/>
              </a:rPr>
              <a:t> </a:t>
            </a:r>
            <a:r>
              <a:rPr lang="en-US" sz="2400" dirty="0" err="1">
                <a:solidFill>
                  <a:prstClr val="black"/>
                </a:solidFill>
                <a:latin typeface="Berlin Sans FB" panose="020E0602020502020306" pitchFamily="34" charset="0"/>
              </a:rPr>
              <a:t>syariat</a:t>
            </a:r>
            <a:r>
              <a:rPr lang="en-US" sz="2400" dirty="0">
                <a:solidFill>
                  <a:prstClr val="black"/>
                </a:solidFill>
                <a:latin typeface="Berlin Sans FB" panose="020E0602020502020306" pitchFamily="34" charset="0"/>
              </a:rPr>
              <a:t>, </a:t>
            </a:r>
            <a:r>
              <a:rPr lang="en-US" sz="2400" dirty="0" err="1">
                <a:solidFill>
                  <a:prstClr val="black"/>
                </a:solidFill>
                <a:latin typeface="Berlin Sans FB" panose="020E0602020502020306" pitchFamily="34" charset="0"/>
              </a:rPr>
              <a:t>akal</a:t>
            </a:r>
            <a:r>
              <a:rPr lang="en-US" sz="2400" dirty="0">
                <a:solidFill>
                  <a:prstClr val="black"/>
                </a:solidFill>
                <a:latin typeface="Berlin Sans FB" panose="020E0602020502020306" pitchFamily="34" charset="0"/>
              </a:rPr>
              <a:t> </a:t>
            </a:r>
            <a:r>
              <a:rPr lang="en-US" sz="2400" dirty="0" err="1">
                <a:solidFill>
                  <a:prstClr val="black"/>
                </a:solidFill>
                <a:latin typeface="Berlin Sans FB" panose="020E0602020502020306" pitchFamily="34" charset="0"/>
              </a:rPr>
              <a:t>sehat</a:t>
            </a:r>
            <a:r>
              <a:rPr lang="en-US" sz="2400" dirty="0">
                <a:solidFill>
                  <a:prstClr val="black"/>
                </a:solidFill>
                <a:latin typeface="Berlin Sans FB" panose="020E0602020502020306" pitchFamily="34" charset="0"/>
              </a:rPr>
              <a:t>, </a:t>
            </a:r>
            <a:r>
              <a:rPr lang="en-US" sz="2400" dirty="0" err="1">
                <a:solidFill>
                  <a:prstClr val="black"/>
                </a:solidFill>
                <a:latin typeface="Berlin Sans FB" panose="020E0602020502020306" pitchFamily="34" charset="0"/>
              </a:rPr>
              <a:t>dan</a:t>
            </a:r>
            <a:r>
              <a:rPr lang="en-US" sz="2400" dirty="0">
                <a:solidFill>
                  <a:prstClr val="black"/>
                </a:solidFill>
                <a:latin typeface="Berlin Sans FB" panose="020E0602020502020306" pitchFamily="34" charset="0"/>
              </a:rPr>
              <a:t> </a:t>
            </a:r>
            <a:r>
              <a:rPr lang="en-US" sz="2400" dirty="0" err="1">
                <a:solidFill>
                  <a:prstClr val="black"/>
                </a:solidFill>
                <a:latin typeface="Berlin Sans FB" panose="020E0602020502020306" pitchFamily="34" charset="0"/>
              </a:rPr>
              <a:t>fitrah</a:t>
            </a:r>
            <a:r>
              <a:rPr lang="en-US" sz="2400" dirty="0">
                <a:solidFill>
                  <a:prstClr val="black"/>
                </a:solidFill>
                <a:latin typeface="Berlin Sans FB" panose="020E0602020502020306" pitchFamily="34" charset="0"/>
              </a:rPr>
              <a:t> </a:t>
            </a:r>
            <a:r>
              <a:rPr lang="en-US" sz="2400" dirty="0" err="1">
                <a:solidFill>
                  <a:prstClr val="black"/>
                </a:solidFill>
                <a:latin typeface="Berlin Sans FB" panose="020E0602020502020306" pitchFamily="34" charset="0"/>
              </a:rPr>
              <a:t>manusia</a:t>
            </a:r>
            <a:r>
              <a:rPr lang="en-US" sz="2400" dirty="0">
                <a:solidFill>
                  <a:prstClr val="black"/>
                </a:solidFill>
                <a:latin typeface="Berlin Sans FB" panose="020E0602020502020306" pitchFamily="34" charset="0"/>
              </a:rPr>
              <a:t> yang </a:t>
            </a:r>
            <a:r>
              <a:rPr lang="en-US" sz="2400" dirty="0" err="1">
                <a:solidFill>
                  <a:prstClr val="black"/>
                </a:solidFill>
                <a:latin typeface="Berlin Sans FB" panose="020E0602020502020306" pitchFamily="34" charset="0"/>
              </a:rPr>
              <a:t>masih</a:t>
            </a:r>
            <a:r>
              <a:rPr lang="en-US" sz="2400" dirty="0">
                <a:solidFill>
                  <a:prstClr val="black"/>
                </a:solidFill>
                <a:latin typeface="Berlin Sans FB" panose="020E0602020502020306" pitchFamily="34" charset="0"/>
              </a:rPr>
              <a:t> </a:t>
            </a:r>
            <a:r>
              <a:rPr lang="en-US" sz="2400" dirty="0" err="1">
                <a:solidFill>
                  <a:prstClr val="black"/>
                </a:solidFill>
                <a:latin typeface="Berlin Sans FB" panose="020E0602020502020306" pitchFamily="34" charset="0"/>
              </a:rPr>
              <a:t>suci</a:t>
            </a:r>
            <a:r>
              <a:rPr lang="en-US" sz="2400" dirty="0">
                <a:solidFill>
                  <a:prstClr val="black"/>
                </a:solidFill>
                <a:latin typeface="Berlin Sans FB" panose="020E0602020502020306" pitchFamily="34" charset="0"/>
              </a:rPr>
              <a:t>. </a:t>
            </a:r>
            <a:endParaRPr lang="id-ID" sz="2400" dirty="0" smtClean="0">
              <a:solidFill>
                <a:srgbClr val="FF0000"/>
              </a:solidFill>
              <a:latin typeface="Berlin Sans FB" panose="020E0602020502020306" pitchFamily="34" charset="0"/>
            </a:endParaRPr>
          </a:p>
          <a:p>
            <a:pPr algn="ctr"/>
            <a:r>
              <a:rPr lang="en-US" sz="2400" dirty="0" smtClean="0">
                <a:solidFill>
                  <a:srgbClr val="FF0000"/>
                </a:solidFill>
              </a:rPr>
              <a:t>Hal </a:t>
            </a:r>
            <a:r>
              <a:rPr lang="en-US" sz="2400" dirty="0" err="1">
                <a:solidFill>
                  <a:srgbClr val="FF0000"/>
                </a:solidFill>
              </a:rPr>
              <a:t>ini</a:t>
            </a:r>
            <a:r>
              <a:rPr lang="en-US" sz="2400" dirty="0">
                <a:solidFill>
                  <a:srgbClr val="FF0000"/>
                </a:solidFill>
              </a:rPr>
              <a:t> </a:t>
            </a:r>
            <a:r>
              <a:rPr lang="en-US" sz="2400" dirty="0" err="1">
                <a:solidFill>
                  <a:srgbClr val="FF0000"/>
                </a:solidFill>
              </a:rPr>
              <a:t>dikarenakan</a:t>
            </a:r>
            <a:r>
              <a:rPr lang="en-US" sz="2400" dirty="0">
                <a:solidFill>
                  <a:srgbClr val="FF0000"/>
                </a:solidFill>
              </a:rPr>
              <a:t> (</a:t>
            </a:r>
            <a:r>
              <a:rPr lang="en-US" sz="2400" dirty="0" err="1">
                <a:solidFill>
                  <a:srgbClr val="FF0000"/>
                </a:solidFill>
              </a:rPr>
              <a:t>perbuatan</a:t>
            </a:r>
            <a:r>
              <a:rPr lang="en-US" sz="2400" dirty="0">
                <a:solidFill>
                  <a:srgbClr val="FF0000"/>
                </a:solidFill>
              </a:rPr>
              <a:t> </a:t>
            </a:r>
            <a:r>
              <a:rPr lang="en-US" sz="2400" dirty="0" err="1">
                <a:solidFill>
                  <a:srgbClr val="FF0000"/>
                </a:solidFill>
              </a:rPr>
              <a:t>zina</a:t>
            </a:r>
            <a:r>
              <a:rPr lang="en-US" sz="2400" dirty="0">
                <a:solidFill>
                  <a:srgbClr val="FF0000"/>
                </a:solidFill>
              </a:rPr>
              <a:t>) </a:t>
            </a:r>
            <a:r>
              <a:rPr lang="en-US" sz="2400" dirty="0" err="1">
                <a:solidFill>
                  <a:srgbClr val="FF0000"/>
                </a:solidFill>
              </a:rPr>
              <a:t>mengandung</a:t>
            </a:r>
            <a:r>
              <a:rPr lang="en-US" sz="2400" dirty="0">
                <a:solidFill>
                  <a:srgbClr val="FF0000"/>
                </a:solidFill>
              </a:rPr>
              <a:t> </a:t>
            </a:r>
            <a:r>
              <a:rPr lang="en-US" sz="2400" dirty="0" err="1">
                <a:solidFill>
                  <a:srgbClr val="FF0000"/>
                </a:solidFill>
              </a:rPr>
              <a:t>unsur</a:t>
            </a:r>
            <a:r>
              <a:rPr lang="en-US" sz="2400" dirty="0">
                <a:solidFill>
                  <a:srgbClr val="FF0000"/>
                </a:solidFill>
              </a:rPr>
              <a:t> </a:t>
            </a:r>
            <a:r>
              <a:rPr lang="en-US" sz="2400" dirty="0" err="1">
                <a:solidFill>
                  <a:srgbClr val="FF0000"/>
                </a:solidFill>
              </a:rPr>
              <a:t>melampaui</a:t>
            </a:r>
            <a:r>
              <a:rPr lang="en-US" sz="2400" dirty="0">
                <a:solidFill>
                  <a:srgbClr val="FF0000"/>
                </a:solidFill>
              </a:rPr>
              <a:t> </a:t>
            </a:r>
            <a:r>
              <a:rPr lang="en-US" sz="2400" dirty="0" err="1">
                <a:solidFill>
                  <a:srgbClr val="FF0000"/>
                </a:solidFill>
              </a:rPr>
              <a:t>batas</a:t>
            </a:r>
            <a:r>
              <a:rPr lang="en-US" sz="2400" dirty="0">
                <a:solidFill>
                  <a:srgbClr val="FF0000"/>
                </a:solidFill>
              </a:rPr>
              <a:t> </a:t>
            </a:r>
            <a:r>
              <a:rPr lang="en-US" sz="2400" dirty="0" err="1">
                <a:solidFill>
                  <a:srgbClr val="FF0000"/>
                </a:solidFill>
              </a:rPr>
              <a:t>terhadap</a:t>
            </a:r>
            <a:r>
              <a:rPr lang="en-US" sz="2400" dirty="0">
                <a:solidFill>
                  <a:srgbClr val="FF0000"/>
                </a:solidFill>
              </a:rPr>
              <a:t> </a:t>
            </a:r>
            <a:r>
              <a:rPr lang="en-US" sz="2400" dirty="0" err="1">
                <a:solidFill>
                  <a:srgbClr val="FF0000"/>
                </a:solidFill>
              </a:rPr>
              <a:t>hak</a:t>
            </a:r>
            <a:r>
              <a:rPr lang="en-US" sz="2400" dirty="0">
                <a:solidFill>
                  <a:srgbClr val="FF0000"/>
                </a:solidFill>
              </a:rPr>
              <a:t> Allah </a:t>
            </a:r>
            <a:r>
              <a:rPr lang="en-US" sz="2400" dirty="0" err="1">
                <a:solidFill>
                  <a:srgbClr val="FF0000"/>
                </a:solidFill>
              </a:rPr>
              <a:t>dan</a:t>
            </a:r>
            <a:r>
              <a:rPr lang="en-US" sz="2400" dirty="0">
                <a:solidFill>
                  <a:srgbClr val="FF0000"/>
                </a:solidFill>
              </a:rPr>
              <a:t> </a:t>
            </a:r>
            <a:r>
              <a:rPr lang="en-US" sz="2400" dirty="0" err="1">
                <a:solidFill>
                  <a:srgbClr val="FF0000"/>
                </a:solidFill>
              </a:rPr>
              <a:t>melampaui</a:t>
            </a:r>
            <a:r>
              <a:rPr lang="en-US" sz="2400" dirty="0">
                <a:solidFill>
                  <a:srgbClr val="FF0000"/>
                </a:solidFill>
              </a:rPr>
              <a:t> </a:t>
            </a:r>
            <a:r>
              <a:rPr lang="en-US" sz="2400" dirty="0" err="1">
                <a:solidFill>
                  <a:srgbClr val="FF0000"/>
                </a:solidFill>
              </a:rPr>
              <a:t>batas</a:t>
            </a:r>
            <a:r>
              <a:rPr lang="en-US" sz="2400" dirty="0">
                <a:solidFill>
                  <a:srgbClr val="FF0000"/>
                </a:solidFill>
              </a:rPr>
              <a:t> </a:t>
            </a:r>
            <a:r>
              <a:rPr lang="en-US" sz="2400" dirty="0" err="1">
                <a:solidFill>
                  <a:srgbClr val="FF0000"/>
                </a:solidFill>
              </a:rPr>
              <a:t>terhadap</a:t>
            </a:r>
            <a:r>
              <a:rPr lang="en-US" sz="2400" dirty="0">
                <a:solidFill>
                  <a:srgbClr val="FF0000"/>
                </a:solidFill>
              </a:rPr>
              <a:t> </a:t>
            </a:r>
            <a:r>
              <a:rPr lang="en-US" sz="2400" dirty="0" err="1">
                <a:solidFill>
                  <a:srgbClr val="FF0000"/>
                </a:solidFill>
              </a:rPr>
              <a:t>kehormatan</a:t>
            </a:r>
            <a:r>
              <a:rPr lang="en-US" sz="2400" dirty="0">
                <a:solidFill>
                  <a:srgbClr val="FF0000"/>
                </a:solidFill>
              </a:rPr>
              <a:t> </a:t>
            </a:r>
            <a:r>
              <a:rPr lang="en-US" sz="2400" dirty="0" err="1">
                <a:solidFill>
                  <a:srgbClr val="FF0000"/>
                </a:solidFill>
              </a:rPr>
              <a:t>wanita</a:t>
            </a:r>
            <a:r>
              <a:rPr lang="en-US" sz="2400" dirty="0">
                <a:solidFill>
                  <a:srgbClr val="FF0000"/>
                </a:solidFill>
              </a:rPr>
              <a:t>, </a:t>
            </a:r>
            <a:r>
              <a:rPr lang="en-US" sz="2400" dirty="0" err="1">
                <a:solidFill>
                  <a:srgbClr val="FF0000"/>
                </a:solidFill>
              </a:rPr>
              <a:t>keluarganya</a:t>
            </a:r>
            <a:r>
              <a:rPr lang="en-US" sz="2400" dirty="0">
                <a:solidFill>
                  <a:srgbClr val="FF0000"/>
                </a:solidFill>
              </a:rPr>
              <a:t> </a:t>
            </a:r>
            <a:r>
              <a:rPr lang="en-US" sz="2400" dirty="0" err="1">
                <a:solidFill>
                  <a:srgbClr val="FF0000"/>
                </a:solidFill>
              </a:rPr>
              <a:t>dan</a:t>
            </a:r>
            <a:r>
              <a:rPr lang="en-US" sz="2400" dirty="0">
                <a:solidFill>
                  <a:srgbClr val="FF0000"/>
                </a:solidFill>
              </a:rPr>
              <a:t> </a:t>
            </a:r>
            <a:r>
              <a:rPr lang="en-US" sz="2400" dirty="0" err="1">
                <a:solidFill>
                  <a:srgbClr val="FF0000"/>
                </a:solidFill>
              </a:rPr>
              <a:t>suaminya</a:t>
            </a:r>
            <a:r>
              <a:rPr lang="en-US" sz="2400" dirty="0">
                <a:solidFill>
                  <a:srgbClr val="FF0000"/>
                </a:solidFill>
              </a:rPr>
              <a:t>. </a:t>
            </a:r>
            <a:endParaRPr lang="id-ID" sz="2400" dirty="0" smtClean="0">
              <a:solidFill>
                <a:srgbClr val="FF0000"/>
              </a:solidFill>
              <a:latin typeface="Berlin Sans FB" panose="020E0602020502020306" pitchFamily="34" charset="0"/>
            </a:endParaRPr>
          </a:p>
          <a:p>
            <a:pPr algn="ctr"/>
            <a:r>
              <a:rPr lang="en-US" sz="2400" dirty="0" smtClean="0">
                <a:solidFill>
                  <a:prstClr val="black"/>
                </a:solidFill>
                <a:latin typeface="Berlin Sans FB" panose="020E0602020502020306" pitchFamily="34" charset="0"/>
              </a:rPr>
              <a:t>Dan </a:t>
            </a:r>
            <a:r>
              <a:rPr lang="en-US" sz="2400" dirty="0">
                <a:solidFill>
                  <a:prstClr val="black"/>
                </a:solidFill>
                <a:latin typeface="Berlin Sans FB" panose="020E0602020502020306" pitchFamily="34" charset="0"/>
              </a:rPr>
              <a:t>juga </a:t>
            </a:r>
            <a:r>
              <a:rPr lang="en-US" sz="2400" dirty="0" err="1">
                <a:solidFill>
                  <a:prstClr val="black"/>
                </a:solidFill>
                <a:latin typeface="Berlin Sans FB" panose="020E0602020502020306" pitchFamily="34" charset="0"/>
              </a:rPr>
              <a:t>pada</a:t>
            </a:r>
            <a:r>
              <a:rPr lang="en-US" sz="2400" dirty="0">
                <a:solidFill>
                  <a:prstClr val="black"/>
                </a:solidFill>
                <a:latin typeface="Berlin Sans FB" panose="020E0602020502020306" pitchFamily="34" charset="0"/>
              </a:rPr>
              <a:t> </a:t>
            </a:r>
            <a:r>
              <a:rPr lang="en-US" sz="2400" dirty="0" err="1">
                <a:solidFill>
                  <a:prstClr val="black"/>
                </a:solidFill>
                <a:latin typeface="Berlin Sans FB" panose="020E0602020502020306" pitchFamily="34" charset="0"/>
              </a:rPr>
              <a:t>perbuatan</a:t>
            </a:r>
            <a:r>
              <a:rPr lang="en-US" sz="2400" dirty="0">
                <a:solidFill>
                  <a:prstClr val="black"/>
                </a:solidFill>
                <a:latin typeface="Berlin Sans FB" panose="020E0602020502020306" pitchFamily="34" charset="0"/>
              </a:rPr>
              <a:t> </a:t>
            </a:r>
            <a:r>
              <a:rPr lang="en-US" sz="2400" dirty="0" err="1">
                <a:solidFill>
                  <a:prstClr val="black"/>
                </a:solidFill>
                <a:latin typeface="Berlin Sans FB" panose="020E0602020502020306" pitchFamily="34" charset="0"/>
              </a:rPr>
              <a:t>zina</a:t>
            </a:r>
            <a:r>
              <a:rPr lang="en-US" sz="2400" dirty="0">
                <a:solidFill>
                  <a:prstClr val="black"/>
                </a:solidFill>
                <a:latin typeface="Berlin Sans FB" panose="020E0602020502020306" pitchFamily="34" charset="0"/>
              </a:rPr>
              <a:t> </a:t>
            </a:r>
            <a:r>
              <a:rPr lang="en-US" sz="2400" dirty="0" err="1">
                <a:solidFill>
                  <a:prstClr val="black"/>
                </a:solidFill>
                <a:latin typeface="Berlin Sans FB" panose="020E0602020502020306" pitchFamily="34" charset="0"/>
              </a:rPr>
              <a:t>mengandung</a:t>
            </a:r>
            <a:r>
              <a:rPr lang="en-US" sz="2400" dirty="0">
                <a:solidFill>
                  <a:prstClr val="black"/>
                </a:solidFill>
                <a:latin typeface="Berlin Sans FB" panose="020E0602020502020306" pitchFamily="34" charset="0"/>
              </a:rPr>
              <a:t> </a:t>
            </a:r>
            <a:r>
              <a:rPr lang="en-US" sz="2400" dirty="0" err="1">
                <a:solidFill>
                  <a:prstClr val="black"/>
                </a:solidFill>
                <a:latin typeface="Berlin Sans FB" panose="020E0602020502020306" pitchFamily="34" charset="0"/>
              </a:rPr>
              <a:t>kerusakan</a:t>
            </a:r>
            <a:r>
              <a:rPr lang="en-US" sz="2400" dirty="0">
                <a:solidFill>
                  <a:prstClr val="black"/>
                </a:solidFill>
                <a:latin typeface="Berlin Sans FB" panose="020E0602020502020306" pitchFamily="34" charset="0"/>
              </a:rPr>
              <a:t> moral, </a:t>
            </a:r>
            <a:r>
              <a:rPr lang="en-US" sz="2400" dirty="0" err="1">
                <a:solidFill>
                  <a:prstClr val="black"/>
                </a:solidFill>
                <a:latin typeface="Berlin Sans FB" panose="020E0602020502020306" pitchFamily="34" charset="0"/>
              </a:rPr>
              <a:t>tidak</a:t>
            </a:r>
            <a:r>
              <a:rPr lang="en-US" sz="2400" dirty="0">
                <a:solidFill>
                  <a:prstClr val="black"/>
                </a:solidFill>
                <a:latin typeface="Berlin Sans FB" panose="020E0602020502020306" pitchFamily="34" charset="0"/>
              </a:rPr>
              <a:t> </a:t>
            </a:r>
            <a:r>
              <a:rPr lang="en-US" sz="2400" dirty="0" err="1">
                <a:solidFill>
                  <a:prstClr val="black"/>
                </a:solidFill>
                <a:latin typeface="Berlin Sans FB" panose="020E0602020502020306" pitchFamily="34" charset="0"/>
              </a:rPr>
              <a:t>jelasnya</a:t>
            </a:r>
            <a:r>
              <a:rPr lang="en-US" sz="2400" dirty="0">
                <a:solidFill>
                  <a:prstClr val="black"/>
                </a:solidFill>
                <a:latin typeface="Berlin Sans FB" panose="020E0602020502020306" pitchFamily="34" charset="0"/>
              </a:rPr>
              <a:t> </a:t>
            </a:r>
            <a:r>
              <a:rPr lang="en-US" sz="2400" dirty="0" err="1">
                <a:solidFill>
                  <a:prstClr val="black"/>
                </a:solidFill>
                <a:latin typeface="Berlin Sans FB" panose="020E0602020502020306" pitchFamily="34" charset="0"/>
              </a:rPr>
              <a:t>nasab</a:t>
            </a:r>
            <a:r>
              <a:rPr lang="en-US" sz="2400" dirty="0">
                <a:solidFill>
                  <a:prstClr val="black"/>
                </a:solidFill>
                <a:latin typeface="Berlin Sans FB" panose="020E0602020502020306" pitchFamily="34" charset="0"/>
              </a:rPr>
              <a:t> (</a:t>
            </a:r>
            <a:r>
              <a:rPr lang="en-US" sz="2400" dirty="0" err="1">
                <a:solidFill>
                  <a:prstClr val="black"/>
                </a:solidFill>
                <a:latin typeface="Berlin Sans FB" panose="020E0602020502020306" pitchFamily="34" charset="0"/>
              </a:rPr>
              <a:t>keturunan</a:t>
            </a:r>
            <a:r>
              <a:rPr lang="en-US" sz="2400" dirty="0">
                <a:solidFill>
                  <a:prstClr val="black"/>
                </a:solidFill>
                <a:latin typeface="Berlin Sans FB" panose="020E0602020502020306" pitchFamily="34" charset="0"/>
              </a:rPr>
              <a:t>), </a:t>
            </a:r>
            <a:r>
              <a:rPr lang="en-US" sz="2400" dirty="0" err="1">
                <a:solidFill>
                  <a:prstClr val="black"/>
                </a:solidFill>
                <a:latin typeface="Berlin Sans FB" panose="020E0602020502020306" pitchFamily="34" charset="0"/>
              </a:rPr>
              <a:t>dan</a:t>
            </a:r>
            <a:r>
              <a:rPr lang="en-US" sz="2400" dirty="0">
                <a:solidFill>
                  <a:prstClr val="black"/>
                </a:solidFill>
                <a:latin typeface="Berlin Sans FB" panose="020E0602020502020306" pitchFamily="34" charset="0"/>
              </a:rPr>
              <a:t> </a:t>
            </a:r>
            <a:r>
              <a:rPr lang="en-US" sz="2400" dirty="0" err="1">
                <a:solidFill>
                  <a:prstClr val="black"/>
                </a:solidFill>
                <a:latin typeface="Berlin Sans FB" panose="020E0602020502020306" pitchFamily="34" charset="0"/>
              </a:rPr>
              <a:t>kerusakan-kerusakan</a:t>
            </a:r>
            <a:r>
              <a:rPr lang="en-US" sz="2400" dirty="0">
                <a:solidFill>
                  <a:prstClr val="black"/>
                </a:solidFill>
                <a:latin typeface="Berlin Sans FB" panose="020E0602020502020306" pitchFamily="34" charset="0"/>
              </a:rPr>
              <a:t> yang </a:t>
            </a:r>
            <a:r>
              <a:rPr lang="en-US" sz="2400" dirty="0" err="1">
                <a:solidFill>
                  <a:prstClr val="black"/>
                </a:solidFill>
                <a:latin typeface="Berlin Sans FB" panose="020E0602020502020306" pitchFamily="34" charset="0"/>
              </a:rPr>
              <a:t>lainnya</a:t>
            </a:r>
            <a:r>
              <a:rPr lang="en-US" sz="2400" dirty="0">
                <a:solidFill>
                  <a:prstClr val="black"/>
                </a:solidFill>
                <a:latin typeface="Berlin Sans FB" panose="020E0602020502020306" pitchFamily="34" charset="0"/>
              </a:rPr>
              <a:t> yang </a:t>
            </a:r>
            <a:r>
              <a:rPr lang="en-US" sz="2400" dirty="0" err="1">
                <a:solidFill>
                  <a:prstClr val="black"/>
                </a:solidFill>
                <a:latin typeface="Berlin Sans FB" panose="020E0602020502020306" pitchFamily="34" charset="0"/>
              </a:rPr>
              <a:t>ditimbulkan</a:t>
            </a:r>
            <a:r>
              <a:rPr lang="en-US" sz="2400" dirty="0">
                <a:solidFill>
                  <a:prstClr val="black"/>
                </a:solidFill>
                <a:latin typeface="Berlin Sans FB" panose="020E0602020502020306" pitchFamily="34" charset="0"/>
              </a:rPr>
              <a:t> </a:t>
            </a:r>
            <a:r>
              <a:rPr lang="en-US" sz="2400" dirty="0" err="1">
                <a:solidFill>
                  <a:prstClr val="black"/>
                </a:solidFill>
                <a:latin typeface="Berlin Sans FB" panose="020E0602020502020306" pitchFamily="34" charset="0"/>
              </a:rPr>
              <a:t>oleh</a:t>
            </a:r>
            <a:r>
              <a:rPr lang="en-US" sz="2400" dirty="0">
                <a:solidFill>
                  <a:prstClr val="black"/>
                </a:solidFill>
                <a:latin typeface="Berlin Sans FB" panose="020E0602020502020306" pitchFamily="34" charset="0"/>
              </a:rPr>
              <a:t> </a:t>
            </a:r>
            <a:r>
              <a:rPr lang="en-US" sz="2400" dirty="0" err="1">
                <a:solidFill>
                  <a:prstClr val="black"/>
                </a:solidFill>
                <a:latin typeface="Berlin Sans FB" panose="020E0602020502020306" pitchFamily="34" charset="0"/>
              </a:rPr>
              <a:t>perbuatan</a:t>
            </a:r>
            <a:r>
              <a:rPr lang="en-US" sz="2400" dirty="0">
                <a:solidFill>
                  <a:prstClr val="black"/>
                </a:solidFill>
                <a:latin typeface="Berlin Sans FB" panose="020E0602020502020306" pitchFamily="34" charset="0"/>
              </a:rPr>
              <a:t> </a:t>
            </a:r>
            <a:r>
              <a:rPr lang="en-US" sz="2400" dirty="0" err="1">
                <a:solidFill>
                  <a:prstClr val="black"/>
                </a:solidFill>
                <a:latin typeface="Berlin Sans FB" panose="020E0602020502020306" pitchFamily="34" charset="0"/>
              </a:rPr>
              <a:t>tersebut</a:t>
            </a:r>
            <a:r>
              <a:rPr lang="en-US" sz="2400" dirty="0">
                <a:solidFill>
                  <a:prstClr val="black"/>
                </a:solidFill>
                <a:latin typeface="Berlin Sans FB" panose="020E0602020502020306" pitchFamily="34" charset="0"/>
              </a:rPr>
              <a:t>.” </a:t>
            </a:r>
            <a:endParaRPr lang="id-ID" sz="2400" dirty="0" smtClean="0">
              <a:solidFill>
                <a:prstClr val="black"/>
              </a:solidFill>
              <a:latin typeface="Berlin Sans FB" panose="020E0602020502020306" pitchFamily="34" charset="0"/>
            </a:endParaRPr>
          </a:p>
          <a:p>
            <a:pPr algn="ctr"/>
            <a:endParaRPr lang="id-ID" sz="1200" dirty="0">
              <a:solidFill>
                <a:prstClr val="black"/>
              </a:solidFill>
            </a:endParaRPr>
          </a:p>
          <a:p>
            <a:pPr algn="ctr"/>
            <a:r>
              <a:rPr lang="en-US" sz="2000" dirty="0" smtClean="0">
                <a:solidFill>
                  <a:prstClr val="black"/>
                </a:solidFill>
              </a:rPr>
              <a:t>(</a:t>
            </a:r>
            <a:r>
              <a:rPr lang="en-US" sz="2000" dirty="0" err="1">
                <a:solidFill>
                  <a:prstClr val="black"/>
                </a:solidFill>
              </a:rPr>
              <a:t>Lihat</a:t>
            </a:r>
            <a:r>
              <a:rPr lang="en-US" sz="2000" dirty="0">
                <a:solidFill>
                  <a:prstClr val="black"/>
                </a:solidFill>
              </a:rPr>
              <a:t> </a:t>
            </a:r>
            <a:r>
              <a:rPr lang="en-US" sz="2000" dirty="0" err="1">
                <a:solidFill>
                  <a:prstClr val="black"/>
                </a:solidFill>
              </a:rPr>
              <a:t>Taisir</a:t>
            </a:r>
            <a:r>
              <a:rPr lang="en-US" sz="2000" dirty="0">
                <a:solidFill>
                  <a:prstClr val="black"/>
                </a:solidFill>
              </a:rPr>
              <a:t> Al-Karim Ar-Rahman,hal.457)</a:t>
            </a:r>
            <a:endParaRPr lang="id-ID" sz="2000" dirty="0">
              <a:solidFill>
                <a:prstClr val="black"/>
              </a:solidFill>
            </a:endParaRPr>
          </a:p>
        </p:txBody>
      </p:sp>
    </p:spTree>
    <p:extLst>
      <p:ext uri="{BB962C8B-B14F-4D97-AF65-F5344CB8AC3E}">
        <p14:creationId xmlns:p14="http://schemas.microsoft.com/office/powerpoint/2010/main" val="1856080838"/>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1525236" y="1052774"/>
            <a:ext cx="8783021" cy="3477875"/>
          </a:xfrm>
          <a:prstGeom prst="rect">
            <a:avLst/>
          </a:prstGeom>
        </p:spPr>
        <p:txBody>
          <a:bodyPr wrap="square">
            <a:spAutoFit/>
          </a:bodyPr>
          <a:lstStyle/>
          <a:p>
            <a:pPr algn="ctr"/>
            <a:r>
              <a:rPr lang="en-US" sz="2000" dirty="0">
                <a:solidFill>
                  <a:prstClr val="black"/>
                </a:solidFill>
              </a:rPr>
              <a:t>Al-Imam </a:t>
            </a:r>
            <a:r>
              <a:rPr lang="en-US" sz="2000" dirty="0" err="1">
                <a:solidFill>
                  <a:prstClr val="black"/>
                </a:solidFill>
              </a:rPr>
              <a:t>Ath-Thabari</a:t>
            </a:r>
            <a:r>
              <a:rPr lang="en-US" sz="2000" dirty="0">
                <a:solidFill>
                  <a:prstClr val="black"/>
                </a:solidFill>
              </a:rPr>
              <a:t> </a:t>
            </a:r>
            <a:r>
              <a:rPr lang="en-US" sz="2000" dirty="0" err="1" smtClean="0">
                <a:solidFill>
                  <a:prstClr val="black"/>
                </a:solidFill>
              </a:rPr>
              <a:t>rahimahullah</a:t>
            </a:r>
            <a:r>
              <a:rPr lang="en-US" sz="2000" dirty="0" smtClean="0">
                <a:solidFill>
                  <a:prstClr val="black"/>
                </a:solidFill>
              </a:rPr>
              <a:t>, </a:t>
            </a:r>
            <a:endParaRPr lang="id-ID" sz="2000" dirty="0" smtClean="0">
              <a:solidFill>
                <a:prstClr val="black"/>
              </a:solidFill>
            </a:endParaRPr>
          </a:p>
          <a:p>
            <a:pPr algn="ctr"/>
            <a:r>
              <a:rPr lang="en-US" sz="2800" i="1" dirty="0" smtClean="0">
                <a:solidFill>
                  <a:srgbClr val="FF0000"/>
                </a:solidFill>
              </a:rPr>
              <a:t>“</a:t>
            </a:r>
            <a:r>
              <a:rPr lang="en-US" sz="2800" i="1" dirty="0">
                <a:solidFill>
                  <a:srgbClr val="FF0000"/>
                </a:solidFill>
              </a:rPr>
              <a:t>Dan </a:t>
            </a:r>
            <a:r>
              <a:rPr lang="en-US" sz="2800" i="1" dirty="0" err="1">
                <a:solidFill>
                  <a:srgbClr val="FF0000"/>
                </a:solidFill>
              </a:rPr>
              <a:t>zina</a:t>
            </a:r>
            <a:r>
              <a:rPr lang="en-US" sz="2800" i="1" dirty="0">
                <a:solidFill>
                  <a:srgbClr val="FF0000"/>
                </a:solidFill>
              </a:rPr>
              <a:t> </a:t>
            </a:r>
            <a:r>
              <a:rPr lang="en-US" sz="2800" i="1" dirty="0" err="1">
                <a:solidFill>
                  <a:srgbClr val="FF0000"/>
                </a:solidFill>
              </a:rPr>
              <a:t>merupakan</a:t>
            </a:r>
            <a:r>
              <a:rPr lang="en-US" sz="2800" i="1" dirty="0">
                <a:solidFill>
                  <a:srgbClr val="FF0000"/>
                </a:solidFill>
              </a:rPr>
              <a:t> </a:t>
            </a:r>
            <a:r>
              <a:rPr lang="en-US" sz="2800" i="1" dirty="0" err="1">
                <a:solidFill>
                  <a:srgbClr val="FF0000"/>
                </a:solidFill>
              </a:rPr>
              <a:t>sejelek-jelek</a:t>
            </a:r>
            <a:r>
              <a:rPr lang="en-US" sz="2800" i="1" dirty="0">
                <a:solidFill>
                  <a:srgbClr val="FF0000"/>
                </a:solidFill>
              </a:rPr>
              <a:t> </a:t>
            </a:r>
            <a:r>
              <a:rPr lang="en-US" sz="2800" i="1" dirty="0" err="1">
                <a:solidFill>
                  <a:srgbClr val="FF0000"/>
                </a:solidFill>
              </a:rPr>
              <a:t>jalan</a:t>
            </a:r>
            <a:r>
              <a:rPr lang="en-US" sz="2800" i="1" dirty="0">
                <a:solidFill>
                  <a:srgbClr val="FF0000"/>
                </a:solidFill>
              </a:rPr>
              <a:t>, </a:t>
            </a:r>
            <a:r>
              <a:rPr lang="en-US" sz="2800" i="1" dirty="0" err="1">
                <a:solidFill>
                  <a:srgbClr val="FF0000"/>
                </a:solidFill>
              </a:rPr>
              <a:t>karena</a:t>
            </a:r>
            <a:r>
              <a:rPr lang="en-US" sz="2800" i="1" dirty="0">
                <a:solidFill>
                  <a:srgbClr val="FF0000"/>
                </a:solidFill>
              </a:rPr>
              <a:t> </a:t>
            </a:r>
            <a:r>
              <a:rPr lang="en-US" sz="2800" i="1" dirty="0" err="1">
                <a:solidFill>
                  <a:srgbClr val="FF0000"/>
                </a:solidFill>
              </a:rPr>
              <a:t>ia</a:t>
            </a:r>
            <a:r>
              <a:rPr lang="en-US" sz="2800" i="1" dirty="0">
                <a:solidFill>
                  <a:srgbClr val="FF0000"/>
                </a:solidFill>
              </a:rPr>
              <a:t> </a:t>
            </a:r>
            <a:r>
              <a:rPr lang="en-US" sz="2800" i="1" dirty="0" err="1">
                <a:solidFill>
                  <a:srgbClr val="FF0000"/>
                </a:solidFill>
              </a:rPr>
              <a:t>adalah</a:t>
            </a:r>
            <a:r>
              <a:rPr lang="en-US" sz="2800" i="1" dirty="0">
                <a:solidFill>
                  <a:srgbClr val="FF0000"/>
                </a:solidFill>
              </a:rPr>
              <a:t> </a:t>
            </a:r>
            <a:r>
              <a:rPr lang="en-US" sz="2800" i="1" dirty="0" err="1">
                <a:solidFill>
                  <a:srgbClr val="FF0000"/>
                </a:solidFill>
              </a:rPr>
              <a:t>jalannya</a:t>
            </a:r>
            <a:r>
              <a:rPr lang="en-US" sz="2800" i="1" dirty="0">
                <a:solidFill>
                  <a:srgbClr val="FF0000"/>
                </a:solidFill>
              </a:rPr>
              <a:t> orang-orang yang </a:t>
            </a:r>
            <a:r>
              <a:rPr lang="en-US" sz="2800" i="1" dirty="0" err="1">
                <a:solidFill>
                  <a:srgbClr val="FF0000"/>
                </a:solidFill>
              </a:rPr>
              <a:t>suka</a:t>
            </a:r>
            <a:r>
              <a:rPr lang="en-US" sz="2800" i="1" dirty="0">
                <a:solidFill>
                  <a:srgbClr val="FF0000"/>
                </a:solidFill>
              </a:rPr>
              <a:t> </a:t>
            </a:r>
            <a:r>
              <a:rPr lang="en-US" sz="2800" i="1" dirty="0" err="1">
                <a:solidFill>
                  <a:srgbClr val="FF0000"/>
                </a:solidFill>
              </a:rPr>
              <a:t>bermaksiat</a:t>
            </a:r>
            <a:r>
              <a:rPr lang="en-US" sz="2800" i="1" dirty="0">
                <a:solidFill>
                  <a:srgbClr val="FF0000"/>
                </a:solidFill>
              </a:rPr>
              <a:t> </a:t>
            </a:r>
            <a:r>
              <a:rPr lang="en-US" sz="2800" i="1" dirty="0" err="1">
                <a:solidFill>
                  <a:srgbClr val="FF0000"/>
                </a:solidFill>
              </a:rPr>
              <a:t>kepada</a:t>
            </a:r>
            <a:r>
              <a:rPr lang="en-US" sz="2800" i="1" dirty="0">
                <a:solidFill>
                  <a:srgbClr val="FF0000"/>
                </a:solidFill>
              </a:rPr>
              <a:t> Allah </a:t>
            </a:r>
            <a:r>
              <a:rPr lang="en-US" sz="2800" i="1" dirty="0" err="1">
                <a:solidFill>
                  <a:srgbClr val="FF0000"/>
                </a:solidFill>
              </a:rPr>
              <a:t>subhanahu</a:t>
            </a:r>
            <a:r>
              <a:rPr lang="en-US" sz="2800" i="1" dirty="0">
                <a:solidFill>
                  <a:srgbClr val="FF0000"/>
                </a:solidFill>
              </a:rPr>
              <a:t> </a:t>
            </a:r>
            <a:r>
              <a:rPr lang="en-US" sz="2800" i="1" dirty="0" err="1">
                <a:solidFill>
                  <a:srgbClr val="FF0000"/>
                </a:solidFill>
              </a:rPr>
              <a:t>wata’ala</a:t>
            </a:r>
            <a:r>
              <a:rPr lang="en-US" sz="2800" i="1" dirty="0">
                <a:solidFill>
                  <a:srgbClr val="FF0000"/>
                </a:solidFill>
              </a:rPr>
              <a:t>, </a:t>
            </a:r>
            <a:r>
              <a:rPr lang="en-US" sz="2800" i="1" dirty="0" err="1">
                <a:solidFill>
                  <a:srgbClr val="FF0000"/>
                </a:solidFill>
              </a:rPr>
              <a:t>dan</a:t>
            </a:r>
            <a:r>
              <a:rPr lang="en-US" sz="2800" i="1" dirty="0">
                <a:solidFill>
                  <a:srgbClr val="FF0000"/>
                </a:solidFill>
              </a:rPr>
              <a:t> </a:t>
            </a:r>
            <a:r>
              <a:rPr lang="en-US" sz="2800" i="1" dirty="0" err="1">
                <a:solidFill>
                  <a:srgbClr val="FF0000"/>
                </a:solidFill>
              </a:rPr>
              <a:t>melanggar</a:t>
            </a:r>
            <a:r>
              <a:rPr lang="en-US" sz="2800" i="1" dirty="0">
                <a:solidFill>
                  <a:srgbClr val="FF0000"/>
                </a:solidFill>
              </a:rPr>
              <a:t> </a:t>
            </a:r>
            <a:r>
              <a:rPr lang="en-US" sz="2800" i="1" dirty="0" err="1">
                <a:solidFill>
                  <a:srgbClr val="FF0000"/>
                </a:solidFill>
              </a:rPr>
              <a:t>perintah</a:t>
            </a:r>
            <a:r>
              <a:rPr lang="en-US" sz="2800" i="1" dirty="0">
                <a:solidFill>
                  <a:srgbClr val="FF0000"/>
                </a:solidFill>
              </a:rPr>
              <a:t>-Nya. </a:t>
            </a:r>
            <a:endParaRPr lang="id-ID" sz="2800" i="1" dirty="0" smtClean="0">
              <a:solidFill>
                <a:srgbClr val="FF0000"/>
              </a:solidFill>
            </a:endParaRPr>
          </a:p>
          <a:p>
            <a:pPr algn="ctr"/>
            <a:r>
              <a:rPr lang="en-US" sz="2800" i="1" dirty="0" err="1" smtClean="0">
                <a:solidFill>
                  <a:srgbClr val="FF0000"/>
                </a:solidFill>
              </a:rPr>
              <a:t>Maka</a:t>
            </a:r>
            <a:r>
              <a:rPr lang="en-US" sz="2800" i="1" dirty="0" smtClean="0">
                <a:solidFill>
                  <a:srgbClr val="FF0000"/>
                </a:solidFill>
              </a:rPr>
              <a:t> </a:t>
            </a:r>
            <a:r>
              <a:rPr lang="en-US" sz="2800" i="1" dirty="0" err="1">
                <a:solidFill>
                  <a:srgbClr val="FF0000"/>
                </a:solidFill>
              </a:rPr>
              <a:t>jadilah</a:t>
            </a:r>
            <a:r>
              <a:rPr lang="en-US" sz="2800" i="1" dirty="0">
                <a:solidFill>
                  <a:srgbClr val="FF0000"/>
                </a:solidFill>
              </a:rPr>
              <a:t> </a:t>
            </a:r>
            <a:r>
              <a:rPr lang="en-US" sz="2800" i="1" dirty="0" err="1">
                <a:solidFill>
                  <a:srgbClr val="FF0000"/>
                </a:solidFill>
              </a:rPr>
              <a:t>ia</a:t>
            </a:r>
            <a:r>
              <a:rPr lang="en-US" sz="2800" i="1" dirty="0">
                <a:solidFill>
                  <a:srgbClr val="FF0000"/>
                </a:solidFill>
              </a:rPr>
              <a:t> </a:t>
            </a:r>
            <a:r>
              <a:rPr lang="en-US" sz="2800" i="1" dirty="0" err="1">
                <a:solidFill>
                  <a:srgbClr val="FF0000"/>
                </a:solidFill>
              </a:rPr>
              <a:t>sejelek-jelek</a:t>
            </a:r>
            <a:r>
              <a:rPr lang="en-US" sz="2800" i="1" dirty="0">
                <a:solidFill>
                  <a:srgbClr val="FF0000"/>
                </a:solidFill>
              </a:rPr>
              <a:t> </a:t>
            </a:r>
            <a:r>
              <a:rPr lang="en-US" sz="2800" i="1" dirty="0" err="1">
                <a:solidFill>
                  <a:srgbClr val="FF0000"/>
                </a:solidFill>
              </a:rPr>
              <a:t>jalan</a:t>
            </a:r>
            <a:r>
              <a:rPr lang="en-US" sz="2800" i="1" dirty="0">
                <a:solidFill>
                  <a:srgbClr val="FF0000"/>
                </a:solidFill>
              </a:rPr>
              <a:t> yang </a:t>
            </a:r>
            <a:r>
              <a:rPr lang="en-US" sz="2800" i="1" dirty="0" err="1">
                <a:solidFill>
                  <a:srgbClr val="FF0000"/>
                </a:solidFill>
              </a:rPr>
              <a:t>menyeret</a:t>
            </a:r>
            <a:r>
              <a:rPr lang="en-US" sz="2800" i="1" dirty="0">
                <a:solidFill>
                  <a:srgbClr val="FF0000"/>
                </a:solidFill>
              </a:rPr>
              <a:t> </a:t>
            </a:r>
            <a:r>
              <a:rPr lang="en-US" sz="2800" i="1" dirty="0" err="1">
                <a:solidFill>
                  <a:srgbClr val="FF0000"/>
                </a:solidFill>
              </a:rPr>
              <a:t>pelakunya</a:t>
            </a:r>
            <a:r>
              <a:rPr lang="en-US" sz="2800" i="1" dirty="0">
                <a:solidFill>
                  <a:srgbClr val="FF0000"/>
                </a:solidFill>
              </a:rPr>
              <a:t> </a:t>
            </a:r>
            <a:r>
              <a:rPr lang="en-US" sz="2800" i="1" dirty="0" err="1">
                <a:solidFill>
                  <a:srgbClr val="FF0000"/>
                </a:solidFill>
              </a:rPr>
              <a:t>kedalam</a:t>
            </a:r>
            <a:r>
              <a:rPr lang="en-US" sz="2800" i="1" dirty="0">
                <a:solidFill>
                  <a:srgbClr val="FF0000"/>
                </a:solidFill>
              </a:rPr>
              <a:t> </a:t>
            </a:r>
            <a:r>
              <a:rPr lang="en-US" sz="2800" i="1" dirty="0" err="1">
                <a:solidFill>
                  <a:srgbClr val="FF0000"/>
                </a:solidFill>
              </a:rPr>
              <a:t>neraka</a:t>
            </a:r>
            <a:r>
              <a:rPr lang="en-US" sz="2800" i="1" dirty="0">
                <a:solidFill>
                  <a:srgbClr val="FF0000"/>
                </a:solidFill>
              </a:rPr>
              <a:t> Jahannam.” </a:t>
            </a:r>
            <a:endParaRPr lang="id-ID" sz="2800" i="1" dirty="0" smtClean="0">
              <a:solidFill>
                <a:srgbClr val="FF0000"/>
              </a:solidFill>
            </a:endParaRPr>
          </a:p>
          <a:p>
            <a:pPr algn="ctr"/>
            <a:endParaRPr lang="id-ID" sz="2000" dirty="0" smtClean="0">
              <a:solidFill>
                <a:prstClr val="black"/>
              </a:solidFill>
            </a:endParaRPr>
          </a:p>
          <a:p>
            <a:pPr algn="ctr"/>
            <a:r>
              <a:rPr lang="en-US" sz="2000" dirty="0" smtClean="0">
                <a:solidFill>
                  <a:prstClr val="black"/>
                </a:solidFill>
              </a:rPr>
              <a:t>(</a:t>
            </a:r>
            <a:r>
              <a:rPr lang="en-US" sz="2000" dirty="0" err="1">
                <a:solidFill>
                  <a:prstClr val="black"/>
                </a:solidFill>
              </a:rPr>
              <a:t>Tafsir</a:t>
            </a:r>
            <a:r>
              <a:rPr lang="en-US" sz="2000" dirty="0">
                <a:solidFill>
                  <a:prstClr val="black"/>
                </a:solidFill>
              </a:rPr>
              <a:t> </a:t>
            </a:r>
            <a:r>
              <a:rPr lang="en-US" sz="2000" dirty="0" err="1">
                <a:solidFill>
                  <a:prstClr val="black"/>
                </a:solidFill>
              </a:rPr>
              <a:t>Ath-Thabari</a:t>
            </a:r>
            <a:r>
              <a:rPr lang="en-US" sz="2000" dirty="0">
                <a:solidFill>
                  <a:prstClr val="black"/>
                </a:solidFill>
              </a:rPr>
              <a:t>, 17/438)</a:t>
            </a:r>
            <a:endParaRPr lang="id-ID" sz="2000" dirty="0">
              <a:solidFill>
                <a:prstClr val="black"/>
              </a:solidFill>
            </a:endParaRPr>
          </a:p>
          <a:p>
            <a:pPr algn="ctr"/>
            <a:endParaRPr lang="id-ID" sz="2000" dirty="0">
              <a:solidFill>
                <a:prstClr val="black"/>
              </a:solidFill>
            </a:endParaRPr>
          </a:p>
        </p:txBody>
      </p:sp>
    </p:spTree>
    <p:extLst>
      <p:ext uri="{BB962C8B-B14F-4D97-AF65-F5344CB8AC3E}">
        <p14:creationId xmlns:p14="http://schemas.microsoft.com/office/powerpoint/2010/main" val="3741844605"/>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id-ID" sz="6000" dirty="0" smtClean="0">
                <a:ln w="28575">
                  <a:solidFill>
                    <a:srgbClr val="FFFF00"/>
                  </a:solidFill>
                </a:ln>
                <a:solidFill>
                  <a:schemeClr val="tx2"/>
                </a:solidFill>
                <a:latin typeface="FORQUE" panose="02000500000000000000" pitchFamily="2" charset="0"/>
              </a:rPr>
              <a:t>POKOK  MATERI </a:t>
            </a:r>
            <a:endParaRPr lang="id-ID" sz="6000" dirty="0">
              <a:ln w="28575">
                <a:solidFill>
                  <a:srgbClr val="FFFF00"/>
                </a:solidFill>
              </a:ln>
              <a:solidFill>
                <a:schemeClr val="tx2"/>
              </a:solidFill>
              <a:latin typeface="FORQUE" panose="02000500000000000000" pitchFamily="2" charset="0"/>
            </a:endParaRPr>
          </a:p>
        </p:txBody>
      </p:sp>
      <p:sp>
        <p:nvSpPr>
          <p:cNvPr id="5" name="Text Placeholder 4"/>
          <p:cNvSpPr>
            <a:spLocks noGrp="1"/>
          </p:cNvSpPr>
          <p:nvPr>
            <p:ph type="body" sz="quarter" idx="10"/>
          </p:nvPr>
        </p:nvSpPr>
        <p:spPr/>
        <p:txBody>
          <a:bodyPr/>
          <a:lstStyle/>
          <a:p>
            <a:r>
              <a:rPr lang="id-ID"/>
              <a:t>1</a:t>
            </a:r>
            <a:endParaRPr lang="id-ID" dirty="0"/>
          </a:p>
        </p:txBody>
      </p:sp>
      <p:sp>
        <p:nvSpPr>
          <p:cNvPr id="6" name="Text Placeholder 5"/>
          <p:cNvSpPr>
            <a:spLocks noGrp="1"/>
          </p:cNvSpPr>
          <p:nvPr>
            <p:ph type="body" sz="quarter" idx="11"/>
          </p:nvPr>
        </p:nvSpPr>
        <p:spPr/>
        <p:txBody>
          <a:bodyPr/>
          <a:lstStyle/>
          <a:p>
            <a:r>
              <a:rPr lang="id-ID" dirty="0" smtClean="0"/>
              <a:t>JAUHI ZINA</a:t>
            </a:r>
            <a:endParaRPr lang="id-ID" dirty="0"/>
          </a:p>
        </p:txBody>
      </p:sp>
      <p:sp>
        <p:nvSpPr>
          <p:cNvPr id="7" name="Text Placeholder 6"/>
          <p:cNvSpPr>
            <a:spLocks noGrp="1"/>
          </p:cNvSpPr>
          <p:nvPr>
            <p:ph type="body" sz="quarter" idx="12"/>
          </p:nvPr>
        </p:nvSpPr>
        <p:spPr/>
        <p:txBody>
          <a:bodyPr/>
          <a:lstStyle/>
          <a:p>
            <a:r>
              <a:rPr lang="id-ID"/>
              <a:t>2</a:t>
            </a:r>
            <a:endParaRPr lang="id-ID" dirty="0"/>
          </a:p>
        </p:txBody>
      </p:sp>
      <p:sp>
        <p:nvSpPr>
          <p:cNvPr id="8" name="Text Placeholder 7"/>
          <p:cNvSpPr>
            <a:spLocks noGrp="1"/>
          </p:cNvSpPr>
          <p:nvPr>
            <p:ph type="body" sz="quarter" idx="13"/>
          </p:nvPr>
        </p:nvSpPr>
        <p:spPr>
          <a:xfrm>
            <a:off x="2373624" y="4006848"/>
            <a:ext cx="3872629" cy="476250"/>
          </a:xfrm>
        </p:spPr>
        <p:txBody>
          <a:bodyPr/>
          <a:lstStyle/>
          <a:p>
            <a:r>
              <a:rPr lang="id-ID" dirty="0" smtClean="0"/>
              <a:t>IMAN KEPADA MALAIKAT</a:t>
            </a:r>
            <a:endParaRPr lang="id-ID" dirty="0"/>
          </a:p>
        </p:txBody>
      </p:sp>
      <p:sp>
        <p:nvSpPr>
          <p:cNvPr id="9" name="Text Placeholder 8"/>
          <p:cNvSpPr>
            <a:spLocks noGrp="1"/>
          </p:cNvSpPr>
          <p:nvPr>
            <p:ph type="body" sz="quarter" idx="14"/>
          </p:nvPr>
        </p:nvSpPr>
        <p:spPr/>
        <p:txBody>
          <a:bodyPr/>
          <a:lstStyle/>
          <a:p>
            <a:r>
              <a:rPr lang="id-ID"/>
              <a:t>3</a:t>
            </a:r>
            <a:endParaRPr lang="id-ID" dirty="0"/>
          </a:p>
        </p:txBody>
      </p:sp>
      <p:sp>
        <p:nvSpPr>
          <p:cNvPr id="10" name="Text Placeholder 9"/>
          <p:cNvSpPr>
            <a:spLocks noGrp="1"/>
          </p:cNvSpPr>
          <p:nvPr>
            <p:ph type="body" sz="quarter" idx="15"/>
          </p:nvPr>
        </p:nvSpPr>
        <p:spPr/>
        <p:txBody>
          <a:bodyPr/>
          <a:lstStyle/>
          <a:p>
            <a:r>
              <a:rPr lang="id-ID" dirty="0" smtClean="0"/>
              <a:t>MENUNTUT ILMU</a:t>
            </a:r>
            <a:endParaRPr lang="id-ID" dirty="0"/>
          </a:p>
        </p:txBody>
      </p:sp>
      <p:sp>
        <p:nvSpPr>
          <p:cNvPr id="11" name="Text Placeholder 10"/>
          <p:cNvSpPr>
            <a:spLocks noGrp="1"/>
          </p:cNvSpPr>
          <p:nvPr>
            <p:ph type="body" sz="quarter" idx="16"/>
          </p:nvPr>
        </p:nvSpPr>
        <p:spPr/>
        <p:txBody>
          <a:bodyPr/>
          <a:lstStyle/>
          <a:p>
            <a:r>
              <a:rPr lang="id-ID"/>
              <a:t>4</a:t>
            </a:r>
            <a:endParaRPr lang="id-ID" dirty="0"/>
          </a:p>
        </p:txBody>
      </p:sp>
      <p:sp>
        <p:nvSpPr>
          <p:cNvPr id="12" name="Text Placeholder 11"/>
          <p:cNvSpPr>
            <a:spLocks noGrp="1"/>
          </p:cNvSpPr>
          <p:nvPr>
            <p:ph type="body" sz="quarter" idx="17"/>
          </p:nvPr>
        </p:nvSpPr>
        <p:spPr/>
        <p:txBody>
          <a:bodyPr/>
          <a:lstStyle/>
          <a:p>
            <a:r>
              <a:rPr lang="id-ID" dirty="0" smtClean="0"/>
              <a:t>HAJI</a:t>
            </a:r>
            <a:endParaRPr lang="id-ID" dirty="0"/>
          </a:p>
        </p:txBody>
      </p:sp>
      <p:sp>
        <p:nvSpPr>
          <p:cNvPr id="13" name="Text Placeholder 12"/>
          <p:cNvSpPr>
            <a:spLocks noGrp="1"/>
          </p:cNvSpPr>
          <p:nvPr>
            <p:ph type="body" sz="quarter" idx="18"/>
          </p:nvPr>
        </p:nvSpPr>
        <p:spPr/>
        <p:txBody>
          <a:bodyPr/>
          <a:lstStyle/>
          <a:p>
            <a:r>
              <a:rPr lang="id-ID"/>
              <a:t>5</a:t>
            </a:r>
            <a:endParaRPr lang="id-ID" dirty="0"/>
          </a:p>
        </p:txBody>
      </p:sp>
      <p:sp>
        <p:nvSpPr>
          <p:cNvPr id="14" name="Text Placeholder 13"/>
          <p:cNvSpPr>
            <a:spLocks noGrp="1"/>
          </p:cNvSpPr>
          <p:nvPr>
            <p:ph type="body" sz="quarter" idx="19"/>
          </p:nvPr>
        </p:nvSpPr>
        <p:spPr/>
        <p:txBody>
          <a:bodyPr/>
          <a:lstStyle/>
          <a:p>
            <a:r>
              <a:rPr lang="id-ID" dirty="0" smtClean="0"/>
              <a:t>ZAKAT-WAKAF</a:t>
            </a:r>
            <a:endParaRPr lang="id-ID" dirty="0"/>
          </a:p>
        </p:txBody>
      </p:sp>
      <p:sp>
        <p:nvSpPr>
          <p:cNvPr id="15" name="Text Placeholder 14"/>
          <p:cNvSpPr>
            <a:spLocks noGrp="1"/>
          </p:cNvSpPr>
          <p:nvPr>
            <p:ph type="body" sz="quarter" idx="20"/>
          </p:nvPr>
        </p:nvSpPr>
        <p:spPr/>
        <p:txBody>
          <a:bodyPr/>
          <a:lstStyle/>
          <a:p>
            <a:r>
              <a:rPr lang="id-ID"/>
              <a:t>6</a:t>
            </a:r>
            <a:endParaRPr lang="id-ID" dirty="0"/>
          </a:p>
        </p:txBody>
      </p:sp>
      <p:sp>
        <p:nvSpPr>
          <p:cNvPr id="16" name="Text Placeholder 15"/>
          <p:cNvSpPr>
            <a:spLocks noGrp="1"/>
          </p:cNvSpPr>
          <p:nvPr>
            <p:ph type="body" sz="quarter" idx="21"/>
          </p:nvPr>
        </p:nvSpPr>
        <p:spPr/>
        <p:txBody>
          <a:bodyPr/>
          <a:lstStyle/>
          <a:p>
            <a:r>
              <a:rPr lang="id-ID" dirty="0" smtClean="0"/>
              <a:t>DAKWAH MADINAH</a:t>
            </a:r>
            <a:endParaRPr lang="id-ID" dirty="0"/>
          </a:p>
        </p:txBody>
      </p:sp>
      <p:sp>
        <p:nvSpPr>
          <p:cNvPr id="17" name="Title 3"/>
          <p:cNvSpPr txBox="1">
            <a:spLocks/>
          </p:cNvSpPr>
          <p:nvPr/>
        </p:nvSpPr>
        <p:spPr>
          <a:xfrm>
            <a:off x="2769629" y="1096675"/>
            <a:ext cx="6648451" cy="777875"/>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800" kern="1200">
                <a:solidFill>
                  <a:schemeClr val="bg1"/>
                </a:solidFill>
                <a:latin typeface="Lato Black" panose="020F0A02020204030203" pitchFamily="34" charset="0"/>
                <a:ea typeface="+mj-ea"/>
                <a:cs typeface="+mj-cs"/>
              </a:defRPr>
            </a:lvl1pPr>
          </a:lstStyle>
          <a:p>
            <a:r>
              <a:rPr lang="id-ID" sz="3600" dirty="0" smtClean="0">
                <a:ln w="28575">
                  <a:noFill/>
                </a:ln>
                <a:solidFill>
                  <a:srgbClr val="FFFF00"/>
                </a:solidFill>
                <a:latin typeface="Tw Cen MT Condensed" panose="020B0606020104020203" pitchFamily="34" charset="0"/>
              </a:rPr>
              <a:t>SEMESTER GENAP</a:t>
            </a:r>
            <a:endParaRPr lang="id-ID" sz="3600" dirty="0">
              <a:ln w="28575">
                <a:noFill/>
              </a:ln>
              <a:solidFill>
                <a:srgbClr val="FFFF00"/>
              </a:solidFill>
              <a:latin typeface="Tw Cen MT Condensed" panose="020B0606020104020203" pitchFamily="34" charset="0"/>
            </a:endParaRPr>
          </a:p>
        </p:txBody>
      </p:sp>
    </p:spTree>
    <p:extLst>
      <p:ext uri="{BB962C8B-B14F-4D97-AF65-F5344CB8AC3E}">
        <p14:creationId xmlns:p14="http://schemas.microsoft.com/office/powerpoint/2010/main" val="6794503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1525236" y="1052774"/>
            <a:ext cx="8783021" cy="4062651"/>
          </a:xfrm>
          <a:prstGeom prst="rect">
            <a:avLst/>
          </a:prstGeom>
        </p:spPr>
        <p:txBody>
          <a:bodyPr wrap="square">
            <a:spAutoFit/>
          </a:bodyPr>
          <a:lstStyle/>
          <a:p>
            <a:pPr algn="ctr"/>
            <a:r>
              <a:rPr lang="en-US" sz="2000" dirty="0" err="1">
                <a:solidFill>
                  <a:prstClr val="black"/>
                </a:solidFill>
              </a:rPr>
              <a:t>Ibnul</a:t>
            </a:r>
            <a:r>
              <a:rPr lang="en-US" sz="2000" dirty="0">
                <a:solidFill>
                  <a:prstClr val="black"/>
                </a:solidFill>
              </a:rPr>
              <a:t> </a:t>
            </a:r>
            <a:r>
              <a:rPr lang="en-US" sz="2000" dirty="0" err="1">
                <a:solidFill>
                  <a:prstClr val="black"/>
                </a:solidFill>
              </a:rPr>
              <a:t>Qoyyim</a:t>
            </a:r>
            <a:r>
              <a:rPr lang="en-US" sz="2000" dirty="0">
                <a:solidFill>
                  <a:prstClr val="black"/>
                </a:solidFill>
              </a:rPr>
              <a:t> </a:t>
            </a:r>
            <a:r>
              <a:rPr lang="en-US" sz="2000" dirty="0" err="1">
                <a:solidFill>
                  <a:prstClr val="black"/>
                </a:solidFill>
              </a:rPr>
              <a:t>rahimahullah</a:t>
            </a:r>
            <a:r>
              <a:rPr lang="en-US" sz="2000" dirty="0">
                <a:solidFill>
                  <a:prstClr val="black"/>
                </a:solidFill>
              </a:rPr>
              <a:t> </a:t>
            </a:r>
            <a:r>
              <a:rPr lang="id-ID" sz="2000" dirty="0" smtClean="0">
                <a:solidFill>
                  <a:prstClr val="black"/>
                </a:solidFill>
              </a:rPr>
              <a:t>,</a:t>
            </a:r>
            <a:endParaRPr lang="id-ID" sz="2800" dirty="0">
              <a:solidFill>
                <a:prstClr val="black"/>
              </a:solidFill>
            </a:endParaRPr>
          </a:p>
          <a:p>
            <a:pPr algn="ctr"/>
            <a:r>
              <a:rPr lang="id-ID" sz="2800" i="1" dirty="0" smtClean="0">
                <a:solidFill>
                  <a:srgbClr val="FF0000"/>
                </a:solidFill>
              </a:rPr>
              <a:t>“</a:t>
            </a:r>
            <a:r>
              <a:rPr lang="en-US" sz="2800" i="1" dirty="0" smtClean="0">
                <a:solidFill>
                  <a:srgbClr val="FF0000"/>
                </a:solidFill>
              </a:rPr>
              <a:t>Allah</a:t>
            </a:r>
            <a:r>
              <a:rPr lang="en-US" sz="2800" i="1" dirty="0">
                <a:solidFill>
                  <a:srgbClr val="FF0000"/>
                </a:solidFill>
              </a:rPr>
              <a:t> </a:t>
            </a:r>
            <a:r>
              <a:rPr lang="id-ID" sz="2800" i="1" dirty="0" smtClean="0">
                <a:solidFill>
                  <a:srgbClr val="FF0000"/>
                </a:solidFill>
              </a:rPr>
              <a:t>SWT</a:t>
            </a:r>
            <a:r>
              <a:rPr lang="en-US" sz="2800" i="1" dirty="0">
                <a:solidFill>
                  <a:srgbClr val="FF0000"/>
                </a:solidFill>
              </a:rPr>
              <a:t> </a:t>
            </a:r>
            <a:r>
              <a:rPr lang="en-US" sz="2800" i="1" dirty="0" err="1">
                <a:solidFill>
                  <a:srgbClr val="FF0000"/>
                </a:solidFill>
              </a:rPr>
              <a:t>mengabarkan</a:t>
            </a:r>
            <a:r>
              <a:rPr lang="en-US" sz="2800" i="1" dirty="0">
                <a:solidFill>
                  <a:srgbClr val="FF0000"/>
                </a:solidFill>
              </a:rPr>
              <a:t> </a:t>
            </a:r>
            <a:r>
              <a:rPr lang="en-US" sz="2800" i="1" dirty="0" err="1">
                <a:solidFill>
                  <a:srgbClr val="FF0000"/>
                </a:solidFill>
              </a:rPr>
              <a:t>tentang</a:t>
            </a:r>
            <a:r>
              <a:rPr lang="en-US" sz="2800" i="1" dirty="0">
                <a:solidFill>
                  <a:srgbClr val="FF0000"/>
                </a:solidFill>
              </a:rPr>
              <a:t> </a:t>
            </a:r>
            <a:r>
              <a:rPr lang="en-US" sz="2800" i="1" dirty="0" err="1">
                <a:solidFill>
                  <a:srgbClr val="FF0000"/>
                </a:solidFill>
              </a:rPr>
              <a:t>akibat</a:t>
            </a:r>
            <a:r>
              <a:rPr lang="en-US" sz="2800" i="1" dirty="0">
                <a:solidFill>
                  <a:srgbClr val="FF0000"/>
                </a:solidFill>
              </a:rPr>
              <a:t> </a:t>
            </a:r>
            <a:r>
              <a:rPr lang="en-US" sz="2800" i="1" dirty="0" err="1">
                <a:solidFill>
                  <a:srgbClr val="FF0000"/>
                </a:solidFill>
              </a:rPr>
              <a:t>perbuatan</a:t>
            </a:r>
            <a:r>
              <a:rPr lang="en-US" sz="2800" i="1" dirty="0">
                <a:solidFill>
                  <a:srgbClr val="FF0000"/>
                </a:solidFill>
              </a:rPr>
              <a:t> </a:t>
            </a:r>
            <a:r>
              <a:rPr lang="en-US" sz="2800" i="1" dirty="0" err="1">
                <a:solidFill>
                  <a:srgbClr val="FF0000"/>
                </a:solidFill>
              </a:rPr>
              <a:t>tersebut</a:t>
            </a:r>
            <a:r>
              <a:rPr lang="en-US" sz="2800" i="1" dirty="0">
                <a:solidFill>
                  <a:srgbClr val="FF0000"/>
                </a:solidFill>
              </a:rPr>
              <a:t>. </a:t>
            </a:r>
            <a:endParaRPr lang="id-ID" sz="2800" i="1" dirty="0" smtClean="0">
              <a:solidFill>
                <a:srgbClr val="FF0000"/>
              </a:solidFill>
            </a:endParaRPr>
          </a:p>
          <a:p>
            <a:pPr algn="ctr"/>
            <a:r>
              <a:rPr lang="en-US" sz="2800" i="1" dirty="0" err="1" smtClean="0">
                <a:solidFill>
                  <a:srgbClr val="FF0000"/>
                </a:solidFill>
              </a:rPr>
              <a:t>Bahwasannya</a:t>
            </a:r>
            <a:r>
              <a:rPr lang="en-US" sz="2800" i="1" dirty="0" smtClean="0">
                <a:solidFill>
                  <a:srgbClr val="FF0000"/>
                </a:solidFill>
              </a:rPr>
              <a:t> </a:t>
            </a:r>
            <a:r>
              <a:rPr lang="en-US" sz="2800" i="1" dirty="0" err="1">
                <a:solidFill>
                  <a:srgbClr val="FF0000"/>
                </a:solidFill>
              </a:rPr>
              <a:t>perbuatan</a:t>
            </a:r>
            <a:r>
              <a:rPr lang="en-US" sz="2800" i="1" dirty="0">
                <a:solidFill>
                  <a:srgbClr val="FF0000"/>
                </a:solidFill>
              </a:rPr>
              <a:t> </a:t>
            </a:r>
            <a:r>
              <a:rPr lang="en-US" sz="2800" i="1" dirty="0" err="1">
                <a:solidFill>
                  <a:srgbClr val="FF0000"/>
                </a:solidFill>
              </a:rPr>
              <a:t>tersebut</a:t>
            </a:r>
            <a:r>
              <a:rPr lang="en-US" sz="2800" i="1" dirty="0">
                <a:solidFill>
                  <a:srgbClr val="FF0000"/>
                </a:solidFill>
              </a:rPr>
              <a:t> </a:t>
            </a:r>
            <a:r>
              <a:rPr lang="en-US" sz="2800" i="1" dirty="0" err="1">
                <a:solidFill>
                  <a:srgbClr val="FF0000"/>
                </a:solidFill>
              </a:rPr>
              <a:t>adalah</a:t>
            </a:r>
            <a:r>
              <a:rPr lang="en-US" sz="2800" i="1" dirty="0">
                <a:solidFill>
                  <a:srgbClr val="FF0000"/>
                </a:solidFill>
              </a:rPr>
              <a:t> </a:t>
            </a:r>
            <a:r>
              <a:rPr lang="en-US" sz="2800" i="1" dirty="0" err="1">
                <a:solidFill>
                  <a:srgbClr val="FF0000"/>
                </a:solidFill>
              </a:rPr>
              <a:t>sejelek-jelek</a:t>
            </a:r>
            <a:r>
              <a:rPr lang="en-US" sz="2800" i="1" dirty="0">
                <a:solidFill>
                  <a:srgbClr val="FF0000"/>
                </a:solidFill>
              </a:rPr>
              <a:t> </a:t>
            </a:r>
            <a:r>
              <a:rPr lang="en-US" sz="2800" i="1" dirty="0" err="1">
                <a:solidFill>
                  <a:srgbClr val="FF0000"/>
                </a:solidFill>
              </a:rPr>
              <a:t>jalan</a:t>
            </a:r>
            <a:r>
              <a:rPr lang="en-US" sz="2800" i="1" dirty="0">
                <a:solidFill>
                  <a:srgbClr val="FF0000"/>
                </a:solidFill>
              </a:rPr>
              <a:t>. </a:t>
            </a:r>
            <a:endParaRPr lang="id-ID" sz="2800" i="1" dirty="0" smtClean="0">
              <a:solidFill>
                <a:srgbClr val="FF0000"/>
              </a:solidFill>
            </a:endParaRPr>
          </a:p>
          <a:p>
            <a:pPr algn="ctr"/>
            <a:r>
              <a:rPr lang="en-US" sz="2800" i="1" dirty="0" err="1" smtClean="0">
                <a:solidFill>
                  <a:srgbClr val="FF0000"/>
                </a:solidFill>
              </a:rPr>
              <a:t>Karena</a:t>
            </a:r>
            <a:r>
              <a:rPr lang="en-US" sz="2800" i="1" dirty="0" smtClean="0">
                <a:solidFill>
                  <a:srgbClr val="FF0000"/>
                </a:solidFill>
              </a:rPr>
              <a:t> </a:t>
            </a:r>
            <a:r>
              <a:rPr lang="en-US" sz="2800" i="1" dirty="0">
                <a:solidFill>
                  <a:srgbClr val="FF0000"/>
                </a:solidFill>
              </a:rPr>
              <a:t>yang </a:t>
            </a:r>
            <a:r>
              <a:rPr lang="en-US" sz="2800" i="1" dirty="0" err="1">
                <a:solidFill>
                  <a:srgbClr val="FF0000"/>
                </a:solidFill>
              </a:rPr>
              <a:t>demikian</a:t>
            </a:r>
            <a:r>
              <a:rPr lang="en-US" sz="2800" i="1" dirty="0">
                <a:solidFill>
                  <a:srgbClr val="FF0000"/>
                </a:solidFill>
              </a:rPr>
              <a:t> </a:t>
            </a:r>
            <a:r>
              <a:rPr lang="en-US" sz="2800" i="1" dirty="0" err="1">
                <a:solidFill>
                  <a:srgbClr val="FF0000"/>
                </a:solidFill>
              </a:rPr>
              <a:t>itu</a:t>
            </a:r>
            <a:r>
              <a:rPr lang="en-US" sz="2800" i="1" dirty="0">
                <a:solidFill>
                  <a:srgbClr val="FF0000"/>
                </a:solidFill>
              </a:rPr>
              <a:t> </a:t>
            </a:r>
            <a:r>
              <a:rPr lang="en-US" sz="2800" i="1" dirty="0" err="1">
                <a:solidFill>
                  <a:srgbClr val="FF0000"/>
                </a:solidFill>
              </a:rPr>
              <a:t>dapat</a:t>
            </a:r>
            <a:r>
              <a:rPr lang="en-US" sz="2800" i="1" dirty="0">
                <a:solidFill>
                  <a:srgbClr val="FF0000"/>
                </a:solidFill>
              </a:rPr>
              <a:t> </a:t>
            </a:r>
            <a:r>
              <a:rPr lang="en-US" sz="2800" i="1" dirty="0" err="1">
                <a:solidFill>
                  <a:srgbClr val="FF0000"/>
                </a:solidFill>
              </a:rPr>
              <a:t>mengantarkan</a:t>
            </a:r>
            <a:r>
              <a:rPr lang="en-US" sz="2800" i="1" dirty="0">
                <a:solidFill>
                  <a:srgbClr val="FF0000"/>
                </a:solidFill>
              </a:rPr>
              <a:t> </a:t>
            </a:r>
            <a:r>
              <a:rPr lang="en-US" sz="2800" i="1" dirty="0" err="1">
                <a:solidFill>
                  <a:srgbClr val="FF0000"/>
                </a:solidFill>
              </a:rPr>
              <a:t>kepada</a:t>
            </a:r>
            <a:r>
              <a:rPr lang="en-US" sz="2800" i="1" dirty="0">
                <a:solidFill>
                  <a:srgbClr val="FF0000"/>
                </a:solidFill>
              </a:rPr>
              <a:t> </a:t>
            </a:r>
            <a:r>
              <a:rPr lang="en-US" sz="2800" i="1" dirty="0" err="1">
                <a:solidFill>
                  <a:srgbClr val="FF0000"/>
                </a:solidFill>
              </a:rPr>
              <a:t>kebinasaan</a:t>
            </a:r>
            <a:r>
              <a:rPr lang="en-US" sz="2800" i="1" dirty="0">
                <a:solidFill>
                  <a:srgbClr val="FF0000"/>
                </a:solidFill>
              </a:rPr>
              <a:t>, </a:t>
            </a:r>
            <a:r>
              <a:rPr lang="en-US" sz="2800" i="1" dirty="0" err="1">
                <a:solidFill>
                  <a:srgbClr val="FF0000"/>
                </a:solidFill>
              </a:rPr>
              <a:t>kehinaan</a:t>
            </a:r>
            <a:r>
              <a:rPr lang="en-US" sz="2800" i="1" dirty="0">
                <a:solidFill>
                  <a:srgbClr val="FF0000"/>
                </a:solidFill>
              </a:rPr>
              <a:t>, </a:t>
            </a:r>
            <a:r>
              <a:rPr lang="en-US" sz="2800" i="1" dirty="0" err="1">
                <a:solidFill>
                  <a:srgbClr val="FF0000"/>
                </a:solidFill>
              </a:rPr>
              <a:t>dan</a:t>
            </a:r>
            <a:r>
              <a:rPr lang="en-US" sz="2800" i="1" dirty="0">
                <a:solidFill>
                  <a:srgbClr val="FF0000"/>
                </a:solidFill>
              </a:rPr>
              <a:t> </a:t>
            </a:r>
            <a:r>
              <a:rPr lang="en-US" sz="2800" i="1" dirty="0" err="1">
                <a:solidFill>
                  <a:srgbClr val="FF0000"/>
                </a:solidFill>
              </a:rPr>
              <a:t>kerendahan</a:t>
            </a:r>
            <a:r>
              <a:rPr lang="en-US" sz="2800" i="1" dirty="0">
                <a:solidFill>
                  <a:srgbClr val="FF0000"/>
                </a:solidFill>
              </a:rPr>
              <a:t> di </a:t>
            </a:r>
            <a:r>
              <a:rPr lang="en-US" sz="2800" i="1" dirty="0" err="1">
                <a:solidFill>
                  <a:srgbClr val="FF0000"/>
                </a:solidFill>
              </a:rPr>
              <a:t>dunia</a:t>
            </a:r>
            <a:r>
              <a:rPr lang="en-US" sz="2800" i="1" dirty="0">
                <a:solidFill>
                  <a:srgbClr val="FF0000"/>
                </a:solidFill>
              </a:rPr>
              <a:t> </a:t>
            </a:r>
            <a:r>
              <a:rPr lang="en-US" sz="2800" i="1" dirty="0" err="1">
                <a:solidFill>
                  <a:srgbClr val="FF0000"/>
                </a:solidFill>
              </a:rPr>
              <a:t>serta</a:t>
            </a:r>
            <a:r>
              <a:rPr lang="en-US" sz="2800" i="1" dirty="0">
                <a:solidFill>
                  <a:srgbClr val="FF0000"/>
                </a:solidFill>
              </a:rPr>
              <a:t> </a:t>
            </a:r>
            <a:r>
              <a:rPr lang="en-US" sz="2800" i="1" dirty="0" err="1">
                <a:solidFill>
                  <a:srgbClr val="FF0000"/>
                </a:solidFill>
              </a:rPr>
              <a:t>mengantarkan</a:t>
            </a:r>
            <a:r>
              <a:rPr lang="en-US" sz="2800" i="1" dirty="0">
                <a:solidFill>
                  <a:srgbClr val="FF0000"/>
                </a:solidFill>
              </a:rPr>
              <a:t> </a:t>
            </a:r>
            <a:r>
              <a:rPr lang="en-US" sz="2800" i="1" dirty="0" err="1">
                <a:solidFill>
                  <a:srgbClr val="FF0000"/>
                </a:solidFill>
              </a:rPr>
              <a:t>kepada</a:t>
            </a:r>
            <a:r>
              <a:rPr lang="en-US" sz="2800" i="1" dirty="0">
                <a:solidFill>
                  <a:srgbClr val="FF0000"/>
                </a:solidFill>
              </a:rPr>
              <a:t> </a:t>
            </a:r>
            <a:r>
              <a:rPr lang="en-US" sz="2800" i="1" dirty="0" err="1">
                <a:solidFill>
                  <a:srgbClr val="FF0000"/>
                </a:solidFill>
              </a:rPr>
              <a:t>adzab</a:t>
            </a:r>
            <a:r>
              <a:rPr lang="en-US" sz="2800" i="1" dirty="0">
                <a:solidFill>
                  <a:srgbClr val="FF0000"/>
                </a:solidFill>
              </a:rPr>
              <a:t> </a:t>
            </a:r>
            <a:r>
              <a:rPr lang="en-US" sz="2800" i="1" dirty="0" err="1" smtClean="0">
                <a:solidFill>
                  <a:srgbClr val="FF0000"/>
                </a:solidFill>
              </a:rPr>
              <a:t>dan</a:t>
            </a:r>
            <a:r>
              <a:rPr lang="en-US" sz="2800" i="1" dirty="0" smtClean="0">
                <a:solidFill>
                  <a:srgbClr val="FF0000"/>
                </a:solidFill>
              </a:rPr>
              <a:t> </a:t>
            </a:r>
            <a:r>
              <a:rPr lang="en-US" sz="2800" i="1" dirty="0" err="1">
                <a:solidFill>
                  <a:srgbClr val="FF0000"/>
                </a:solidFill>
              </a:rPr>
              <a:t>kehinaan</a:t>
            </a:r>
            <a:r>
              <a:rPr lang="en-US" sz="2800" i="1" dirty="0">
                <a:solidFill>
                  <a:srgbClr val="FF0000"/>
                </a:solidFill>
              </a:rPr>
              <a:t> di </a:t>
            </a:r>
            <a:r>
              <a:rPr lang="en-US" sz="2800" i="1" dirty="0" err="1" smtClean="0">
                <a:solidFill>
                  <a:srgbClr val="FF0000"/>
                </a:solidFill>
              </a:rPr>
              <a:t>akhirat</a:t>
            </a:r>
            <a:r>
              <a:rPr lang="id-ID" sz="2800" i="1" dirty="0" smtClean="0">
                <a:solidFill>
                  <a:srgbClr val="FF0000"/>
                </a:solidFill>
              </a:rPr>
              <a:t>”</a:t>
            </a:r>
            <a:r>
              <a:rPr lang="en-US" sz="2800" i="1" dirty="0" smtClean="0">
                <a:solidFill>
                  <a:srgbClr val="FF0000"/>
                </a:solidFill>
              </a:rPr>
              <a:t>. </a:t>
            </a:r>
            <a:endParaRPr lang="id-ID" sz="2800" i="1" dirty="0" smtClean="0">
              <a:solidFill>
                <a:srgbClr val="FF0000"/>
              </a:solidFill>
            </a:endParaRPr>
          </a:p>
          <a:p>
            <a:pPr algn="ctr"/>
            <a:endParaRPr lang="id-ID" sz="2400" dirty="0" smtClean="0">
              <a:solidFill>
                <a:prstClr val="black"/>
              </a:solidFill>
            </a:endParaRPr>
          </a:p>
          <a:p>
            <a:pPr algn="ctr"/>
            <a:r>
              <a:rPr lang="en-US" dirty="0" smtClean="0">
                <a:solidFill>
                  <a:prstClr val="black"/>
                </a:solidFill>
              </a:rPr>
              <a:t>(Al-</a:t>
            </a:r>
            <a:r>
              <a:rPr lang="en-US" dirty="0" err="1" smtClean="0">
                <a:solidFill>
                  <a:prstClr val="black"/>
                </a:solidFill>
              </a:rPr>
              <a:t>Jawab</a:t>
            </a:r>
            <a:r>
              <a:rPr lang="en-US" dirty="0" smtClean="0">
                <a:solidFill>
                  <a:prstClr val="black"/>
                </a:solidFill>
              </a:rPr>
              <a:t> </a:t>
            </a:r>
            <a:r>
              <a:rPr lang="en-US" dirty="0">
                <a:solidFill>
                  <a:prstClr val="black"/>
                </a:solidFill>
              </a:rPr>
              <a:t>Al- </a:t>
            </a:r>
            <a:r>
              <a:rPr lang="en-US" dirty="0" err="1">
                <a:solidFill>
                  <a:prstClr val="black"/>
                </a:solidFill>
              </a:rPr>
              <a:t>Kafi</a:t>
            </a:r>
            <a:r>
              <a:rPr lang="en-US" dirty="0">
                <a:solidFill>
                  <a:prstClr val="black"/>
                </a:solidFill>
              </a:rPr>
              <a:t>, </a:t>
            </a:r>
            <a:r>
              <a:rPr lang="en-US" dirty="0" err="1">
                <a:solidFill>
                  <a:prstClr val="black"/>
                </a:solidFill>
              </a:rPr>
              <a:t>hal</a:t>
            </a:r>
            <a:r>
              <a:rPr lang="en-US" dirty="0">
                <a:solidFill>
                  <a:prstClr val="black"/>
                </a:solidFill>
              </a:rPr>
              <a:t>. 206)</a:t>
            </a:r>
            <a:endParaRPr lang="id-ID" dirty="0">
              <a:solidFill>
                <a:prstClr val="black"/>
              </a:solidFill>
            </a:endParaRPr>
          </a:p>
        </p:txBody>
      </p:sp>
      <p:sp>
        <p:nvSpPr>
          <p:cNvPr id="4" name="Left Arrow 3">
            <a:hlinkClick r:id="rId3" action="ppaction://hlinksldjump"/>
          </p:cNvPr>
          <p:cNvSpPr/>
          <p:nvPr/>
        </p:nvSpPr>
        <p:spPr>
          <a:xfrm>
            <a:off x="11170776" y="6237312"/>
            <a:ext cx="781877" cy="576064"/>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3503042178"/>
      </p:ext>
    </p:extLst>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360" y="271612"/>
            <a:ext cx="11521280" cy="6408712"/>
          </a:xfrm>
          <a:solidFill>
            <a:srgbClr val="FF3300"/>
          </a:solidFill>
        </p:spPr>
        <p:txBody>
          <a:bodyPr/>
          <a:lstStyle/>
          <a:p>
            <a:r>
              <a:rPr lang="en-US" dirty="0" smtClean="0">
                <a:solidFill>
                  <a:srgbClr val="FF3300"/>
                </a:solidFill>
              </a:rPr>
              <a:t>.</a:t>
            </a:r>
            <a:endParaRPr lang="en-US" dirty="0">
              <a:solidFill>
                <a:srgbClr val="FF3300"/>
              </a:solidFill>
            </a:endParaRPr>
          </a:p>
        </p:txBody>
      </p:sp>
      <p:sp>
        <p:nvSpPr>
          <p:cNvPr id="4" name="Title 1"/>
          <p:cNvSpPr txBox="1">
            <a:spLocks/>
          </p:cNvSpPr>
          <p:nvPr/>
        </p:nvSpPr>
        <p:spPr>
          <a:xfrm>
            <a:off x="609600" y="274638"/>
            <a:ext cx="10972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6000" b="1" dirty="0" smtClean="0">
                <a:solidFill>
                  <a:srgbClr val="FFFF00"/>
                </a:solidFill>
                <a:effectLst>
                  <a:outerShdw blurRad="38100" dist="38100" dir="2700000" algn="tl">
                    <a:srgbClr val="000000">
                      <a:alpha val="43137"/>
                    </a:srgbClr>
                  </a:outerShdw>
                </a:effectLst>
              </a:rPr>
              <a:t>DALIL NAQLI</a:t>
            </a:r>
            <a:endParaRPr lang="en-US" sz="6000" b="1" dirty="0">
              <a:solidFill>
                <a:srgbClr val="FFFF00"/>
              </a:solidFill>
              <a:effectLst>
                <a:outerShdw blurRad="38100" dist="38100" dir="2700000" algn="tl">
                  <a:srgbClr val="000000">
                    <a:alpha val="43137"/>
                  </a:srgbClr>
                </a:outerShdw>
              </a:effectLst>
            </a:endParaRPr>
          </a:p>
        </p:txBody>
      </p:sp>
      <p:sp>
        <p:nvSpPr>
          <p:cNvPr id="5" name="Rectangle 4"/>
          <p:cNvSpPr/>
          <p:nvPr/>
        </p:nvSpPr>
        <p:spPr>
          <a:xfrm>
            <a:off x="719404" y="1628807"/>
            <a:ext cx="10849205" cy="3785652"/>
          </a:xfrm>
          <a:prstGeom prst="rect">
            <a:avLst/>
          </a:prstGeom>
          <a:ln>
            <a:solidFill>
              <a:schemeClr val="accent2">
                <a:lumMod val="40000"/>
                <a:lumOff val="60000"/>
              </a:schemeClr>
            </a:solidFill>
          </a:ln>
        </p:spPr>
        <p:txBody>
          <a:bodyPr wrap="square">
            <a:spAutoFit/>
          </a:bodyPr>
          <a:lstStyle/>
          <a:p>
            <a:pPr algn="ctr"/>
            <a:r>
              <a:rPr lang="ar-SA" sz="6000" dirty="0">
                <a:solidFill>
                  <a:prstClr val="white"/>
                </a:solidFill>
                <a:latin typeface="Sakkal Majalla" pitchFamily="2" charset="-78"/>
                <a:cs typeface="Sakkal Majalla" pitchFamily="2" charset="-78"/>
              </a:rPr>
              <a:t>الزَّانِـيَةُ وَالـزَّانِي </a:t>
            </a:r>
            <a:r>
              <a:rPr lang="ar-SA" sz="6000" dirty="0">
                <a:solidFill>
                  <a:srgbClr val="FFFF00"/>
                </a:solidFill>
                <a:latin typeface="Sakkal Majalla" pitchFamily="2" charset="-78"/>
                <a:cs typeface="Sakkal Majalla" pitchFamily="2" charset="-78"/>
              </a:rPr>
              <a:t>فَاجْـلِدُوا كُلَّ وَاحِـدٍ مِّـنْهُمَا مِائَـةَ جَلْدَةٍ</a:t>
            </a:r>
            <a:r>
              <a:rPr lang="ar-SA" sz="6000" dirty="0">
                <a:solidFill>
                  <a:prstClr val="white"/>
                </a:solidFill>
                <a:latin typeface="Sakkal Majalla" pitchFamily="2" charset="-78"/>
                <a:cs typeface="Sakkal Majalla" pitchFamily="2" charset="-78"/>
              </a:rPr>
              <a:t> ۖ </a:t>
            </a:r>
            <a:r>
              <a:rPr lang="ar-SA" sz="6000" dirty="0" smtClean="0">
                <a:solidFill>
                  <a:prstClr val="white"/>
                </a:solidFill>
                <a:latin typeface="Sakkal Majalla" pitchFamily="2" charset="-78"/>
                <a:cs typeface="Sakkal Majalla" pitchFamily="2" charset="-78"/>
              </a:rPr>
              <a:t> وَلَا </a:t>
            </a:r>
            <a:r>
              <a:rPr lang="ar-SA" sz="6000" dirty="0">
                <a:solidFill>
                  <a:prstClr val="white"/>
                </a:solidFill>
                <a:latin typeface="Sakkal Majalla" pitchFamily="2" charset="-78"/>
                <a:cs typeface="Sakkal Majalla" pitchFamily="2" charset="-78"/>
              </a:rPr>
              <a:t>تَأْخُـذْكُم بِهِمَا رَأْفَةٌ فِي دِيْنِ اللَّهِ إِنْ كُنْتُمْ تُؤْمِـنُونَ بِاللَّهِ وَالْيَوْمِ الْآخِـرِ ۖ </a:t>
            </a:r>
            <a:r>
              <a:rPr lang="ar-SA" sz="6000" dirty="0" smtClean="0">
                <a:solidFill>
                  <a:prstClr val="white"/>
                </a:solidFill>
                <a:latin typeface="Sakkal Majalla" pitchFamily="2" charset="-78"/>
                <a:cs typeface="Sakkal Majalla" pitchFamily="2" charset="-78"/>
              </a:rPr>
              <a:t> َ</a:t>
            </a:r>
            <a:r>
              <a:rPr lang="ar-SA" sz="6000" dirty="0" smtClean="0">
                <a:solidFill>
                  <a:srgbClr val="FFFF00"/>
                </a:solidFill>
                <a:latin typeface="Sakkal Majalla" pitchFamily="2" charset="-78"/>
                <a:cs typeface="Sakkal Majalla" pitchFamily="2" charset="-78"/>
              </a:rPr>
              <a:t>وَلْيَشْهَدْ </a:t>
            </a:r>
            <a:r>
              <a:rPr lang="ar-SA" sz="6000" dirty="0">
                <a:solidFill>
                  <a:srgbClr val="FFFF00"/>
                </a:solidFill>
                <a:latin typeface="Sakkal Majalla" pitchFamily="2" charset="-78"/>
                <a:cs typeface="Sakkal Majalla" pitchFamily="2" charset="-78"/>
              </a:rPr>
              <a:t>عَذَابَهُمَا طَائِفَــةٌ مِّنَ الْمُؤْمِنِــيْن</a:t>
            </a:r>
            <a:endParaRPr lang="en-US" sz="6000" dirty="0">
              <a:solidFill>
                <a:srgbClr val="FFFF00"/>
              </a:solidFill>
              <a:latin typeface="Sakkal Majalla" pitchFamily="2" charset="-78"/>
              <a:cs typeface="Sakkal Majalla" pitchFamily="2" charset="-78"/>
            </a:endParaRPr>
          </a:p>
        </p:txBody>
      </p:sp>
    </p:spTree>
    <p:extLst>
      <p:ext uri="{BB962C8B-B14F-4D97-AF65-F5344CB8AC3E}">
        <p14:creationId xmlns:p14="http://schemas.microsoft.com/office/powerpoint/2010/main" val="19835963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360" y="188640"/>
            <a:ext cx="11521280" cy="6480720"/>
          </a:xfrm>
          <a:solidFill>
            <a:srgbClr val="FF3300"/>
          </a:solidFill>
        </p:spPr>
        <p:txBody>
          <a:bodyPr/>
          <a:lstStyle/>
          <a:p>
            <a:endParaRPr lang="en-US" dirty="0"/>
          </a:p>
        </p:txBody>
      </p:sp>
      <p:sp>
        <p:nvSpPr>
          <p:cNvPr id="5" name="Rectangle 4"/>
          <p:cNvSpPr/>
          <p:nvPr/>
        </p:nvSpPr>
        <p:spPr>
          <a:xfrm>
            <a:off x="719404" y="836712"/>
            <a:ext cx="10849205" cy="5170646"/>
          </a:xfrm>
          <a:prstGeom prst="rect">
            <a:avLst/>
          </a:prstGeom>
          <a:ln>
            <a:noFill/>
          </a:ln>
        </p:spPr>
        <p:txBody>
          <a:bodyPr wrap="square">
            <a:spAutoFit/>
          </a:bodyPr>
          <a:lstStyle/>
          <a:p>
            <a:pPr algn="ctr"/>
            <a:r>
              <a:rPr lang="id-ID" sz="6600" dirty="0" smtClean="0">
                <a:solidFill>
                  <a:srgbClr val="FFFF00"/>
                </a:solidFill>
                <a:latin typeface="Gill Sans MT Condensed" pitchFamily="34" charset="0"/>
              </a:rPr>
              <a:t>Rajam</a:t>
            </a:r>
          </a:p>
          <a:p>
            <a:pPr algn="ctr"/>
            <a:r>
              <a:rPr lang="id-ID" sz="6600" dirty="0" smtClean="0">
                <a:solidFill>
                  <a:srgbClr val="FFFF00"/>
                </a:solidFill>
                <a:latin typeface="Gill Sans MT Condensed" pitchFamily="34" charset="0"/>
              </a:rPr>
              <a:t>Dera</a:t>
            </a:r>
          </a:p>
          <a:p>
            <a:pPr algn="ctr"/>
            <a:r>
              <a:rPr lang="id-ID" sz="6600" dirty="0" smtClean="0">
                <a:solidFill>
                  <a:srgbClr val="FFFF00"/>
                </a:solidFill>
                <a:latin typeface="Gill Sans MT Condensed" pitchFamily="34" charset="0"/>
              </a:rPr>
              <a:t>Muhson </a:t>
            </a:r>
          </a:p>
          <a:p>
            <a:pPr algn="ctr"/>
            <a:r>
              <a:rPr lang="id-ID" sz="6600" dirty="0" smtClean="0">
                <a:solidFill>
                  <a:srgbClr val="FFFF00"/>
                </a:solidFill>
                <a:latin typeface="Gill Sans MT Condensed" pitchFamily="34" charset="0"/>
              </a:rPr>
              <a:t>Ghairu Muhson</a:t>
            </a:r>
          </a:p>
          <a:p>
            <a:pPr algn="ctr"/>
            <a:r>
              <a:rPr lang="id-ID" sz="6600" dirty="0" smtClean="0">
                <a:solidFill>
                  <a:srgbClr val="FFFF00"/>
                </a:solidFill>
                <a:latin typeface="Gill Sans MT Condensed" pitchFamily="34" charset="0"/>
              </a:rPr>
              <a:t>Qadzaf</a:t>
            </a:r>
            <a:endParaRPr lang="en-US" sz="6600" dirty="0">
              <a:solidFill>
                <a:srgbClr val="FFFF00"/>
              </a:solidFill>
              <a:latin typeface="Gill Sans MT Condensed" pitchFamily="34" charset="0"/>
            </a:endParaRPr>
          </a:p>
        </p:txBody>
      </p:sp>
      <p:sp>
        <p:nvSpPr>
          <p:cNvPr id="6" name="Left Arrow 5">
            <a:hlinkClick r:id="rId2" action="ppaction://hlinksldjump"/>
          </p:cNvPr>
          <p:cNvSpPr/>
          <p:nvPr/>
        </p:nvSpPr>
        <p:spPr>
          <a:xfrm>
            <a:off x="10800524" y="6021288"/>
            <a:ext cx="781877" cy="576064"/>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18349721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dia Placeholder 2">
            <a:extLst>
              <a:ext uri="{FF2B5EF4-FFF2-40B4-BE49-F238E27FC236}">
                <a16:creationId xmlns="" xmlns:a16="http://schemas.microsoft.com/office/drawing/2014/main" id="{6AF90712-43F8-45A7-9D04-9593CEA937D5}"/>
              </a:ext>
            </a:extLst>
          </p:cNvPr>
          <p:cNvSpPr>
            <a:spLocks noGrp="1"/>
          </p:cNvSpPr>
          <p:nvPr>
            <p:ph type="media" sz="quarter" idx="10"/>
          </p:nvPr>
        </p:nvSpPr>
        <p:spPr/>
      </p:sp>
      <p:pic>
        <p:nvPicPr>
          <p:cNvPr id="11" name="Picture 10">
            <a:extLst>
              <a:ext uri="{FF2B5EF4-FFF2-40B4-BE49-F238E27FC236}">
                <a16:creationId xmlns="" xmlns:a16="http://schemas.microsoft.com/office/drawing/2014/main" id="{3937E8C9-772F-4179-B4FB-79A4D98EE873}"/>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728144" y="590550"/>
            <a:ext cx="10735815" cy="5676900"/>
          </a:xfrm>
          <a:prstGeom prst="rect">
            <a:avLst/>
          </a:prstGeom>
        </p:spPr>
      </p:pic>
    </p:spTree>
    <p:extLst>
      <p:ext uri="{BB962C8B-B14F-4D97-AF65-F5344CB8AC3E}">
        <p14:creationId xmlns:p14="http://schemas.microsoft.com/office/powerpoint/2010/main" val="9148375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p:txBody>
          <a:bodyPr/>
          <a:lstStyle/>
          <a:p>
            <a:r>
              <a:rPr lang="id-ID" sz="2000" dirty="0" smtClean="0">
                <a:solidFill>
                  <a:schemeClr val="accent2">
                    <a:lumMod val="75000"/>
                  </a:schemeClr>
                </a:solidFill>
                <a:effectLst>
                  <a:outerShdw blurRad="38100" dist="38100" dir="2700000" algn="tl">
                    <a:srgbClr val="000000">
                      <a:alpha val="43137"/>
                    </a:srgbClr>
                  </a:outerShdw>
                </a:effectLst>
              </a:rPr>
              <a:t>SMT-2</a:t>
            </a:r>
            <a:endParaRPr lang="id-ID" sz="2000" dirty="0">
              <a:solidFill>
                <a:schemeClr val="accent2">
                  <a:lumMod val="75000"/>
                </a:schemeClr>
              </a:solidFill>
              <a:effectLst>
                <a:outerShdw blurRad="38100" dist="38100" dir="2700000" algn="tl">
                  <a:srgbClr val="000000">
                    <a:alpha val="43137"/>
                  </a:srgbClr>
                </a:outerShdw>
              </a:effectLst>
            </a:endParaRPr>
          </a:p>
        </p:txBody>
      </p:sp>
      <p:sp>
        <p:nvSpPr>
          <p:cNvPr id="5" name="Title 4"/>
          <p:cNvSpPr>
            <a:spLocks noGrp="1"/>
          </p:cNvSpPr>
          <p:nvPr>
            <p:ph type="title"/>
          </p:nvPr>
        </p:nvSpPr>
        <p:spPr>
          <a:xfrm>
            <a:off x="1118332" y="2996859"/>
            <a:ext cx="3932237" cy="702944"/>
          </a:xfrm>
        </p:spPr>
        <p:txBody>
          <a:bodyPr>
            <a:normAutofit/>
          </a:bodyPr>
          <a:lstStyle/>
          <a:p>
            <a:r>
              <a:rPr lang="id-ID" b="1" dirty="0" smtClean="0">
                <a:effectLst>
                  <a:outerShdw blurRad="38100" dist="38100" dir="2700000" algn="tl">
                    <a:srgbClr val="000000">
                      <a:alpha val="43137"/>
                    </a:srgbClr>
                  </a:outerShdw>
                </a:effectLst>
              </a:rPr>
              <a:t>AKIBAT ZINA</a:t>
            </a:r>
            <a:endParaRPr lang="id-ID" b="1" dirty="0">
              <a:effectLst>
                <a:outerShdw blurRad="38100" dist="38100" dir="2700000" algn="tl">
                  <a:srgbClr val="000000">
                    <a:alpha val="43137"/>
                  </a:srgbClr>
                </a:outerShdw>
              </a:effectLst>
            </a:endParaRPr>
          </a:p>
        </p:txBody>
      </p:sp>
      <p:sp>
        <p:nvSpPr>
          <p:cNvPr id="8" name="Text Placeholder 7"/>
          <p:cNvSpPr>
            <a:spLocks noGrp="1"/>
          </p:cNvSpPr>
          <p:nvPr>
            <p:ph type="body" sz="quarter" idx="12"/>
          </p:nvPr>
        </p:nvSpPr>
        <p:spPr/>
        <p:txBody>
          <a:bodyPr/>
          <a:lstStyle/>
          <a:p>
            <a:pPr marL="285750" indent="-285750" algn="l">
              <a:buFont typeface="Wingdings" panose="05000000000000000000" pitchFamily="2" charset="2"/>
              <a:buChar char="v"/>
            </a:pPr>
            <a:r>
              <a:rPr lang="id-ID" dirty="0" smtClean="0"/>
              <a:t>Dunia</a:t>
            </a:r>
          </a:p>
          <a:p>
            <a:pPr marL="285750" indent="-285750" algn="l">
              <a:buFont typeface="Wingdings" panose="05000000000000000000" pitchFamily="2" charset="2"/>
              <a:buChar char="v"/>
            </a:pPr>
            <a:r>
              <a:rPr lang="id-ID" dirty="0" smtClean="0"/>
              <a:t>Keluarga</a:t>
            </a:r>
          </a:p>
          <a:p>
            <a:pPr marL="285750" indent="-285750" algn="l">
              <a:buFont typeface="Wingdings" panose="05000000000000000000" pitchFamily="2" charset="2"/>
              <a:buChar char="v"/>
            </a:pPr>
            <a:r>
              <a:rPr lang="id-ID" dirty="0" smtClean="0"/>
              <a:t>Masyarakat</a:t>
            </a:r>
          </a:p>
          <a:p>
            <a:pPr marL="285750" indent="-285750" algn="l">
              <a:buFont typeface="Wingdings" panose="05000000000000000000" pitchFamily="2" charset="2"/>
              <a:buChar char="v"/>
            </a:pPr>
            <a:r>
              <a:rPr lang="id-ID" dirty="0" smtClean="0"/>
              <a:t>Akhirat</a:t>
            </a:r>
          </a:p>
          <a:p>
            <a:pPr marL="285750" indent="-285750" algn="l">
              <a:buFont typeface="Wingdings" panose="05000000000000000000" pitchFamily="2" charset="2"/>
              <a:buChar char="v"/>
            </a:pPr>
            <a:endParaRPr lang="id-ID" dirty="0"/>
          </a:p>
        </p:txBody>
      </p:sp>
      <p:pic>
        <p:nvPicPr>
          <p:cNvPr id="3" name="Picture Placeholder 2"/>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1925" r="11925"/>
          <a:stretch>
            <a:fillRect/>
          </a:stretch>
        </p:blipFill>
        <p:spPr/>
      </p:pic>
    </p:spTree>
    <p:extLst>
      <p:ext uri="{BB962C8B-B14F-4D97-AF65-F5344CB8AC3E}">
        <p14:creationId xmlns:p14="http://schemas.microsoft.com/office/powerpoint/2010/main" val="232135983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360" y="188640"/>
            <a:ext cx="11521280" cy="6408712"/>
          </a:xfrm>
          <a:solidFill>
            <a:srgbClr val="FF3300"/>
          </a:solidFill>
        </p:spPr>
        <p:txBody>
          <a:bodyPr/>
          <a:lstStyle/>
          <a:p>
            <a:endParaRPr lang="en-US" dirty="0"/>
          </a:p>
        </p:txBody>
      </p:sp>
      <p:sp>
        <p:nvSpPr>
          <p:cNvPr id="4" name="Title 1"/>
          <p:cNvSpPr txBox="1">
            <a:spLocks/>
          </p:cNvSpPr>
          <p:nvPr/>
        </p:nvSpPr>
        <p:spPr>
          <a:xfrm>
            <a:off x="609600" y="116632"/>
            <a:ext cx="10972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6000" b="1" dirty="0" smtClean="0">
                <a:solidFill>
                  <a:srgbClr val="FFFF00"/>
                </a:solidFill>
                <a:effectLst>
                  <a:outerShdw blurRad="38100" dist="38100" dir="2700000" algn="tl">
                    <a:srgbClr val="000000">
                      <a:alpha val="43137"/>
                    </a:srgbClr>
                  </a:outerShdw>
                </a:effectLst>
              </a:rPr>
              <a:t>AKIBAT</a:t>
            </a:r>
            <a:endParaRPr lang="en-US" sz="6000" b="1" dirty="0">
              <a:solidFill>
                <a:srgbClr val="FFFF00"/>
              </a:solidFill>
              <a:effectLst>
                <a:outerShdw blurRad="38100" dist="38100" dir="2700000" algn="tl">
                  <a:srgbClr val="000000">
                    <a:alpha val="43137"/>
                  </a:srgbClr>
                </a:outerShdw>
              </a:effectLst>
            </a:endParaRPr>
          </a:p>
        </p:txBody>
      </p:sp>
      <p:pic>
        <p:nvPicPr>
          <p:cNvPr id="1026" name="Picture 2" descr="D:\DELAYOTA\Bahan Pesentasi KBM\3 Jauhi zina\picture\unduh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279" y="1294299"/>
            <a:ext cx="5806759" cy="3066491"/>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D:\DELAYOTA\Bahan Pesentasi KBM\3 Jauhi zina\picture\images (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077096"/>
            <a:ext cx="6288021" cy="25202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DELAYOTA\Bahan Pesentasi KBM\3 Jauhi zina\picture\unduhan (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8021" y="1268785"/>
            <a:ext cx="5567131" cy="321338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DELAYOTA\Bahan Pesentasi KBM\3 Jauhi zina\picture\images (6).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88024" y="4077096"/>
            <a:ext cx="5544773" cy="2520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611877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760721" y="2078750"/>
            <a:ext cx="6460349" cy="735014"/>
          </a:xfrm>
        </p:spPr>
        <p:txBody>
          <a:bodyPr>
            <a:normAutofit fontScale="90000"/>
          </a:bodyPr>
          <a:lstStyle/>
          <a:p>
            <a:r>
              <a:rPr lang="ar-SA" dirty="0">
                <a:latin typeface="Aldhabi" panose="01000000000000000000" pitchFamily="2" charset="-78"/>
                <a:cs typeface="Aldhabi" panose="01000000000000000000" pitchFamily="2" charset="-78"/>
              </a:rPr>
              <a:t>وَمَا أَصَابَكُمْ مِنْ مُصِيبَةٍ فَبِمَا كَسَبَتْ أَيْدِيكُمْ وَيَعْفُو عَنْ كَثِيرٍ</a:t>
            </a:r>
            <a:br>
              <a:rPr lang="ar-SA" dirty="0">
                <a:latin typeface="Aldhabi" panose="01000000000000000000" pitchFamily="2" charset="-78"/>
                <a:cs typeface="Aldhabi" panose="01000000000000000000" pitchFamily="2" charset="-78"/>
              </a:rPr>
            </a:br>
            <a:endParaRPr lang="id-ID" b="1" dirty="0">
              <a:effectLst>
                <a:outerShdw blurRad="38100" dist="38100" dir="2700000" algn="tl">
                  <a:srgbClr val="000000">
                    <a:alpha val="43137"/>
                  </a:srgbClr>
                </a:outerShdw>
              </a:effectLst>
              <a:latin typeface="Aldhabi" panose="01000000000000000000" pitchFamily="2" charset="-78"/>
              <a:cs typeface="Aldhabi" panose="01000000000000000000" pitchFamily="2" charset="-78"/>
            </a:endParaRPr>
          </a:p>
        </p:txBody>
      </p:sp>
      <p:sp>
        <p:nvSpPr>
          <p:cNvPr id="8" name="Text Placeholder 7"/>
          <p:cNvSpPr>
            <a:spLocks noGrp="1"/>
          </p:cNvSpPr>
          <p:nvPr>
            <p:ph type="body" sz="quarter" idx="10"/>
          </p:nvPr>
        </p:nvSpPr>
        <p:spPr/>
        <p:txBody>
          <a:bodyPr>
            <a:normAutofit/>
          </a:bodyPr>
          <a:lstStyle/>
          <a:p>
            <a:pPr marL="342900" indent="-342900">
              <a:buFont typeface="Wingdings" panose="05000000000000000000" pitchFamily="2" charset="2"/>
              <a:buChar char="v"/>
            </a:pPr>
            <a:r>
              <a:rPr lang="id-ID" sz="2800" b="1" dirty="0" smtClean="0">
                <a:solidFill>
                  <a:srgbClr val="FFFF00"/>
                </a:solidFill>
                <a:effectLst>
                  <a:outerShdw blurRad="38100" dist="38100" dir="2700000" algn="tl">
                    <a:srgbClr val="000000">
                      <a:alpha val="43137"/>
                    </a:srgbClr>
                  </a:outerShdw>
                </a:effectLst>
              </a:rPr>
              <a:t>QS.42:30</a:t>
            </a:r>
          </a:p>
        </p:txBody>
      </p:sp>
      <p:pic>
        <p:nvPicPr>
          <p:cNvPr id="9" name="Picture Placeholder 8"/>
          <p:cNvPicPr>
            <a:picLocks noGrp="1" noChangeAspect="1"/>
          </p:cNvPicPr>
          <p:nvPr>
            <p:ph type="pic" sz="quarter" idx="11"/>
          </p:nvPr>
        </p:nvPicPr>
        <p:blipFill>
          <a:blip r:embed="rId2" cstate="email">
            <a:extLst>
              <a:ext uri="{28A0092B-C50C-407E-A947-70E740481C1C}">
                <a14:useLocalDpi xmlns:a14="http://schemas.microsoft.com/office/drawing/2010/main"/>
              </a:ext>
            </a:extLst>
          </a:blip>
          <a:srcRect/>
          <a:stretch>
            <a:fillRect/>
          </a:stretch>
        </p:blipFill>
        <p:spPr/>
      </p:pic>
      <p:sp>
        <p:nvSpPr>
          <p:cNvPr id="24" name="Text Placeholder 23"/>
          <p:cNvSpPr>
            <a:spLocks noGrp="1"/>
          </p:cNvSpPr>
          <p:nvPr>
            <p:ph type="body" sz="quarter" idx="16"/>
          </p:nvPr>
        </p:nvSpPr>
        <p:spPr/>
        <p:txBody>
          <a:bodyPr/>
          <a:lstStyle/>
          <a:p>
            <a:endParaRPr lang="id-ID" dirty="0"/>
          </a:p>
        </p:txBody>
      </p:sp>
    </p:spTree>
    <p:extLst>
      <p:ext uri="{BB962C8B-B14F-4D97-AF65-F5344CB8AC3E}">
        <p14:creationId xmlns:p14="http://schemas.microsoft.com/office/powerpoint/2010/main" val="31356291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pic>
        <p:nvPicPr>
          <p:cNvPr id="3074" name="Picture 2" descr="D:\DELAYOTA\2016 2017\Semester 2\baha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371" y="260673"/>
            <a:ext cx="11521280" cy="6003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41580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pic>
        <p:nvPicPr>
          <p:cNvPr id="4098" name="Picture 2" descr="D:\DELAYOTA\2016 2017\Semester 2\bahan\images (7).jf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381" y="476672"/>
            <a:ext cx="10945216" cy="5976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56688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5" name="Picture 5" descr="D:\DELAYOTA\2016 2017\Semester 2\bahan\images (8).jf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17" y="0"/>
            <a:ext cx="6096001" cy="406794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endParaRPr lang="id-ID"/>
          </a:p>
        </p:txBody>
      </p:sp>
      <p:pic>
        <p:nvPicPr>
          <p:cNvPr id="5122" name="Picture 2" descr="D:\DELAYOTA\2016 2017\Semester 2\bahan\unduhan (2).jf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08" y="0"/>
            <a:ext cx="6117608" cy="3675245"/>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D:\DELAYOTA\2016 2017\Semester 2\bahan\images (10).jf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645025"/>
            <a:ext cx="6096000" cy="321297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D:\DELAYOTA\2016 2017\Semester 2\bahan\images (9).jf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17" y="3645049"/>
            <a:ext cx="6096001" cy="3194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88840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pic>
        <p:nvPicPr>
          <p:cNvPr id="6146" name="Picture 2" descr="D:\DELAYOTA\2016 2017\Semester 2\bahan\unduhan.jf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55"/>
            <a:ext cx="6576053" cy="3949562"/>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D:\DELAYOTA\2016 2017\Semester 2\bahan\images.jf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9989" y="18955"/>
            <a:ext cx="6192011" cy="394956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D:\DELAYOTA\2016 2017\Semester 2\bahan\unduhan (1).jf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328" y="3933056"/>
            <a:ext cx="3936437" cy="2952328"/>
          </a:xfrm>
          <a:prstGeom prst="rect">
            <a:avLst/>
          </a:prstGeom>
          <a:noFill/>
          <a:extLst>
            <a:ext uri="{909E8E84-426E-40DD-AFC4-6F175D3DCCD1}">
              <a14:hiddenFill xmlns:a14="http://schemas.microsoft.com/office/drawing/2010/main">
                <a:solidFill>
                  <a:srgbClr val="FFFFFF"/>
                </a:solidFill>
              </a14:hiddenFill>
            </a:ext>
          </a:extLst>
        </p:spPr>
      </p:pic>
      <p:pic>
        <p:nvPicPr>
          <p:cNvPr id="6149" name="Picture 5" descr="D:\DELAYOTA\2016 2017\Semester 2\bahan\images (5).jf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48183" y="3933136"/>
            <a:ext cx="3492500" cy="2952327"/>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D:\DELAYOTA\2016 2017\Semester 2\bahan\images (1).jf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83765" y="3933057"/>
            <a:ext cx="4764419" cy="2952328"/>
          </a:xfrm>
          <a:prstGeom prst="rect">
            <a:avLst/>
          </a:prstGeom>
          <a:noFill/>
          <a:extLst>
            <a:ext uri="{909E8E84-426E-40DD-AFC4-6F175D3DCCD1}">
              <a14:hiddenFill xmlns:a14="http://schemas.microsoft.com/office/drawing/2010/main">
                <a:solidFill>
                  <a:srgbClr val="FFFFFF"/>
                </a:solidFill>
              </a14:hiddenFill>
            </a:ext>
          </a:extLst>
        </p:spPr>
      </p:pic>
      <p:sp>
        <p:nvSpPr>
          <p:cNvPr id="8" name="Left Arrow 7">
            <a:hlinkClick r:id="rId7" action="ppaction://hlinksldjump"/>
          </p:cNvPr>
          <p:cNvSpPr/>
          <p:nvPr/>
        </p:nvSpPr>
        <p:spPr>
          <a:xfrm>
            <a:off x="11266784" y="6309320"/>
            <a:ext cx="781877" cy="576064"/>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193517782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lstStyle/>
          <a:p>
            <a:r>
              <a:rPr lang="id-ID" dirty="0"/>
              <a:t>?</a:t>
            </a:r>
          </a:p>
        </p:txBody>
      </p:sp>
      <p:sp>
        <p:nvSpPr>
          <p:cNvPr id="5" name="Text Placeholder 4"/>
          <p:cNvSpPr>
            <a:spLocks noGrp="1"/>
          </p:cNvSpPr>
          <p:nvPr>
            <p:ph type="body" sz="quarter" idx="12"/>
          </p:nvPr>
        </p:nvSpPr>
        <p:spPr/>
        <p:txBody>
          <a:bodyPr/>
          <a:lstStyle/>
          <a:p>
            <a:pPr algn="ctr"/>
            <a:r>
              <a:rPr lang="id-ID" sz="2800" b="1" dirty="0" smtClean="0">
                <a:solidFill>
                  <a:schemeClr val="accent1">
                    <a:lumMod val="60000"/>
                    <a:lumOff val="40000"/>
                  </a:schemeClr>
                </a:solidFill>
                <a:effectLst>
                  <a:outerShdw blurRad="38100" dist="38100" dir="2700000" algn="tl">
                    <a:srgbClr val="000000">
                      <a:alpha val="43137"/>
                    </a:srgbClr>
                  </a:outerShdw>
                </a:effectLst>
              </a:rPr>
              <a:t>SOLUSI</a:t>
            </a:r>
            <a:endParaRPr lang="id-ID" sz="2800" b="1" dirty="0">
              <a:solidFill>
                <a:schemeClr val="accent1">
                  <a:lumMod val="60000"/>
                  <a:lumOff val="40000"/>
                </a:schemeClr>
              </a:solidFill>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9302" y="1250577"/>
            <a:ext cx="6043681" cy="4828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6249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ppt_w</p:attrName>
                                        </p:attrNameLst>
                                      </p:cBhvr>
                                      <p:tavLst>
                                        <p:tav tm="0">
                                          <p:val>
                                            <p:fltVal val="0"/>
                                          </p:val>
                                        </p:tav>
                                        <p:tav tm="100000">
                                          <p:val>
                                            <p:strVal val="#ppt_w"/>
                                          </p:val>
                                        </p:tav>
                                      </p:tavLst>
                                    </p:anim>
                                    <p:anim calcmode="lin" valueType="num">
                                      <p:cBhvr>
                                        <p:cTn id="8" dur="500" fill="hold"/>
                                        <p:tgtEl>
                                          <p:spTgt spid="1026"/>
                                        </p:tgtEl>
                                        <p:attrNameLst>
                                          <p:attrName>ppt_h</p:attrName>
                                        </p:attrNameLst>
                                      </p:cBhvr>
                                      <p:tavLst>
                                        <p:tav tm="0">
                                          <p:val>
                                            <p:fltVal val="0"/>
                                          </p:val>
                                        </p:tav>
                                        <p:tav tm="100000">
                                          <p:val>
                                            <p:strVal val="#ppt_h"/>
                                          </p:val>
                                        </p:tav>
                                      </p:tavLst>
                                    </p:anim>
                                    <p:animEffect transition="in" filter="fade">
                                      <p:cBhvr>
                                        <p:cTn id="9"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360" y="188640"/>
            <a:ext cx="11521280" cy="6408712"/>
          </a:xfrm>
          <a:solidFill>
            <a:srgbClr val="FF3300"/>
          </a:solidFill>
        </p:spPr>
        <p:txBody>
          <a:bodyPr>
            <a:normAutofit/>
          </a:bodyPr>
          <a:lstStyle/>
          <a:p>
            <a:r>
              <a:rPr lang="ar-SA" sz="4000" b="1" dirty="0">
                <a:solidFill>
                  <a:schemeClr val="bg1"/>
                </a:solidFill>
                <a:latin typeface="Sakkal Majalla" panose="02000000000000000000" pitchFamily="2" charset="-78"/>
                <a:cs typeface="Sakkal Majalla" panose="02000000000000000000" pitchFamily="2" charset="-78"/>
              </a:rPr>
              <a:t>يَا مَعْشَرَ الشَّبَابِ </a:t>
            </a:r>
            <a:r>
              <a:rPr lang="id-ID" sz="4000" b="1" dirty="0" smtClean="0">
                <a:solidFill>
                  <a:schemeClr val="bg1"/>
                </a:solidFill>
                <a:latin typeface="Sakkal Majalla" panose="02000000000000000000" pitchFamily="2" charset="-78"/>
                <a:cs typeface="Sakkal Majalla" panose="02000000000000000000" pitchFamily="2" charset="-78"/>
              </a:rPr>
              <a:t/>
            </a:r>
            <a:br>
              <a:rPr lang="id-ID" sz="4000" b="1" dirty="0" smtClean="0">
                <a:solidFill>
                  <a:schemeClr val="bg1"/>
                </a:solidFill>
                <a:latin typeface="Sakkal Majalla" panose="02000000000000000000" pitchFamily="2" charset="-78"/>
                <a:cs typeface="Sakkal Majalla" panose="02000000000000000000" pitchFamily="2" charset="-78"/>
              </a:rPr>
            </a:br>
            <a:r>
              <a:rPr lang="ar-SA" sz="4000" b="1" dirty="0" smtClean="0">
                <a:solidFill>
                  <a:schemeClr val="bg1"/>
                </a:solidFill>
                <a:latin typeface="Sakkal Majalla" panose="02000000000000000000" pitchFamily="2" charset="-78"/>
                <a:cs typeface="Sakkal Majalla" panose="02000000000000000000" pitchFamily="2" charset="-78"/>
              </a:rPr>
              <a:t>مَنِ </a:t>
            </a:r>
            <a:r>
              <a:rPr lang="ar-SA" sz="4000" b="1" dirty="0">
                <a:solidFill>
                  <a:schemeClr val="bg1"/>
                </a:solidFill>
                <a:latin typeface="Sakkal Majalla" panose="02000000000000000000" pitchFamily="2" charset="-78"/>
                <a:cs typeface="Sakkal Majalla" panose="02000000000000000000" pitchFamily="2" charset="-78"/>
              </a:rPr>
              <a:t>اسْتَطَاعَ مِنْكُمُ الْبَاءَةَ </a:t>
            </a:r>
            <a:r>
              <a:rPr lang="id-ID" sz="4000" b="1" dirty="0" smtClean="0">
                <a:solidFill>
                  <a:schemeClr val="bg1"/>
                </a:solidFill>
                <a:latin typeface="Sakkal Majalla" panose="02000000000000000000" pitchFamily="2" charset="-78"/>
                <a:cs typeface="Sakkal Majalla" panose="02000000000000000000" pitchFamily="2" charset="-78"/>
              </a:rPr>
              <a:t/>
            </a:r>
            <a:br>
              <a:rPr lang="id-ID" sz="4000" b="1" dirty="0" smtClean="0">
                <a:solidFill>
                  <a:schemeClr val="bg1"/>
                </a:solidFill>
                <a:latin typeface="Sakkal Majalla" panose="02000000000000000000" pitchFamily="2" charset="-78"/>
                <a:cs typeface="Sakkal Majalla" panose="02000000000000000000" pitchFamily="2" charset="-78"/>
              </a:rPr>
            </a:br>
            <a:r>
              <a:rPr lang="ar-SA" sz="4000" b="1" dirty="0" smtClean="0">
                <a:solidFill>
                  <a:schemeClr val="bg1"/>
                </a:solidFill>
                <a:latin typeface="Sakkal Majalla" panose="02000000000000000000" pitchFamily="2" charset="-78"/>
                <a:cs typeface="Sakkal Majalla" panose="02000000000000000000" pitchFamily="2" charset="-78"/>
              </a:rPr>
              <a:t>فَلْيَتَزَوَّجْ </a:t>
            </a:r>
            <a:r>
              <a:rPr lang="ar-SA" sz="4000" b="1" dirty="0">
                <a:solidFill>
                  <a:schemeClr val="bg1"/>
                </a:solidFill>
                <a:latin typeface="Sakkal Majalla" panose="02000000000000000000" pitchFamily="2" charset="-78"/>
                <a:cs typeface="Sakkal Majalla" panose="02000000000000000000" pitchFamily="2" charset="-78"/>
              </a:rPr>
              <a:t>فَإِنَّهُ أَغَضُّ لِلْبَصَرِ وَأَحْصَنُ لِلْفَرْجِ </a:t>
            </a:r>
            <a:r>
              <a:rPr lang="id-ID" sz="4000" b="1" dirty="0" smtClean="0">
                <a:solidFill>
                  <a:schemeClr val="bg1"/>
                </a:solidFill>
                <a:latin typeface="Sakkal Majalla" panose="02000000000000000000" pitchFamily="2" charset="-78"/>
                <a:cs typeface="Sakkal Majalla" panose="02000000000000000000" pitchFamily="2" charset="-78"/>
              </a:rPr>
              <a:t/>
            </a:r>
            <a:br>
              <a:rPr lang="id-ID" sz="4000" b="1" dirty="0" smtClean="0">
                <a:solidFill>
                  <a:schemeClr val="bg1"/>
                </a:solidFill>
                <a:latin typeface="Sakkal Majalla" panose="02000000000000000000" pitchFamily="2" charset="-78"/>
                <a:cs typeface="Sakkal Majalla" panose="02000000000000000000" pitchFamily="2" charset="-78"/>
              </a:rPr>
            </a:br>
            <a:r>
              <a:rPr lang="ar-SA" sz="4000" b="1" dirty="0" smtClean="0">
                <a:solidFill>
                  <a:schemeClr val="bg1"/>
                </a:solidFill>
                <a:latin typeface="Sakkal Majalla" panose="02000000000000000000" pitchFamily="2" charset="-78"/>
                <a:cs typeface="Sakkal Majalla" panose="02000000000000000000" pitchFamily="2" charset="-78"/>
              </a:rPr>
              <a:t>وَمَنْ </a:t>
            </a:r>
            <a:r>
              <a:rPr lang="ar-SA" sz="4000" b="1" dirty="0">
                <a:solidFill>
                  <a:schemeClr val="bg1"/>
                </a:solidFill>
                <a:latin typeface="Sakkal Majalla" panose="02000000000000000000" pitchFamily="2" charset="-78"/>
                <a:cs typeface="Sakkal Majalla" panose="02000000000000000000" pitchFamily="2" charset="-78"/>
              </a:rPr>
              <a:t>لَمْ يَسْتَطِعْ فَعَلَيْهِ بِالصَّوْمِ فَإِنَّهُ لَهُ وِجَاءٌ</a:t>
            </a:r>
            <a:br>
              <a:rPr lang="ar-SA" sz="4000" b="1" dirty="0">
                <a:solidFill>
                  <a:schemeClr val="bg1"/>
                </a:solidFill>
                <a:latin typeface="Sakkal Majalla" panose="02000000000000000000" pitchFamily="2" charset="-78"/>
                <a:cs typeface="Sakkal Majalla" panose="02000000000000000000" pitchFamily="2" charset="-78"/>
              </a:rPr>
            </a:br>
            <a:r>
              <a:rPr lang="id-ID" sz="4000" dirty="0" smtClean="0">
                <a:solidFill>
                  <a:srgbClr val="FFFF00"/>
                </a:solidFill>
                <a:latin typeface="Sakkal Majalla" panose="02000000000000000000" pitchFamily="2" charset="-78"/>
                <a:cs typeface="Sakkal Majalla" panose="02000000000000000000" pitchFamily="2" charset="-78"/>
              </a:rPr>
              <a:t/>
            </a:r>
            <a:br>
              <a:rPr lang="id-ID" sz="4000" dirty="0" smtClean="0">
                <a:solidFill>
                  <a:srgbClr val="FFFF00"/>
                </a:solidFill>
                <a:latin typeface="Sakkal Majalla" panose="02000000000000000000" pitchFamily="2" charset="-78"/>
                <a:cs typeface="Sakkal Majalla" panose="02000000000000000000" pitchFamily="2" charset="-78"/>
              </a:rPr>
            </a:br>
            <a:r>
              <a:rPr lang="id-ID" sz="2800" i="1" dirty="0" smtClean="0">
                <a:solidFill>
                  <a:srgbClr val="FFFF00"/>
                </a:solidFill>
                <a:latin typeface="+mn-lt"/>
                <a:cs typeface="Sakkal Majalla" panose="02000000000000000000" pitchFamily="2" charset="-78"/>
              </a:rPr>
              <a:t>Wahai </a:t>
            </a:r>
            <a:r>
              <a:rPr lang="id-ID" sz="2800" i="1" dirty="0">
                <a:solidFill>
                  <a:srgbClr val="FFFF00"/>
                </a:solidFill>
                <a:latin typeface="+mn-lt"/>
                <a:cs typeface="Sakkal Majalla" panose="02000000000000000000" pitchFamily="2" charset="-78"/>
              </a:rPr>
              <a:t>sekalian pemuda, barangsiapa di antara kalian yang sudah mampu untuk menikah, maka segeralah menikah, karena nikah akan lebih menundukkan pandangan dan lebih menjaga kehormatan.</a:t>
            </a:r>
            <a:r>
              <a:rPr lang="id-ID" sz="2800" dirty="0">
                <a:solidFill>
                  <a:srgbClr val="FFFF00"/>
                </a:solidFill>
                <a:latin typeface="+mn-lt"/>
                <a:cs typeface="Sakkal Majalla" panose="02000000000000000000" pitchFamily="2" charset="-78"/>
              </a:rPr>
              <a:t>” </a:t>
            </a:r>
            <a:r>
              <a:rPr lang="id-ID" sz="2800" dirty="0" smtClean="0">
                <a:solidFill>
                  <a:srgbClr val="FFFF00"/>
                </a:solidFill>
                <a:latin typeface="+mn-lt"/>
                <a:cs typeface="Sakkal Majalla" panose="02000000000000000000" pitchFamily="2" charset="-78"/>
              </a:rPr>
              <a:t/>
            </a:r>
            <a:br>
              <a:rPr lang="id-ID" sz="2800" dirty="0" smtClean="0">
                <a:solidFill>
                  <a:srgbClr val="FFFF00"/>
                </a:solidFill>
                <a:latin typeface="+mn-lt"/>
                <a:cs typeface="Sakkal Majalla" panose="02000000000000000000" pitchFamily="2" charset="-78"/>
              </a:rPr>
            </a:br>
            <a:r>
              <a:rPr lang="id-ID" sz="2000" dirty="0" smtClean="0"/>
              <a:t>(</a:t>
            </a:r>
            <a:r>
              <a:rPr lang="id-ID" sz="2000" dirty="0"/>
              <a:t>Muttafaqun alaihi)</a:t>
            </a:r>
            <a:br>
              <a:rPr lang="id-ID" sz="2000" dirty="0"/>
            </a:br>
            <a:endParaRPr lang="en-US" sz="6600" dirty="0">
              <a:solidFill>
                <a:schemeClr val="bg1"/>
              </a:solidFill>
              <a:latin typeface="Sakkal Majalla" panose="02000000000000000000" pitchFamily="2" charset="-78"/>
              <a:cs typeface="Sakkal Majalla" panose="02000000000000000000" pitchFamily="2" charset="-78"/>
            </a:endParaRPr>
          </a:p>
        </p:txBody>
      </p:sp>
      <p:sp>
        <p:nvSpPr>
          <p:cNvPr id="7" name="Left Arrow 6">
            <a:hlinkClick r:id="rId2" action="ppaction://hlinksldjump"/>
          </p:cNvPr>
          <p:cNvSpPr/>
          <p:nvPr/>
        </p:nvSpPr>
        <p:spPr>
          <a:xfrm>
            <a:off x="10800524" y="5949280"/>
            <a:ext cx="781877" cy="576064"/>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229803788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360" y="188640"/>
            <a:ext cx="11521280" cy="6408712"/>
          </a:xfrm>
          <a:solidFill>
            <a:srgbClr val="FF3300"/>
          </a:solidFill>
        </p:spPr>
        <p:txBody>
          <a:bodyPr>
            <a:normAutofit/>
          </a:bodyPr>
          <a:lstStyle/>
          <a:p>
            <a:r>
              <a:rPr lang="id-ID" sz="6600" dirty="0">
                <a:solidFill>
                  <a:schemeClr val="bg1"/>
                </a:solidFill>
                <a:latin typeface="Sakkal Majalla" panose="02000000000000000000" pitchFamily="2" charset="-78"/>
                <a:cs typeface="Sakkal Majalla" panose="02000000000000000000" pitchFamily="2" charset="-78"/>
              </a:rPr>
              <a:t/>
            </a:r>
            <a:br>
              <a:rPr lang="id-ID" sz="6600" dirty="0">
                <a:solidFill>
                  <a:schemeClr val="bg1"/>
                </a:solidFill>
                <a:latin typeface="Sakkal Majalla" panose="02000000000000000000" pitchFamily="2" charset="-78"/>
                <a:cs typeface="Sakkal Majalla" panose="02000000000000000000" pitchFamily="2" charset="-78"/>
              </a:rPr>
            </a:br>
            <a:r>
              <a:rPr lang="ar-SA" sz="6600" dirty="0">
                <a:solidFill>
                  <a:schemeClr val="bg1"/>
                </a:solidFill>
                <a:latin typeface="Sakkal Majalla" panose="02000000000000000000" pitchFamily="2" charset="-78"/>
                <a:cs typeface="Sakkal Majalla" panose="02000000000000000000" pitchFamily="2" charset="-78"/>
              </a:rPr>
              <a:t>اللَّهُمَّ إِنِّى أَعُوذُ بِكَ مِنْ شَرِّ سَمْعِى وَمِنْ شَرِّ بَصَرِى وَمِنْ شَرِّ لِسَانِى </a:t>
            </a:r>
            <a:r>
              <a:rPr lang="id-ID" sz="6600" dirty="0" smtClean="0">
                <a:solidFill>
                  <a:schemeClr val="bg1"/>
                </a:solidFill>
                <a:latin typeface="Sakkal Majalla" panose="02000000000000000000" pitchFamily="2" charset="-78"/>
                <a:cs typeface="Sakkal Majalla" panose="02000000000000000000" pitchFamily="2" charset="-78"/>
              </a:rPr>
              <a:t/>
            </a:r>
            <a:br>
              <a:rPr lang="id-ID" sz="6600" dirty="0" smtClean="0">
                <a:solidFill>
                  <a:schemeClr val="bg1"/>
                </a:solidFill>
                <a:latin typeface="Sakkal Majalla" panose="02000000000000000000" pitchFamily="2" charset="-78"/>
                <a:cs typeface="Sakkal Majalla" panose="02000000000000000000" pitchFamily="2" charset="-78"/>
              </a:rPr>
            </a:br>
            <a:r>
              <a:rPr lang="ar-SA" sz="6600" dirty="0" smtClean="0">
                <a:solidFill>
                  <a:schemeClr val="bg1"/>
                </a:solidFill>
                <a:latin typeface="Sakkal Majalla" panose="02000000000000000000" pitchFamily="2" charset="-78"/>
                <a:cs typeface="Sakkal Majalla" panose="02000000000000000000" pitchFamily="2" charset="-78"/>
              </a:rPr>
              <a:t>وَمِنْ </a:t>
            </a:r>
            <a:r>
              <a:rPr lang="ar-SA" sz="6600" dirty="0">
                <a:solidFill>
                  <a:schemeClr val="bg1"/>
                </a:solidFill>
                <a:latin typeface="Sakkal Majalla" panose="02000000000000000000" pitchFamily="2" charset="-78"/>
                <a:cs typeface="Sakkal Majalla" panose="02000000000000000000" pitchFamily="2" charset="-78"/>
              </a:rPr>
              <a:t>شَرِّ قَلْبِى وَمِنْ شَرِّ مَنِيِّى</a:t>
            </a:r>
            <a:br>
              <a:rPr lang="ar-SA" sz="6600" dirty="0">
                <a:solidFill>
                  <a:schemeClr val="bg1"/>
                </a:solidFill>
                <a:latin typeface="Sakkal Majalla" panose="02000000000000000000" pitchFamily="2" charset="-78"/>
                <a:cs typeface="Sakkal Majalla" panose="02000000000000000000" pitchFamily="2" charset="-78"/>
              </a:rPr>
            </a:br>
            <a:endParaRPr lang="en-US" sz="6600" dirty="0">
              <a:solidFill>
                <a:schemeClr val="bg1"/>
              </a:solidFill>
              <a:latin typeface="Sakkal Majalla" panose="02000000000000000000" pitchFamily="2" charset="-78"/>
              <a:cs typeface="Sakkal Majalla" panose="02000000000000000000" pitchFamily="2" charset="-78"/>
            </a:endParaRPr>
          </a:p>
        </p:txBody>
      </p:sp>
      <p:sp>
        <p:nvSpPr>
          <p:cNvPr id="7" name="Left Arrow 6">
            <a:hlinkClick r:id="rId2" action="ppaction://hlinksldjump"/>
          </p:cNvPr>
          <p:cNvSpPr/>
          <p:nvPr/>
        </p:nvSpPr>
        <p:spPr>
          <a:xfrm>
            <a:off x="10800524" y="5949280"/>
            <a:ext cx="781877" cy="576064"/>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20317288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360" y="188640"/>
            <a:ext cx="11521280" cy="6408712"/>
          </a:xfrm>
          <a:solidFill>
            <a:srgbClr val="FF3300"/>
          </a:solidFill>
        </p:spPr>
        <p:txBody>
          <a:bodyPr>
            <a:noAutofit/>
          </a:bodyPr>
          <a:lstStyle/>
          <a:p>
            <a:r>
              <a:rPr lang="id-ID" sz="3600" dirty="0" smtClean="0">
                <a:solidFill>
                  <a:schemeClr val="bg1"/>
                </a:solidFill>
              </a:rPr>
              <a:t>“Ya </a:t>
            </a:r>
            <a:r>
              <a:rPr lang="id-ID" sz="3600" dirty="0">
                <a:solidFill>
                  <a:schemeClr val="bg1"/>
                </a:solidFill>
              </a:rPr>
              <a:t>Allah, </a:t>
            </a:r>
            <a:r>
              <a:rPr lang="id-ID" sz="3600" dirty="0" smtClean="0">
                <a:solidFill>
                  <a:schemeClr val="bg1"/>
                </a:solidFill>
              </a:rPr>
              <a:t/>
            </a:r>
            <a:br>
              <a:rPr lang="id-ID" sz="3600" dirty="0" smtClean="0">
                <a:solidFill>
                  <a:schemeClr val="bg1"/>
                </a:solidFill>
              </a:rPr>
            </a:br>
            <a:r>
              <a:rPr lang="id-ID" sz="3600" dirty="0" smtClean="0">
                <a:solidFill>
                  <a:schemeClr val="bg1"/>
                </a:solidFill>
              </a:rPr>
              <a:t>aku </a:t>
            </a:r>
            <a:r>
              <a:rPr lang="id-ID" sz="3600" dirty="0">
                <a:solidFill>
                  <a:schemeClr val="bg1"/>
                </a:solidFill>
              </a:rPr>
              <a:t>meminta perlindungan pada-Mu dari </a:t>
            </a:r>
            <a:r>
              <a:rPr lang="id-ID" sz="3600" dirty="0" smtClean="0">
                <a:solidFill>
                  <a:schemeClr val="bg1"/>
                </a:solidFill>
              </a:rPr>
              <a:t>kejelekan </a:t>
            </a:r>
            <a:r>
              <a:rPr lang="id-ID" sz="3600" dirty="0">
                <a:solidFill>
                  <a:schemeClr val="bg1"/>
                </a:solidFill>
              </a:rPr>
              <a:t>pada pendengaranku, </a:t>
            </a:r>
            <a:r>
              <a:rPr lang="id-ID" sz="3600" dirty="0" smtClean="0">
                <a:solidFill>
                  <a:schemeClr val="bg1"/>
                </a:solidFill>
              </a:rPr>
              <a:t/>
            </a:r>
            <a:br>
              <a:rPr lang="id-ID" sz="3600" dirty="0" smtClean="0">
                <a:solidFill>
                  <a:schemeClr val="bg1"/>
                </a:solidFill>
              </a:rPr>
            </a:br>
            <a:r>
              <a:rPr lang="id-ID" sz="3600" dirty="0" smtClean="0">
                <a:solidFill>
                  <a:schemeClr val="bg1"/>
                </a:solidFill>
              </a:rPr>
              <a:t>dari </a:t>
            </a:r>
            <a:r>
              <a:rPr lang="id-ID" sz="3600" dirty="0">
                <a:solidFill>
                  <a:schemeClr val="bg1"/>
                </a:solidFill>
              </a:rPr>
              <a:t>kejelakan pada penglihatanku, </a:t>
            </a:r>
            <a:r>
              <a:rPr lang="id-ID" sz="3600" dirty="0" smtClean="0">
                <a:solidFill>
                  <a:schemeClr val="bg1"/>
                </a:solidFill>
              </a:rPr>
              <a:t/>
            </a:r>
            <a:br>
              <a:rPr lang="id-ID" sz="3600" dirty="0" smtClean="0">
                <a:solidFill>
                  <a:schemeClr val="bg1"/>
                </a:solidFill>
              </a:rPr>
            </a:br>
            <a:r>
              <a:rPr lang="id-ID" sz="3600" dirty="0" smtClean="0">
                <a:solidFill>
                  <a:schemeClr val="bg1"/>
                </a:solidFill>
              </a:rPr>
              <a:t>dari </a:t>
            </a:r>
            <a:r>
              <a:rPr lang="id-ID" sz="3600" dirty="0">
                <a:solidFill>
                  <a:schemeClr val="bg1"/>
                </a:solidFill>
              </a:rPr>
              <a:t>kejelekan pada lisanku, </a:t>
            </a:r>
            <a:r>
              <a:rPr lang="id-ID" sz="3600" dirty="0" smtClean="0">
                <a:solidFill>
                  <a:schemeClr val="bg1"/>
                </a:solidFill>
              </a:rPr>
              <a:t/>
            </a:r>
            <a:br>
              <a:rPr lang="id-ID" sz="3600" dirty="0" smtClean="0">
                <a:solidFill>
                  <a:schemeClr val="bg1"/>
                </a:solidFill>
              </a:rPr>
            </a:br>
            <a:r>
              <a:rPr lang="id-ID" sz="3600" dirty="0" smtClean="0">
                <a:solidFill>
                  <a:schemeClr val="bg1"/>
                </a:solidFill>
              </a:rPr>
              <a:t>dari </a:t>
            </a:r>
            <a:r>
              <a:rPr lang="id-ID" sz="3600" dirty="0">
                <a:solidFill>
                  <a:schemeClr val="bg1"/>
                </a:solidFill>
              </a:rPr>
              <a:t>kejelekan pada hatiku, </a:t>
            </a:r>
            <a:r>
              <a:rPr lang="id-ID" sz="3600" dirty="0" smtClean="0">
                <a:solidFill>
                  <a:schemeClr val="bg1"/>
                </a:solidFill>
              </a:rPr>
              <a:t/>
            </a:r>
            <a:br>
              <a:rPr lang="id-ID" sz="3600" dirty="0" smtClean="0">
                <a:solidFill>
                  <a:schemeClr val="bg1"/>
                </a:solidFill>
              </a:rPr>
            </a:br>
            <a:r>
              <a:rPr lang="id-ID" sz="3600" dirty="0" smtClean="0">
                <a:solidFill>
                  <a:schemeClr val="bg1"/>
                </a:solidFill>
              </a:rPr>
              <a:t>serta </a:t>
            </a:r>
            <a:r>
              <a:rPr lang="id-ID" sz="3600" dirty="0">
                <a:solidFill>
                  <a:schemeClr val="bg1"/>
                </a:solidFill>
              </a:rPr>
              <a:t>dari </a:t>
            </a:r>
            <a:r>
              <a:rPr lang="id-ID" sz="3600" dirty="0" smtClean="0">
                <a:solidFill>
                  <a:schemeClr val="bg1"/>
                </a:solidFill>
              </a:rPr>
              <a:t>kejelekan </a:t>
            </a:r>
            <a:r>
              <a:rPr lang="id-ID" sz="3600" dirty="0">
                <a:solidFill>
                  <a:schemeClr val="bg1"/>
                </a:solidFill>
              </a:rPr>
              <a:t>pada mani atau kemaluanku</a:t>
            </a:r>
            <a:r>
              <a:rPr lang="id-ID" sz="3600" dirty="0" smtClean="0">
                <a:solidFill>
                  <a:schemeClr val="bg1"/>
                </a:solidFill>
              </a:rPr>
              <a:t>).”</a:t>
            </a:r>
            <a:r>
              <a:rPr lang="id-ID" sz="3600" dirty="0" smtClean="0"/>
              <a:t> </a:t>
            </a:r>
            <a:br>
              <a:rPr lang="id-ID" sz="3600" dirty="0" smtClean="0"/>
            </a:br>
            <a:r>
              <a:rPr lang="id-ID" sz="1800" dirty="0" smtClean="0"/>
              <a:t>(</a:t>
            </a:r>
            <a:r>
              <a:rPr lang="id-ID" sz="1800" dirty="0"/>
              <a:t>HR. An-Nasa’i, no. 5446; Abu Daud, no. 1551; Tirmidzi, no. 3492. Al-Hafizh Abu Thahir mengatakan bahwa sanad hadits ini </a:t>
            </a:r>
            <a:r>
              <a:rPr lang="id-ID" sz="1800" b="1" i="1" dirty="0"/>
              <a:t>hasan</a:t>
            </a:r>
            <a:r>
              <a:rPr lang="id-ID" sz="1800" dirty="0"/>
              <a:t>)</a:t>
            </a:r>
            <a:br>
              <a:rPr lang="id-ID" sz="1800" dirty="0"/>
            </a:br>
            <a:endParaRPr lang="en-US" sz="3200" dirty="0">
              <a:solidFill>
                <a:schemeClr val="bg1"/>
              </a:solidFill>
              <a:latin typeface="Sakkal Majalla" panose="02000000000000000000" pitchFamily="2" charset="-78"/>
              <a:cs typeface="Sakkal Majalla" panose="02000000000000000000" pitchFamily="2" charset="-78"/>
            </a:endParaRPr>
          </a:p>
        </p:txBody>
      </p:sp>
      <p:sp>
        <p:nvSpPr>
          <p:cNvPr id="7" name="Left Arrow 6">
            <a:hlinkClick r:id="rId2" action="ppaction://hlinksldjump"/>
          </p:cNvPr>
          <p:cNvSpPr/>
          <p:nvPr/>
        </p:nvSpPr>
        <p:spPr>
          <a:xfrm>
            <a:off x="10800524" y="5949280"/>
            <a:ext cx="781877" cy="576064"/>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68876988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r>
              <a:rPr lang="id-ID" sz="4000" dirty="0" smtClean="0">
                <a:effectLst>
                  <a:outerShdw blurRad="38100" dist="38100" dir="2700000" algn="tl">
                    <a:srgbClr val="000000">
                      <a:alpha val="43137"/>
                    </a:srgbClr>
                  </a:outerShdw>
                </a:effectLst>
              </a:rPr>
              <a:t>SMT2.1</a:t>
            </a:r>
            <a:endParaRPr lang="id-ID" sz="4000" dirty="0">
              <a:effectLst>
                <a:outerShdw blurRad="38100" dist="38100" dir="2700000" algn="tl">
                  <a:srgbClr val="000000">
                    <a:alpha val="43137"/>
                  </a:srgbClr>
                </a:outerShdw>
              </a:effectLst>
            </a:endParaRPr>
          </a:p>
        </p:txBody>
      </p:sp>
      <p:pic>
        <p:nvPicPr>
          <p:cNvPr id="11" name="Picture Placeholder 10"/>
          <p:cNvPicPr>
            <a:picLocks noGrp="1" noChangeAspect="1"/>
          </p:cNvPicPr>
          <p:nvPr>
            <p:ph type="pic" sz="quarter" idx="11"/>
          </p:nvPr>
        </p:nvPicPr>
        <p:blipFill>
          <a:blip r:embed="rId2" cstate="email">
            <a:extLst>
              <a:ext uri="{28A0092B-C50C-407E-A947-70E740481C1C}">
                <a14:useLocalDpi xmlns:a14="http://schemas.microsoft.com/office/drawing/2010/main"/>
              </a:ext>
            </a:extLst>
          </a:blip>
          <a:srcRect/>
          <a:stretch>
            <a:fillRect/>
          </a:stretch>
        </p:blipFill>
        <p:spPr/>
      </p:pic>
      <p:sp>
        <p:nvSpPr>
          <p:cNvPr id="9" name="Text Placeholder 8"/>
          <p:cNvSpPr>
            <a:spLocks noGrp="1"/>
          </p:cNvSpPr>
          <p:nvPr>
            <p:ph type="body" sz="quarter" idx="12"/>
          </p:nvPr>
        </p:nvSpPr>
        <p:spPr/>
        <p:txBody>
          <a:bodyPr>
            <a:noAutofit/>
          </a:bodyPr>
          <a:lstStyle/>
          <a:p>
            <a:pPr algn="ctr"/>
            <a:r>
              <a:rPr lang="ar-SA" sz="3600" b="1" dirty="0">
                <a:solidFill>
                  <a:srgbClr val="FFFF00"/>
                </a:solidFill>
                <a:effectLst>
                  <a:outerShdw blurRad="38100" dist="38100" dir="2700000" algn="tl">
                    <a:srgbClr val="000000">
                      <a:alpha val="43137"/>
                    </a:srgbClr>
                  </a:outerShdw>
                </a:effectLst>
                <a:latin typeface="Traditional Arabic" panose="02020603050405020304" pitchFamily="18" charset="-78"/>
                <a:cs typeface="Traditional Arabic" panose="02020603050405020304" pitchFamily="18" charset="-78"/>
              </a:rPr>
              <a:t>سُبْحَانَكَ اللَّهُمَّ وَبِحَمْدِكَ ، </a:t>
            </a:r>
            <a:endParaRPr lang="id-ID" sz="3600" b="1" dirty="0" smtClean="0">
              <a:solidFill>
                <a:srgbClr val="FFFF00"/>
              </a:solidFill>
              <a:effectLst>
                <a:outerShdw blurRad="38100" dist="38100" dir="2700000" algn="tl">
                  <a:srgbClr val="000000">
                    <a:alpha val="43137"/>
                  </a:srgbClr>
                </a:outerShdw>
              </a:effectLst>
              <a:latin typeface="Traditional Arabic" panose="02020603050405020304" pitchFamily="18" charset="-78"/>
              <a:cs typeface="Traditional Arabic" panose="02020603050405020304" pitchFamily="18" charset="-78"/>
            </a:endParaRPr>
          </a:p>
          <a:p>
            <a:pPr algn="ctr"/>
            <a:r>
              <a:rPr lang="ar-SA" sz="3600" b="1" dirty="0" smtClean="0">
                <a:solidFill>
                  <a:srgbClr val="FFFF00"/>
                </a:solidFill>
                <a:effectLst>
                  <a:outerShdw blurRad="38100" dist="38100" dir="2700000" algn="tl">
                    <a:srgbClr val="000000">
                      <a:alpha val="43137"/>
                    </a:srgbClr>
                  </a:outerShdw>
                </a:effectLst>
                <a:latin typeface="Traditional Arabic" panose="02020603050405020304" pitchFamily="18" charset="-78"/>
                <a:cs typeface="Traditional Arabic" panose="02020603050405020304" pitchFamily="18" charset="-78"/>
              </a:rPr>
              <a:t>أشْهَدُ </a:t>
            </a:r>
            <a:r>
              <a:rPr lang="ar-SA" sz="3600" b="1" dirty="0">
                <a:solidFill>
                  <a:srgbClr val="FFFF00"/>
                </a:solidFill>
                <a:effectLst>
                  <a:outerShdw blurRad="38100" dist="38100" dir="2700000" algn="tl">
                    <a:srgbClr val="000000">
                      <a:alpha val="43137"/>
                    </a:srgbClr>
                  </a:outerShdw>
                </a:effectLst>
                <a:latin typeface="Traditional Arabic" panose="02020603050405020304" pitchFamily="18" charset="-78"/>
                <a:cs typeface="Traditional Arabic" panose="02020603050405020304" pitchFamily="18" charset="-78"/>
              </a:rPr>
              <a:t>أنْ لا إلهَ إِلاَّ أنْتَ </a:t>
            </a:r>
            <a:r>
              <a:rPr lang="ar-SA" sz="3600" b="1" dirty="0" smtClean="0">
                <a:solidFill>
                  <a:srgbClr val="FFFF00"/>
                </a:solidFill>
                <a:effectLst>
                  <a:outerShdw blurRad="38100" dist="38100" dir="2700000" algn="tl">
                    <a:srgbClr val="000000">
                      <a:alpha val="43137"/>
                    </a:srgbClr>
                  </a:outerShdw>
                </a:effectLst>
                <a:latin typeface="Traditional Arabic" panose="02020603050405020304" pitchFamily="18" charset="-78"/>
                <a:cs typeface="Traditional Arabic" panose="02020603050405020304" pitchFamily="18" charset="-78"/>
              </a:rPr>
              <a:t>، أسْتَغْفِرُكَ </a:t>
            </a:r>
            <a:r>
              <a:rPr lang="ar-SA" sz="3600" b="1" dirty="0">
                <a:solidFill>
                  <a:srgbClr val="FFFF00"/>
                </a:solidFill>
                <a:effectLst>
                  <a:outerShdw blurRad="38100" dist="38100" dir="2700000" algn="tl">
                    <a:srgbClr val="000000">
                      <a:alpha val="43137"/>
                    </a:srgbClr>
                  </a:outerShdw>
                </a:effectLst>
                <a:latin typeface="Traditional Arabic" panose="02020603050405020304" pitchFamily="18" charset="-78"/>
                <a:cs typeface="Traditional Arabic" panose="02020603050405020304" pitchFamily="18" charset="-78"/>
              </a:rPr>
              <a:t>وَأَتُوبُ </a:t>
            </a:r>
            <a:r>
              <a:rPr lang="ar-SA" sz="3600" b="1" dirty="0" smtClean="0">
                <a:solidFill>
                  <a:srgbClr val="FFFF00"/>
                </a:solidFill>
                <a:effectLst>
                  <a:outerShdw blurRad="38100" dist="38100" dir="2700000" algn="tl">
                    <a:srgbClr val="000000">
                      <a:alpha val="43137"/>
                    </a:srgbClr>
                  </a:outerShdw>
                </a:effectLst>
                <a:latin typeface="Traditional Arabic" panose="02020603050405020304" pitchFamily="18" charset="-78"/>
                <a:cs typeface="Traditional Arabic" panose="02020603050405020304" pitchFamily="18" charset="-78"/>
              </a:rPr>
              <a:t>إلَيْك</a:t>
            </a:r>
            <a:r>
              <a:rPr lang="ar-SA" sz="3600" b="1" dirty="0">
                <a:solidFill>
                  <a:srgbClr val="FFFF00"/>
                </a:solidFill>
                <a:effectLst>
                  <a:outerShdw blurRad="38100" dist="38100" dir="2700000" algn="tl">
                    <a:srgbClr val="000000">
                      <a:alpha val="43137"/>
                    </a:srgbClr>
                  </a:outerShdw>
                </a:effectLst>
                <a:latin typeface="Traditional Arabic" panose="02020603050405020304" pitchFamily="18" charset="-78"/>
                <a:cs typeface="Traditional Arabic" panose="02020603050405020304" pitchFamily="18" charset="-78"/>
              </a:rPr>
              <a:t/>
            </a:r>
            <a:br>
              <a:rPr lang="ar-SA" sz="3600" b="1" dirty="0">
                <a:solidFill>
                  <a:srgbClr val="FFFF00"/>
                </a:solidFill>
                <a:effectLst>
                  <a:outerShdw blurRad="38100" dist="38100" dir="2700000" algn="tl">
                    <a:srgbClr val="000000">
                      <a:alpha val="43137"/>
                    </a:srgbClr>
                  </a:outerShdw>
                </a:effectLst>
                <a:latin typeface="Traditional Arabic" panose="02020603050405020304" pitchFamily="18" charset="-78"/>
                <a:cs typeface="Traditional Arabic" panose="02020603050405020304" pitchFamily="18" charset="-78"/>
              </a:rPr>
            </a:br>
            <a:endParaRPr lang="id-ID" sz="3600" b="1" dirty="0">
              <a:solidFill>
                <a:srgbClr val="FFFF00"/>
              </a:solidFill>
              <a:effectLst>
                <a:outerShdw blurRad="38100" dist="38100" dir="2700000" algn="tl">
                  <a:srgbClr val="000000">
                    <a:alpha val="43137"/>
                  </a:srgbClr>
                </a:outerShdw>
              </a:effectLst>
              <a:latin typeface="Traditional Arabic" panose="02020603050405020304" pitchFamily="18" charset="-78"/>
              <a:cs typeface="Traditional Arabic" panose="02020603050405020304" pitchFamily="18" charset="-78"/>
            </a:endParaRPr>
          </a:p>
        </p:txBody>
      </p:sp>
      <p:sp>
        <p:nvSpPr>
          <p:cNvPr id="10" name="Text Placeholder 9"/>
          <p:cNvSpPr>
            <a:spLocks noGrp="1"/>
          </p:cNvSpPr>
          <p:nvPr>
            <p:ph type="body" sz="quarter" idx="13"/>
          </p:nvPr>
        </p:nvSpPr>
        <p:spPr/>
        <p:txBody>
          <a:bodyPr/>
          <a:lstStyle/>
          <a:p>
            <a:r>
              <a:rPr lang="id-ID" b="1" dirty="0" smtClean="0">
                <a:effectLst>
                  <a:outerShdw blurRad="38100" dist="38100" dir="2700000" algn="tl">
                    <a:srgbClr val="000000">
                      <a:alpha val="43137"/>
                    </a:srgbClr>
                  </a:outerShdw>
                </a:effectLst>
              </a:rPr>
              <a:t>PENUTUP MAJELIS</a:t>
            </a:r>
            <a:endParaRPr lang="id-ID"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38766864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id-ID" dirty="0"/>
              <a:t>Thank You</a:t>
            </a:r>
          </a:p>
        </p:txBody>
      </p:sp>
      <p:sp>
        <p:nvSpPr>
          <p:cNvPr id="16" name="Text Placeholder 15"/>
          <p:cNvSpPr>
            <a:spLocks noGrp="1"/>
          </p:cNvSpPr>
          <p:nvPr>
            <p:ph type="body" sz="quarter" idx="10"/>
          </p:nvPr>
        </p:nvSpPr>
        <p:spPr/>
        <p:txBody>
          <a:bodyPr>
            <a:normAutofit lnSpcReduction="10000"/>
          </a:bodyPr>
          <a:lstStyle/>
          <a:p>
            <a:r>
              <a:rPr lang="id-ID" dirty="0" smtClean="0"/>
              <a:t>abuizza79@email.com</a:t>
            </a:r>
            <a:endParaRPr lang="id-ID" dirty="0"/>
          </a:p>
        </p:txBody>
      </p:sp>
      <p:sp>
        <p:nvSpPr>
          <p:cNvPr id="17" name="Text Placeholder 16"/>
          <p:cNvSpPr>
            <a:spLocks noGrp="1"/>
          </p:cNvSpPr>
          <p:nvPr>
            <p:ph type="body" sz="quarter" idx="11"/>
          </p:nvPr>
        </p:nvSpPr>
        <p:spPr/>
        <p:txBody>
          <a:bodyPr>
            <a:normAutofit lnSpcReduction="10000"/>
          </a:bodyPr>
          <a:lstStyle/>
          <a:p>
            <a:r>
              <a:rPr lang="id-ID" dirty="0"/>
              <a:t>0812 3456 7890</a:t>
            </a:r>
          </a:p>
        </p:txBody>
      </p:sp>
      <p:sp>
        <p:nvSpPr>
          <p:cNvPr id="18" name="Text Placeholder 17"/>
          <p:cNvSpPr>
            <a:spLocks noGrp="1"/>
          </p:cNvSpPr>
          <p:nvPr>
            <p:ph type="body" sz="quarter" idx="12"/>
          </p:nvPr>
        </p:nvSpPr>
        <p:spPr/>
        <p:txBody>
          <a:bodyPr>
            <a:normAutofit fontScale="92500" lnSpcReduction="20000"/>
          </a:bodyPr>
          <a:lstStyle/>
          <a:p>
            <a:r>
              <a:rPr lang="id-ID" dirty="0" smtClean="0"/>
              <a:t>www.papakuguru..com</a:t>
            </a:r>
            <a:endParaRPr lang="id-ID" dirty="0"/>
          </a:p>
        </p:txBody>
      </p:sp>
    </p:spTree>
    <p:extLst>
      <p:ext uri="{BB962C8B-B14F-4D97-AF65-F5344CB8AC3E}">
        <p14:creationId xmlns:p14="http://schemas.microsoft.com/office/powerpoint/2010/main" val="24386094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pic>
        <p:nvPicPr>
          <p:cNvPr id="3074" name="Picture 2" descr="D:\DELAYOTA\2016 2017\Semester 2\baha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371" y="260741"/>
            <a:ext cx="11521280" cy="6003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20080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5" name="Picture 5" descr="D:\DELAYOTA\2016 2017\Semester 2\bahan\images (8).jf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70" y="0"/>
            <a:ext cx="6096001" cy="406794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endParaRPr lang="id-ID"/>
          </a:p>
        </p:txBody>
      </p:sp>
      <p:pic>
        <p:nvPicPr>
          <p:cNvPr id="5122" name="Picture 2" descr="D:\DELAYOTA\2016 2017\Semester 2\bahan\unduhan (2).jf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08" y="0"/>
            <a:ext cx="6117608" cy="3675245"/>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D:\DELAYOTA\2016 2017\Semester 2\bahan\images (10).jf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645025"/>
            <a:ext cx="6096000" cy="321297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D:\DELAYOTA\2016 2017\Semester 2\bahan\images (9).jf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70" y="3645129"/>
            <a:ext cx="6096001" cy="3194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4299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a:bodyPr>
          <a:lstStyle/>
          <a:p>
            <a:r>
              <a:rPr lang="id-ID" sz="4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DALIL NAQLI</a:t>
            </a:r>
            <a:endParaRPr lang="id-ID" sz="4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15" name="Text Placeholder 14"/>
          <p:cNvSpPr>
            <a:spLocks noGrp="1"/>
          </p:cNvSpPr>
          <p:nvPr>
            <p:ph type="body" sz="quarter" idx="13"/>
          </p:nvPr>
        </p:nvSpPr>
        <p:spPr/>
        <p:txBody>
          <a:bodyPr/>
          <a:lstStyle/>
          <a:p>
            <a:r>
              <a:rPr lang="id-ID"/>
              <a:t>B Company</a:t>
            </a:r>
          </a:p>
          <a:p>
            <a:endParaRPr lang="id-ID" dirty="0"/>
          </a:p>
        </p:txBody>
      </p:sp>
      <p:sp>
        <p:nvSpPr>
          <p:cNvPr id="12" name="Text Placeholder 11"/>
          <p:cNvSpPr>
            <a:spLocks noGrp="1"/>
          </p:cNvSpPr>
          <p:nvPr>
            <p:ph type="body" sz="quarter" idx="10"/>
          </p:nvPr>
        </p:nvSpPr>
        <p:spPr/>
        <p:txBody>
          <a:bodyPr>
            <a:normAutofit/>
          </a:bodyPr>
          <a:lstStyle/>
          <a:p>
            <a:r>
              <a:rPr lang="id-ID" sz="2000" dirty="0" smtClean="0"/>
              <a:t>QS. AL-ISRA’ : 32</a:t>
            </a:r>
            <a:endParaRPr lang="id-ID" sz="2000" dirty="0"/>
          </a:p>
        </p:txBody>
      </p:sp>
      <p:sp>
        <p:nvSpPr>
          <p:cNvPr id="14" name="Text Placeholder 13"/>
          <p:cNvSpPr>
            <a:spLocks noGrp="1"/>
          </p:cNvSpPr>
          <p:nvPr>
            <p:ph type="body" sz="quarter" idx="12"/>
          </p:nvPr>
        </p:nvSpPr>
        <p:spPr/>
        <p:txBody>
          <a:bodyPr/>
          <a:lstStyle/>
          <a:p>
            <a:r>
              <a:rPr lang="id-ID" dirty="0" smtClean="0"/>
              <a:t>1</a:t>
            </a:r>
            <a:endParaRPr lang="id-ID" dirty="0"/>
          </a:p>
        </p:txBody>
      </p:sp>
      <p:sp>
        <p:nvSpPr>
          <p:cNvPr id="16" name="Text Placeholder 15"/>
          <p:cNvSpPr>
            <a:spLocks noGrp="1"/>
          </p:cNvSpPr>
          <p:nvPr>
            <p:ph type="body" sz="quarter" idx="14"/>
          </p:nvPr>
        </p:nvSpPr>
        <p:spPr/>
        <p:txBody>
          <a:bodyPr>
            <a:normAutofit fontScale="32500" lnSpcReduction="20000"/>
          </a:bodyPr>
          <a:lstStyle/>
          <a:p>
            <a:r>
              <a:rPr lang="en-US"/>
              <a:t>Lorem Ipsum is simply dummy text</a:t>
            </a:r>
            <a:endParaRPr lang="id-ID" dirty="0"/>
          </a:p>
        </p:txBody>
      </p:sp>
      <p:sp>
        <p:nvSpPr>
          <p:cNvPr id="17" name="Text Placeholder 16"/>
          <p:cNvSpPr>
            <a:spLocks noGrp="1"/>
          </p:cNvSpPr>
          <p:nvPr>
            <p:ph type="body" sz="quarter" idx="15"/>
          </p:nvPr>
        </p:nvSpPr>
        <p:spPr/>
        <p:txBody>
          <a:bodyPr/>
          <a:lstStyle/>
          <a:p>
            <a:r>
              <a:rPr lang="id-ID"/>
              <a:t>2015</a:t>
            </a:r>
            <a:endParaRPr lang="id-ID" dirty="0"/>
          </a:p>
        </p:txBody>
      </p:sp>
      <p:sp>
        <p:nvSpPr>
          <p:cNvPr id="18" name="Text Placeholder 17"/>
          <p:cNvSpPr>
            <a:spLocks noGrp="1"/>
          </p:cNvSpPr>
          <p:nvPr>
            <p:ph type="body" sz="quarter" idx="16"/>
          </p:nvPr>
        </p:nvSpPr>
        <p:spPr/>
        <p:txBody>
          <a:bodyPr/>
          <a:lstStyle/>
          <a:p>
            <a:r>
              <a:rPr lang="id-ID" dirty="0" smtClean="0"/>
              <a:t>QS. AN-NUR : 2</a:t>
            </a:r>
            <a:endParaRPr lang="id-ID" dirty="0"/>
          </a:p>
        </p:txBody>
      </p:sp>
      <p:sp>
        <p:nvSpPr>
          <p:cNvPr id="20" name="Text Placeholder 19"/>
          <p:cNvSpPr>
            <a:spLocks noGrp="1"/>
          </p:cNvSpPr>
          <p:nvPr>
            <p:ph type="body" sz="quarter" idx="18"/>
          </p:nvPr>
        </p:nvSpPr>
        <p:spPr/>
        <p:txBody>
          <a:bodyPr/>
          <a:lstStyle/>
          <a:p>
            <a:r>
              <a:rPr lang="id-ID" dirty="0" smtClean="0"/>
              <a:t>2</a:t>
            </a:r>
            <a:endParaRPr lang="id-ID" dirty="0"/>
          </a:p>
        </p:txBody>
      </p:sp>
      <p:sp>
        <p:nvSpPr>
          <p:cNvPr id="22" name="Text Placeholder 21"/>
          <p:cNvSpPr>
            <a:spLocks noGrp="1"/>
          </p:cNvSpPr>
          <p:nvPr>
            <p:ph type="body" sz="quarter" idx="19"/>
          </p:nvPr>
        </p:nvSpPr>
        <p:spPr/>
        <p:txBody>
          <a:bodyPr/>
          <a:lstStyle/>
          <a:p>
            <a:endParaRPr lang="id-ID"/>
          </a:p>
        </p:txBody>
      </p:sp>
      <p:sp>
        <p:nvSpPr>
          <p:cNvPr id="23" name="Text Placeholder 22"/>
          <p:cNvSpPr>
            <a:spLocks noGrp="1"/>
          </p:cNvSpPr>
          <p:nvPr>
            <p:ph type="body" sz="quarter" idx="20"/>
          </p:nvPr>
        </p:nvSpPr>
        <p:spPr/>
        <p:txBody>
          <a:bodyPr/>
          <a:lstStyle/>
          <a:p>
            <a:endParaRPr lang="id-ID"/>
          </a:p>
        </p:txBody>
      </p:sp>
      <p:sp>
        <p:nvSpPr>
          <p:cNvPr id="24" name="Text Placeholder 23"/>
          <p:cNvSpPr>
            <a:spLocks noGrp="1"/>
          </p:cNvSpPr>
          <p:nvPr>
            <p:ph type="body" sz="quarter" idx="21"/>
          </p:nvPr>
        </p:nvSpPr>
        <p:spPr/>
        <p:txBody>
          <a:bodyPr/>
          <a:lstStyle/>
          <a:p>
            <a:r>
              <a:rPr lang="id-ID" dirty="0" smtClean="0"/>
              <a:t>HADITS</a:t>
            </a:r>
            <a:endParaRPr lang="id-ID" dirty="0"/>
          </a:p>
        </p:txBody>
      </p:sp>
      <p:sp>
        <p:nvSpPr>
          <p:cNvPr id="26" name="Text Placeholder 25"/>
          <p:cNvSpPr>
            <a:spLocks noGrp="1"/>
          </p:cNvSpPr>
          <p:nvPr>
            <p:ph type="body" sz="quarter" idx="23"/>
          </p:nvPr>
        </p:nvSpPr>
        <p:spPr/>
        <p:txBody>
          <a:bodyPr/>
          <a:lstStyle/>
          <a:p>
            <a:r>
              <a:rPr lang="id-ID" dirty="0" smtClean="0"/>
              <a:t>3</a:t>
            </a:r>
            <a:endParaRPr lang="id-ID" dirty="0"/>
          </a:p>
        </p:txBody>
      </p:sp>
      <p:sp>
        <p:nvSpPr>
          <p:cNvPr id="27" name="Text Placeholder 26"/>
          <p:cNvSpPr>
            <a:spLocks noGrp="1"/>
          </p:cNvSpPr>
          <p:nvPr>
            <p:ph type="body" sz="quarter" idx="24"/>
          </p:nvPr>
        </p:nvSpPr>
        <p:spPr/>
        <p:txBody>
          <a:bodyPr/>
          <a:lstStyle/>
          <a:p>
            <a:endParaRPr lang="id-ID" dirty="0"/>
          </a:p>
        </p:txBody>
      </p:sp>
      <p:sp>
        <p:nvSpPr>
          <p:cNvPr id="2" name="Text Placeholder 1"/>
          <p:cNvSpPr>
            <a:spLocks noGrp="1"/>
          </p:cNvSpPr>
          <p:nvPr>
            <p:ph type="body" sz="quarter" idx="11"/>
          </p:nvPr>
        </p:nvSpPr>
        <p:spPr/>
        <p:txBody>
          <a:bodyPr/>
          <a:lstStyle/>
          <a:p>
            <a:endParaRPr lang="id-ID" dirty="0"/>
          </a:p>
        </p:txBody>
      </p:sp>
      <p:sp>
        <p:nvSpPr>
          <p:cNvPr id="3" name="Text Placeholder 2"/>
          <p:cNvSpPr>
            <a:spLocks noGrp="1"/>
          </p:cNvSpPr>
          <p:nvPr>
            <p:ph type="body" sz="quarter" idx="17"/>
          </p:nvPr>
        </p:nvSpPr>
        <p:spPr/>
        <p:txBody>
          <a:bodyPr/>
          <a:lstStyle/>
          <a:p>
            <a:endParaRPr lang="id-ID" dirty="0"/>
          </a:p>
        </p:txBody>
      </p:sp>
      <p:sp>
        <p:nvSpPr>
          <p:cNvPr id="4" name="Text Placeholder 3"/>
          <p:cNvSpPr>
            <a:spLocks noGrp="1"/>
          </p:cNvSpPr>
          <p:nvPr>
            <p:ph type="body" sz="quarter" idx="22"/>
          </p:nvPr>
        </p:nvSpPr>
        <p:spPr/>
        <p:txBody>
          <a:bodyPr/>
          <a:lstStyle/>
          <a:p>
            <a:endParaRPr lang="id-ID" dirty="0"/>
          </a:p>
        </p:txBody>
      </p:sp>
    </p:spTree>
    <p:extLst>
      <p:ext uri="{BB962C8B-B14F-4D97-AF65-F5344CB8AC3E}">
        <p14:creationId xmlns:p14="http://schemas.microsoft.com/office/powerpoint/2010/main" val="3875766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title"/>
          </p:nvPr>
        </p:nvSpPr>
        <p:spPr>
          <a:xfrm>
            <a:off x="3539725" y="307201"/>
            <a:ext cx="3278023" cy="868589"/>
          </a:xfrm>
        </p:spPr>
        <p:txBody>
          <a:bodyPr>
            <a:normAutofit fontScale="90000"/>
          </a:bodyPr>
          <a:lstStyle/>
          <a:p>
            <a:r>
              <a:rPr lang="id-ID"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DALIL NAQLI</a:t>
            </a:r>
            <a:endParaRPr lang="id-ID"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4" name="Text Placeholder 23"/>
          <p:cNvSpPr>
            <a:spLocks noGrp="1"/>
          </p:cNvSpPr>
          <p:nvPr>
            <p:ph type="body" sz="quarter" idx="11"/>
          </p:nvPr>
        </p:nvSpPr>
        <p:spPr/>
        <p:txBody>
          <a:bodyPr/>
          <a:lstStyle/>
          <a:p>
            <a:r>
              <a:rPr lang="id-ID" dirty="0"/>
              <a:t>1</a:t>
            </a:r>
          </a:p>
        </p:txBody>
      </p:sp>
      <p:sp>
        <p:nvSpPr>
          <p:cNvPr id="25" name="Text Placeholder 24"/>
          <p:cNvSpPr>
            <a:spLocks noGrp="1"/>
          </p:cNvSpPr>
          <p:nvPr>
            <p:ph type="body" sz="quarter" idx="12"/>
          </p:nvPr>
        </p:nvSpPr>
        <p:spPr>
          <a:xfrm>
            <a:off x="7950824" y="1907476"/>
            <a:ext cx="4049712" cy="921613"/>
          </a:xfrm>
        </p:spPr>
        <p:txBody>
          <a:bodyPr/>
          <a:lstStyle/>
          <a:p>
            <a:r>
              <a:rPr lang="id-ID" dirty="0"/>
              <a:t>QS. AL-ISRA’ : 32</a:t>
            </a:r>
          </a:p>
        </p:txBody>
      </p:sp>
      <p:sp>
        <p:nvSpPr>
          <p:cNvPr id="26" name="Text Placeholder 25"/>
          <p:cNvSpPr>
            <a:spLocks noGrp="1"/>
          </p:cNvSpPr>
          <p:nvPr>
            <p:ph type="body" sz="quarter" idx="13"/>
          </p:nvPr>
        </p:nvSpPr>
        <p:spPr>
          <a:xfrm>
            <a:off x="5459509" y="2856054"/>
            <a:ext cx="5505611" cy="2757261"/>
          </a:xfrm>
        </p:spPr>
        <p:txBody>
          <a:bodyPr>
            <a:noAutofit/>
          </a:bodyPr>
          <a:lstStyle/>
          <a:p>
            <a:pPr algn="r"/>
            <a:r>
              <a:rPr lang="ar-SA" sz="7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Sakkal Majalla" pitchFamily="2" charset="-78"/>
                <a:cs typeface="Sakkal Majalla" pitchFamily="2" charset="-78"/>
              </a:rPr>
              <a:t>وَلاَ تَقْرَبُ ال</a:t>
            </a:r>
            <a:r>
              <a:rPr lang="ar-SA" sz="7200" b="1" u="sng"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Sakkal Majalla" pitchFamily="2" charset="-78"/>
                <a:cs typeface="Sakkal Majalla" pitchFamily="2" charset="-78"/>
              </a:rPr>
              <a:t>ز</a:t>
            </a:r>
            <a:r>
              <a:rPr lang="ar-SA" sz="7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Sakkal Majalla" pitchFamily="2" charset="-78"/>
                <a:cs typeface="Sakkal Majalla" pitchFamily="2" charset="-78"/>
              </a:rPr>
              <a:t>ِّنَى </a:t>
            </a:r>
            <a:endParaRPr lang="id-ID" sz="72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Sakkal Majalla" pitchFamily="2" charset="-78"/>
              <a:cs typeface="Sakkal Majalla" pitchFamily="2" charset="-78"/>
            </a:endParaRPr>
          </a:p>
          <a:p>
            <a:pPr algn="r"/>
            <a:r>
              <a:rPr lang="ar-SA" sz="72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Sakkal Majalla" pitchFamily="2" charset="-78"/>
                <a:cs typeface="Sakkal Majalla" pitchFamily="2" charset="-78"/>
              </a:rPr>
              <a:t>إِنَّهُ </a:t>
            </a:r>
            <a:r>
              <a:rPr lang="ar-SA" sz="7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Sakkal Majalla" pitchFamily="2" charset="-78"/>
                <a:cs typeface="Sakkal Majalla" pitchFamily="2" charset="-78"/>
              </a:rPr>
              <a:t>كَانَ فَاحِشَةً</a:t>
            </a:r>
            <a:br>
              <a:rPr lang="ar-SA" sz="7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Sakkal Majalla" pitchFamily="2" charset="-78"/>
                <a:cs typeface="Sakkal Majalla" pitchFamily="2" charset="-78"/>
              </a:rPr>
            </a:br>
            <a:r>
              <a:rPr lang="ar-SA" sz="7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Sakkal Majalla" pitchFamily="2" charset="-78"/>
                <a:cs typeface="Sakkal Majalla" pitchFamily="2" charset="-78"/>
              </a:rPr>
              <a:t>وَسَاءَ سَبِيْلاً</a:t>
            </a:r>
            <a:endParaRPr lang="id-ID" sz="7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pic>
        <p:nvPicPr>
          <p:cNvPr id="4" name="Picture Placeholder 3"/>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2" r="12"/>
          <a:stretch>
            <a:fillRect/>
          </a:stretch>
        </p:blipFill>
        <p:spPr/>
      </p:pic>
    </p:spTree>
    <p:extLst>
      <p:ext uri="{BB962C8B-B14F-4D97-AF65-F5344CB8AC3E}">
        <p14:creationId xmlns:p14="http://schemas.microsoft.com/office/powerpoint/2010/main" val="11766694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360" y="188640"/>
            <a:ext cx="11521280" cy="6408712"/>
          </a:xfrm>
          <a:solidFill>
            <a:srgbClr val="FF3300"/>
          </a:solidFill>
        </p:spPr>
        <p:txBody>
          <a:bodyPr>
            <a:normAutofit/>
          </a:bodyPr>
          <a:lstStyle/>
          <a:p>
            <a:pPr>
              <a:lnSpc>
                <a:spcPct val="150000"/>
              </a:lnSpc>
            </a:pPr>
            <a:r>
              <a:rPr lang="ar-SA" sz="7200" dirty="0" smtClean="0">
                <a:solidFill>
                  <a:schemeClr val="bg1"/>
                </a:solidFill>
                <a:latin typeface="Sakkal Majalla" pitchFamily="2" charset="-78"/>
                <a:cs typeface="Sakkal Majalla" pitchFamily="2" charset="-78"/>
              </a:rPr>
              <a:t>وَلاَ تَقْرَبُ ال</a:t>
            </a:r>
            <a:r>
              <a:rPr lang="ar-SA" sz="7200" u="sng" dirty="0" smtClean="0">
                <a:solidFill>
                  <a:schemeClr val="bg1"/>
                </a:solidFill>
                <a:latin typeface="Sakkal Majalla" pitchFamily="2" charset="-78"/>
                <a:cs typeface="Sakkal Majalla" pitchFamily="2" charset="-78"/>
              </a:rPr>
              <a:t>زِّنَى إ</a:t>
            </a:r>
            <a:r>
              <a:rPr lang="ar-SA" sz="7200" dirty="0" smtClean="0">
                <a:solidFill>
                  <a:schemeClr val="bg1"/>
                </a:solidFill>
                <a:latin typeface="Sakkal Majalla" pitchFamily="2" charset="-78"/>
                <a:cs typeface="Sakkal Majalla" pitchFamily="2" charset="-78"/>
              </a:rPr>
              <a:t>ِنَّهُ كَانَ فَاحِشَةً</a:t>
            </a:r>
            <a:br>
              <a:rPr lang="ar-SA" sz="7200" dirty="0" smtClean="0">
                <a:solidFill>
                  <a:schemeClr val="bg1"/>
                </a:solidFill>
                <a:latin typeface="Sakkal Majalla" pitchFamily="2" charset="-78"/>
                <a:cs typeface="Sakkal Majalla" pitchFamily="2" charset="-78"/>
              </a:rPr>
            </a:br>
            <a:r>
              <a:rPr lang="ar-SA" sz="7200" u="sng" dirty="0">
                <a:solidFill>
                  <a:srgbClr val="FFFF00"/>
                </a:solidFill>
                <a:latin typeface="Sakkal Majalla" pitchFamily="2" charset="-78"/>
                <a:cs typeface="Sakkal Majalla" pitchFamily="2" charset="-78"/>
              </a:rPr>
              <a:t>إ</a:t>
            </a:r>
            <a:r>
              <a:rPr lang="ar-SA" sz="7200" dirty="0">
                <a:solidFill>
                  <a:srgbClr val="FFFF00"/>
                </a:solidFill>
                <a:latin typeface="Sakkal Majalla" pitchFamily="2" charset="-78"/>
                <a:cs typeface="Sakkal Majalla" pitchFamily="2" charset="-78"/>
              </a:rPr>
              <a:t>ِنَّهُ كَانَ فَاحِشَةً </a:t>
            </a:r>
            <a:r>
              <a:rPr lang="ar-SA" sz="7200" dirty="0" smtClean="0">
                <a:solidFill>
                  <a:srgbClr val="FFFF00"/>
                </a:solidFill>
                <a:latin typeface="Sakkal Majalla" pitchFamily="2" charset="-78"/>
                <a:cs typeface="Sakkal Majalla" pitchFamily="2" charset="-78"/>
              </a:rPr>
              <a:t> </a:t>
            </a:r>
            <a:r>
              <a:rPr lang="ar-SA" sz="7200" dirty="0" smtClean="0">
                <a:solidFill>
                  <a:schemeClr val="bg1"/>
                </a:solidFill>
                <a:latin typeface="Sakkal Majalla" pitchFamily="2" charset="-78"/>
                <a:cs typeface="Sakkal Majalla" pitchFamily="2" charset="-78"/>
              </a:rPr>
              <a:t>وَس</a:t>
            </a:r>
            <a:r>
              <a:rPr lang="ar-SA" sz="7200" u="sng" dirty="0" smtClean="0">
                <a:solidFill>
                  <a:schemeClr val="bg1"/>
                </a:solidFill>
                <a:latin typeface="Sakkal Majalla" pitchFamily="2" charset="-78"/>
                <a:cs typeface="Sakkal Majalla" pitchFamily="2" charset="-78"/>
              </a:rPr>
              <a:t>َاءَ</a:t>
            </a:r>
            <a:r>
              <a:rPr lang="ar-SA" sz="7200" dirty="0" smtClean="0">
                <a:solidFill>
                  <a:schemeClr val="bg1"/>
                </a:solidFill>
                <a:latin typeface="Sakkal Majalla" pitchFamily="2" charset="-78"/>
                <a:cs typeface="Sakkal Majalla" pitchFamily="2" charset="-78"/>
              </a:rPr>
              <a:t> سَبِيْلاً</a:t>
            </a:r>
            <a:endParaRPr lang="en-US" sz="7200" dirty="0">
              <a:solidFill>
                <a:schemeClr val="bg1"/>
              </a:solidFill>
              <a:latin typeface="Sakkal Majalla" pitchFamily="2" charset="-78"/>
              <a:cs typeface="Sakkal Majalla" pitchFamily="2" charset="-78"/>
            </a:endParaRPr>
          </a:p>
        </p:txBody>
      </p:sp>
      <p:sp>
        <p:nvSpPr>
          <p:cNvPr id="4" name="Title 1"/>
          <p:cNvSpPr txBox="1">
            <a:spLocks/>
          </p:cNvSpPr>
          <p:nvPr/>
        </p:nvSpPr>
        <p:spPr>
          <a:xfrm>
            <a:off x="609600" y="274638"/>
            <a:ext cx="10972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ar-SA" sz="4800" b="1" dirty="0" smtClean="0">
                <a:solidFill>
                  <a:srgbClr val="FFFF00"/>
                </a:solidFill>
                <a:effectLst>
                  <a:outerShdw blurRad="38100" dist="38100" dir="2700000" algn="tl">
                    <a:srgbClr val="000000">
                      <a:alpha val="43137"/>
                    </a:srgbClr>
                  </a:outerShdw>
                </a:effectLst>
              </a:rPr>
              <a:t>الإسراء : 32</a:t>
            </a:r>
            <a:endParaRPr lang="en-US" sz="4800" b="1" dirty="0">
              <a:solidFill>
                <a:srgbClr val="FFFF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6142417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14.xml.rels><?xml version="1.0" encoding="UTF-8" standalone="yes"?>
<Relationships xmlns="http://schemas.openxmlformats.org/package/2006/relationships"><Relationship Id="rId1" Type="http://schemas.openxmlformats.org/officeDocument/2006/relationships/image" Target="../media/image1.jpeg"/></Relationships>
</file>

<file path=ppt/theme/_rels/theme15.xml.rels><?xml version="1.0" encoding="UTF-8" standalone="yes"?>
<Relationships xmlns="http://schemas.openxmlformats.org/package/2006/relationships"><Relationship Id="rId1" Type="http://schemas.openxmlformats.org/officeDocument/2006/relationships/image" Target="../media/image1.jpeg"/></Relationships>
</file>

<file path=ppt/theme/_rels/theme6.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lipFill>
          <a:blip xmlns:r="http://schemas.openxmlformats.org/officeDocument/2006/relationships" r:embed="rId1"/>
          <a:srcRect/>
          <a:tile tx="0" ty="0" sx="100000" sy="100000" flip="none" algn="tl"/>
        </a:blipFill>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10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1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1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1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5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lipFill>
          <a:blip xmlns:r="http://schemas.openxmlformats.org/officeDocument/2006/relationships" r:embed="rId1"/>
          <a:srcRect/>
          <a:tile tx="0" ty="0" sx="100000" sy="100000" flip="none" algn="tl"/>
        </a:blipFill>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4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lipFill>
          <a:blip xmlns:r="http://schemas.openxmlformats.org/officeDocument/2006/relationships" r:embed="rId1"/>
          <a:srcRect/>
          <a:tile tx="0" ty="0" sx="100000" sy="100000" flip="none" algn="tl"/>
        </a:blipFill>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6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lipFill>
          <a:blip xmlns:r="http://schemas.openxmlformats.org/officeDocument/2006/relationships" r:embed="rId1"/>
          <a:srcRect/>
          <a:tile tx="0" ty="0" sx="100000" sy="100000" flip="none" algn="tl"/>
        </a:blipFill>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9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1958</TotalTime>
  <Words>769</Words>
  <Application>Microsoft Office PowerPoint</Application>
  <PresentationFormat>Custom</PresentationFormat>
  <Paragraphs>153</Paragraphs>
  <Slides>45</Slides>
  <Notes>2</Notes>
  <HiddenSlides>0</HiddenSlides>
  <MMClips>0</MMClips>
  <ScaleCrop>false</ScaleCrop>
  <HeadingPairs>
    <vt:vector size="4" baseType="variant">
      <vt:variant>
        <vt:lpstr>Theme</vt:lpstr>
      </vt:variant>
      <vt:variant>
        <vt:i4>15</vt:i4>
      </vt:variant>
      <vt:variant>
        <vt:lpstr>Slide Titles</vt:lpstr>
      </vt:variant>
      <vt:variant>
        <vt:i4>45</vt:i4>
      </vt:variant>
    </vt:vector>
  </HeadingPairs>
  <TitlesOfParts>
    <vt:vector size="60" baseType="lpstr">
      <vt:lpstr>Office Theme</vt:lpstr>
      <vt:lpstr>1_Office Theme</vt:lpstr>
      <vt:lpstr>2_Office Theme</vt:lpstr>
      <vt:lpstr>3_Office Theme</vt:lpstr>
      <vt:lpstr>4_Office Theme</vt:lpstr>
      <vt:lpstr>6_Office Theme</vt:lpstr>
      <vt:lpstr>7_Office Theme</vt:lpstr>
      <vt:lpstr>8_Office Theme</vt:lpstr>
      <vt:lpstr>9_Office Theme</vt:lpstr>
      <vt:lpstr>10_Office Theme</vt:lpstr>
      <vt:lpstr>11_Office Theme</vt:lpstr>
      <vt:lpstr>12_Office Theme</vt:lpstr>
      <vt:lpstr>13_Office Theme</vt:lpstr>
      <vt:lpstr>5_Office Theme</vt:lpstr>
      <vt:lpstr>14_Office Theme</vt:lpstr>
      <vt:lpstr>Menjauhi PERGAULAN BEBAS  [zina]</vt:lpstr>
      <vt:lpstr>  رَضِيْتُ بِاللهِ رَبًّا، وَ بِاْلإِسْلاَمِ دِيْنًا، وَبِمُحَمَّدٍ نَبِيًّا وَ رَسُوْلاً،  وَبِالْقُرْآنِ إِمَامًا وَ حَكَمًا  رَبِّ زِدْنِيْ عِلْمًا، وَارْزُقْنِيْ فَهْمًا  اللَّهُمَّ عَلِّمْنَا مَا يَنْفَعُنَا وَانْفَعْنَا بِمَا عَلَمْتَنَا وَ زِدْنَا عِلْمًا  بِرَحْمَتِكَ يَا أَرْحَمَ الرَّاحِمِيْنَ </vt:lpstr>
      <vt:lpstr>POKOK  MATERI </vt:lpstr>
      <vt:lpstr>PowerPoint Presentation</vt:lpstr>
      <vt:lpstr>PowerPoint Presentation</vt:lpstr>
      <vt:lpstr>PowerPoint Presentation</vt:lpstr>
      <vt:lpstr>DALIL NAQLI</vt:lpstr>
      <vt:lpstr>DALIL NAQLI</vt:lpstr>
      <vt:lpstr>وَلاَ تَقْرَبُ الزِّنَى إِنَّهُ كَانَ فَاحِشَةً إِنَّهُ كَانَ فَاحِشَةً  وَسَاءَ سَبِيْلاً</vt:lpstr>
      <vt:lpstr>“Dan janganlah kamu  mendekati zina;  sesungguhnya zina itu adalah  suatu perbuatan yang keji.  Dan suatu jalan yang buruk”  (QS. Al Isra’: 32)</vt:lpstr>
      <vt:lpstr>DALIL NAQLI</vt:lpstr>
      <vt:lpstr>.</vt:lpstr>
      <vt:lpstr>“Perempuan yang berzina dan laki-laki yang berzina, maka deralah tiap-tiap seorang dari keduanya seratus dali dera,  dan janganlah belas kasihan kepada keduanya mencegah kamu untuk (menjalankan) agama Allah, jika kamu beriman kepada Allah, dan hari akhirat, dan hendaklah (pelaksanaan) hukuman mereka disaksikan oleh sekumpulan orang-orang yang beriman”  (QS. An-nur : 2)</vt:lpstr>
      <vt:lpstr>DALIL NAQLI</vt:lpstr>
      <vt:lpstr>DALIL NAQLI</vt:lpstr>
      <vt:lpstr>وَلاَ تَقْرَبُ الزِّنَى إِنَّهُ كَانَ فَاحِشَةً إِنَّهُ كَانَ فَاحِشَةً  وَسَاءَ سَبِيْلاً</vt:lpstr>
      <vt:lpstr>PowerPoint Presentation</vt:lpstr>
      <vt:lpstr>  رَضِيْتُ بِاللهِ رَبًّا، وَ بِاْلإِسْلاَمِ دِيْنًا، وَبِمُحَمَّدٍ نَبِيًّا وَ رَسُوْلاً،  وَبِالْقُرْآنِ إِمَامًا وَ حَكَمًا  رَبِّ زِدْنِيْ عِلْمًا، وَارْزُقْنِيْ فَهْمًا  اللَّهُمَّ عَلِّمْنَا مَا يَنْفَعُنَا وَانْفَعْنَا بِمَا عَلَمْتَنَا وَ زِدْنَا عِلْمًا  بِرَحْمَتِكَ يَا أَرْحَمَ الرَّاحِمِيْنَ </vt:lpstr>
      <vt:lpstr>PowerPoint Presentation</vt:lpstr>
      <vt:lpstr>PowerPoint Presentation</vt:lpstr>
      <vt:lpstr>PowerPoint Presentation</vt:lpstr>
      <vt:lpstr>PowerPoint Presentation</vt:lpstr>
      <vt:lpstr>KANDUNGA 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t:lpstr>
      <vt:lpstr>PowerPoint Presentation</vt:lpstr>
      <vt:lpstr>PowerPoint Presentation</vt:lpstr>
      <vt:lpstr>AKIBAT ZINA</vt:lpstr>
      <vt:lpstr>PowerPoint Presentation</vt:lpstr>
      <vt:lpstr>وَمَا أَصَابَكُمْ مِنْ مُصِيبَةٍ فَبِمَا كَسَبَتْ أَيْدِيكُمْ وَيَعْفُو عَنْ كَثِيرٍ </vt:lpstr>
      <vt:lpstr>PowerPoint Presentation</vt:lpstr>
      <vt:lpstr>PowerPoint Presentation</vt:lpstr>
      <vt:lpstr>PowerPoint Presentation</vt:lpstr>
      <vt:lpstr>PowerPoint Presentation</vt:lpstr>
      <vt:lpstr>يَا مَعْشَرَ الشَّبَابِ  مَنِ اسْتَطَاعَ مِنْكُمُ الْبَاءَةَ  فَلْيَتَزَوَّجْ فَإِنَّهُ أَغَضُّ لِلْبَصَرِ وَأَحْصَنُ لِلْفَرْجِ  وَمَنْ لَمْ يَسْتَطِعْ فَعَلَيْهِ بِالصَّوْمِ فَإِنَّهُ لَهُ وِجَاءٌ  Wahai sekalian pemuda, barangsiapa di antara kalian yang sudah mampu untuk menikah, maka segeralah menikah, karena nikah akan lebih menundukkan pandangan dan lebih menjaga kehormatan.”  (Muttafaqun alaihi) </vt:lpstr>
      <vt:lpstr> اللَّهُمَّ إِنِّى أَعُوذُ بِكَ مِنْ شَرِّ سَمْعِى وَمِنْ شَرِّ بَصَرِى وَمِنْ شَرِّ لِسَانِى  وَمِنْ شَرِّ قَلْبِى وَمِنْ شَرِّ مَنِيِّى </vt:lpstr>
      <vt:lpstr>“Ya Allah,  aku meminta perlindungan pada-Mu dari kejelekan pada pendengaranku,  dari kejelakan pada penglihatanku,  dari kejelekan pada lisanku,  dari kejelekan pada hatiku,  serta dari kejelekan pada mani atau kemaluanku).”  (HR. An-Nasa’i, no. 5446; Abu Daud, no. 1551; Tirmidzi, no. 3492. Al-Hafizh Abu Thahir mengatakan bahwa sanad hadits ini hasan) </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elemenslide.com</dc:creator>
  <cp:lastModifiedBy>dhanie asy syakib</cp:lastModifiedBy>
  <cp:revision>143</cp:revision>
  <dcterms:created xsi:type="dcterms:W3CDTF">2018-08-12T02:46:36Z</dcterms:created>
  <dcterms:modified xsi:type="dcterms:W3CDTF">2020-02-05T05:33:47Z</dcterms:modified>
</cp:coreProperties>
</file>