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 autoAdjust="0"/>
    <p:restoredTop sz="94660"/>
  </p:normalViewPr>
  <p:slideViewPr>
    <p:cSldViewPr snapToGrid="0">
      <p:cViewPr>
        <p:scale>
          <a:sx n="66" d="100"/>
          <a:sy n="66" d="100"/>
        </p:scale>
        <p:origin x="-7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6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45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62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41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42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0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40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2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8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6CD5-8C10-41E4-8AB2-0B6B6A9236F3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1EDC-ED6D-46E1-8008-DE55B6354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9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99797"/>
              </p:ext>
            </p:extLst>
          </p:nvPr>
        </p:nvGraphicFramePr>
        <p:xfrm>
          <a:off x="2032000" y="719666"/>
          <a:ext cx="8127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288872446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8661194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6309678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62861214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087259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079100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7615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011040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74413684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6688914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295752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4389932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47311860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8044204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68298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8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5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1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22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黑鬼</dc:creator>
  <cp:lastModifiedBy>黑鬼</cp:lastModifiedBy>
  <cp:revision>3</cp:revision>
  <dcterms:created xsi:type="dcterms:W3CDTF">2020-06-26T06:45:00Z</dcterms:created>
  <dcterms:modified xsi:type="dcterms:W3CDTF">2020-06-27T12:34:27Z</dcterms:modified>
</cp:coreProperties>
</file>