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F67"/>
    <a:srgbClr val="FF6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1E90F-4D81-2C40-B2EF-352242D2047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9FC6C58-08FF-1A4E-A27D-D5AEFA22FF9F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实名制认证</a:t>
          </a:r>
        </a:p>
      </dgm:t>
    </dgm:pt>
    <dgm:pt modelId="{D8475DFB-B402-384F-95BA-83B0E5BE3250}" type="par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996B37C1-18AA-2B47-8740-FBAD780151B5}" type="sib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8767C1B1-8298-C940-A9EE-7607B1EEEC63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信息填写</a:t>
          </a:r>
        </a:p>
      </dgm:t>
    </dgm:pt>
    <dgm:pt modelId="{D335BF49-498C-254C-8EEE-41751A37F210}" type="par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257CB08B-9479-5341-9B7E-498904839CE3}" type="sib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9A74C1CA-75A5-184A-BA23-F932145BA5A6}">
      <dgm:prSet phldrT="[文本]"/>
      <dgm:spPr>
        <a:solidFill>
          <a:srgbClr val="FF637C"/>
        </a:solidFill>
      </dgm:spPr>
      <dgm:t>
        <a:bodyPr/>
        <a:lstStyle/>
        <a:p>
          <a:r>
            <a:rPr lang="zh-CN" altLang="en-US" dirty="0"/>
            <a:t>注册成功</a:t>
          </a:r>
        </a:p>
      </dgm:t>
    </dgm:pt>
    <dgm:pt modelId="{AC510FF9-3D85-0D47-9601-DD98C900B514}" type="par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5D085664-D959-344C-A89F-34281E397F0E}" type="sib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326F9ACD-8277-BF46-9716-2443E39DFADF}" type="pres">
      <dgm:prSet presAssocID="{ABE1E90F-4D81-2C40-B2EF-352242D20473}" presName="Name0" presStyleCnt="0">
        <dgm:presLayoutVars>
          <dgm:dir/>
          <dgm:animLvl val="lvl"/>
          <dgm:resizeHandles val="exact"/>
        </dgm:presLayoutVars>
      </dgm:prSet>
      <dgm:spPr/>
    </dgm:pt>
    <dgm:pt modelId="{DD7AD23A-804D-9F48-93F3-B096ABEC5E29}" type="pres">
      <dgm:prSet presAssocID="{59FC6C58-08FF-1A4E-A27D-D5AEFA22FF9F}" presName="parTxOnly" presStyleLbl="node1" presStyleIdx="0" presStyleCnt="3" custScaleX="139287">
        <dgm:presLayoutVars>
          <dgm:chMax val="0"/>
          <dgm:chPref val="0"/>
          <dgm:bulletEnabled val="1"/>
        </dgm:presLayoutVars>
      </dgm:prSet>
      <dgm:spPr/>
    </dgm:pt>
    <dgm:pt modelId="{094F9853-ECE6-CB4A-B6EC-7005E5EF38FE}" type="pres">
      <dgm:prSet presAssocID="{996B37C1-18AA-2B47-8740-FBAD780151B5}" presName="parTxOnlySpace" presStyleCnt="0"/>
      <dgm:spPr/>
    </dgm:pt>
    <dgm:pt modelId="{051E8386-21F0-874D-AF38-19831D10F614}" type="pres">
      <dgm:prSet presAssocID="{8767C1B1-8298-C940-A9EE-7607B1EEEC63}" presName="parTxOnly" presStyleLbl="node1" presStyleIdx="1" presStyleCnt="3" custScaleX="139230">
        <dgm:presLayoutVars>
          <dgm:chMax val="0"/>
          <dgm:chPref val="0"/>
          <dgm:bulletEnabled val="1"/>
        </dgm:presLayoutVars>
      </dgm:prSet>
      <dgm:spPr/>
    </dgm:pt>
    <dgm:pt modelId="{A5F6A3C3-F426-7543-8F25-8E69C03C5CDD}" type="pres">
      <dgm:prSet presAssocID="{257CB08B-9479-5341-9B7E-498904839CE3}" presName="parTxOnlySpace" presStyleCnt="0"/>
      <dgm:spPr/>
    </dgm:pt>
    <dgm:pt modelId="{0753C1E9-70ED-F647-9BEA-C97E3EE8B4C9}" type="pres">
      <dgm:prSet presAssocID="{9A74C1CA-75A5-184A-BA23-F932145BA5A6}" presName="parTxOnly" presStyleLbl="node1" presStyleIdx="2" presStyleCnt="3" custScaleX="139494">
        <dgm:presLayoutVars>
          <dgm:chMax val="0"/>
          <dgm:chPref val="0"/>
          <dgm:bulletEnabled val="1"/>
        </dgm:presLayoutVars>
      </dgm:prSet>
      <dgm:spPr/>
    </dgm:pt>
  </dgm:ptLst>
  <dgm:cxnLst>
    <dgm:cxn modelId="{1FED9A2A-FC9C-AB4E-8A94-450474233B8F}" srcId="{ABE1E90F-4D81-2C40-B2EF-352242D20473}" destId="{59FC6C58-08FF-1A4E-A27D-D5AEFA22FF9F}" srcOrd="0" destOrd="0" parTransId="{D8475DFB-B402-384F-95BA-83B0E5BE3250}" sibTransId="{996B37C1-18AA-2B47-8740-FBAD780151B5}"/>
    <dgm:cxn modelId="{F4925042-D0F2-2447-8159-7BBEB9A8B17A}" type="presOf" srcId="{ABE1E90F-4D81-2C40-B2EF-352242D20473}" destId="{326F9ACD-8277-BF46-9716-2443E39DFADF}" srcOrd="0" destOrd="0" presId="urn:microsoft.com/office/officeart/2005/8/layout/chevron1"/>
    <dgm:cxn modelId="{8378BE66-C737-9642-A77B-ABE9B86275AE}" srcId="{ABE1E90F-4D81-2C40-B2EF-352242D20473}" destId="{8767C1B1-8298-C940-A9EE-7607B1EEEC63}" srcOrd="1" destOrd="0" parTransId="{D335BF49-498C-254C-8EEE-41751A37F210}" sibTransId="{257CB08B-9479-5341-9B7E-498904839CE3}"/>
    <dgm:cxn modelId="{A77C1480-B9FB-924C-A4F1-EB7611C56257}" srcId="{ABE1E90F-4D81-2C40-B2EF-352242D20473}" destId="{9A74C1CA-75A5-184A-BA23-F932145BA5A6}" srcOrd="2" destOrd="0" parTransId="{AC510FF9-3D85-0D47-9601-DD98C900B514}" sibTransId="{5D085664-D959-344C-A89F-34281E397F0E}"/>
    <dgm:cxn modelId="{70F13599-B6D0-DB4A-9FEE-C438A6DE5E28}" type="presOf" srcId="{9A74C1CA-75A5-184A-BA23-F932145BA5A6}" destId="{0753C1E9-70ED-F647-9BEA-C97E3EE8B4C9}" srcOrd="0" destOrd="0" presId="urn:microsoft.com/office/officeart/2005/8/layout/chevron1"/>
    <dgm:cxn modelId="{875FC2BE-B478-7A40-AC00-BFB24076D85D}" type="presOf" srcId="{59FC6C58-08FF-1A4E-A27D-D5AEFA22FF9F}" destId="{DD7AD23A-804D-9F48-93F3-B096ABEC5E29}" srcOrd="0" destOrd="0" presId="urn:microsoft.com/office/officeart/2005/8/layout/chevron1"/>
    <dgm:cxn modelId="{6B313ABF-4D85-1B46-97DC-DAAFED821D34}" type="presOf" srcId="{8767C1B1-8298-C940-A9EE-7607B1EEEC63}" destId="{051E8386-21F0-874D-AF38-19831D10F614}" srcOrd="0" destOrd="0" presId="urn:microsoft.com/office/officeart/2005/8/layout/chevron1"/>
    <dgm:cxn modelId="{1189D0D7-4664-A44E-9849-3DD2D006D596}" type="presParOf" srcId="{326F9ACD-8277-BF46-9716-2443E39DFADF}" destId="{DD7AD23A-804D-9F48-93F3-B096ABEC5E29}" srcOrd="0" destOrd="0" presId="urn:microsoft.com/office/officeart/2005/8/layout/chevron1"/>
    <dgm:cxn modelId="{CCD2D0E1-C25A-D04F-83D9-FA9F6AF19E46}" type="presParOf" srcId="{326F9ACD-8277-BF46-9716-2443E39DFADF}" destId="{094F9853-ECE6-CB4A-B6EC-7005E5EF38FE}" srcOrd="1" destOrd="0" presId="urn:microsoft.com/office/officeart/2005/8/layout/chevron1"/>
    <dgm:cxn modelId="{4E4E9859-33CB-F340-AD5A-05F3C2485223}" type="presParOf" srcId="{326F9ACD-8277-BF46-9716-2443E39DFADF}" destId="{051E8386-21F0-874D-AF38-19831D10F614}" srcOrd="2" destOrd="0" presId="urn:microsoft.com/office/officeart/2005/8/layout/chevron1"/>
    <dgm:cxn modelId="{DB14FF46-F97A-3C42-9D9D-BFB111CA7E10}" type="presParOf" srcId="{326F9ACD-8277-BF46-9716-2443E39DFADF}" destId="{A5F6A3C3-F426-7543-8F25-8E69C03C5CDD}" srcOrd="3" destOrd="0" presId="urn:microsoft.com/office/officeart/2005/8/layout/chevron1"/>
    <dgm:cxn modelId="{B3A5712B-9513-344C-B045-392C95F9EADA}" type="presParOf" srcId="{326F9ACD-8277-BF46-9716-2443E39DFADF}" destId="{0753C1E9-70ED-F647-9BEA-C97E3EE8B4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1E90F-4D81-2C40-B2EF-352242D2047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9FC6C58-08FF-1A4E-A27D-D5AEFA22FF9F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实名制认证</a:t>
          </a:r>
        </a:p>
      </dgm:t>
    </dgm:pt>
    <dgm:pt modelId="{D8475DFB-B402-384F-95BA-83B0E5BE3250}" type="par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996B37C1-18AA-2B47-8740-FBAD780151B5}" type="sib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8767C1B1-8298-C940-A9EE-7607B1EEEC63}">
      <dgm:prSet phldrT="[文本]"/>
      <dgm:spPr>
        <a:solidFill>
          <a:srgbClr val="FF637C"/>
        </a:solidFill>
      </dgm:spPr>
      <dgm:t>
        <a:bodyPr/>
        <a:lstStyle/>
        <a:p>
          <a:r>
            <a:rPr lang="zh-CN" altLang="en-US" dirty="0"/>
            <a:t>信息填写</a:t>
          </a:r>
        </a:p>
      </dgm:t>
    </dgm:pt>
    <dgm:pt modelId="{D335BF49-498C-254C-8EEE-41751A37F210}" type="par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257CB08B-9479-5341-9B7E-498904839CE3}" type="sib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9A74C1CA-75A5-184A-BA23-F932145BA5A6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注册成功</a:t>
          </a:r>
        </a:p>
      </dgm:t>
    </dgm:pt>
    <dgm:pt modelId="{AC510FF9-3D85-0D47-9601-DD98C900B514}" type="par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5D085664-D959-344C-A89F-34281E397F0E}" type="sib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326F9ACD-8277-BF46-9716-2443E39DFADF}" type="pres">
      <dgm:prSet presAssocID="{ABE1E90F-4D81-2C40-B2EF-352242D20473}" presName="Name0" presStyleCnt="0">
        <dgm:presLayoutVars>
          <dgm:dir/>
          <dgm:animLvl val="lvl"/>
          <dgm:resizeHandles val="exact"/>
        </dgm:presLayoutVars>
      </dgm:prSet>
      <dgm:spPr/>
    </dgm:pt>
    <dgm:pt modelId="{DD7AD23A-804D-9F48-93F3-B096ABEC5E29}" type="pres">
      <dgm:prSet presAssocID="{59FC6C58-08FF-1A4E-A27D-D5AEFA22FF9F}" presName="parTxOnly" presStyleLbl="node1" presStyleIdx="0" presStyleCnt="3" custScaleX="139287">
        <dgm:presLayoutVars>
          <dgm:chMax val="0"/>
          <dgm:chPref val="0"/>
          <dgm:bulletEnabled val="1"/>
        </dgm:presLayoutVars>
      </dgm:prSet>
      <dgm:spPr/>
    </dgm:pt>
    <dgm:pt modelId="{094F9853-ECE6-CB4A-B6EC-7005E5EF38FE}" type="pres">
      <dgm:prSet presAssocID="{996B37C1-18AA-2B47-8740-FBAD780151B5}" presName="parTxOnlySpace" presStyleCnt="0"/>
      <dgm:spPr/>
    </dgm:pt>
    <dgm:pt modelId="{051E8386-21F0-874D-AF38-19831D10F614}" type="pres">
      <dgm:prSet presAssocID="{8767C1B1-8298-C940-A9EE-7607B1EEEC63}" presName="parTxOnly" presStyleLbl="node1" presStyleIdx="1" presStyleCnt="3" custScaleX="139230">
        <dgm:presLayoutVars>
          <dgm:chMax val="0"/>
          <dgm:chPref val="0"/>
          <dgm:bulletEnabled val="1"/>
        </dgm:presLayoutVars>
      </dgm:prSet>
      <dgm:spPr/>
    </dgm:pt>
    <dgm:pt modelId="{A5F6A3C3-F426-7543-8F25-8E69C03C5CDD}" type="pres">
      <dgm:prSet presAssocID="{257CB08B-9479-5341-9B7E-498904839CE3}" presName="parTxOnlySpace" presStyleCnt="0"/>
      <dgm:spPr/>
    </dgm:pt>
    <dgm:pt modelId="{0753C1E9-70ED-F647-9BEA-C97E3EE8B4C9}" type="pres">
      <dgm:prSet presAssocID="{9A74C1CA-75A5-184A-BA23-F932145BA5A6}" presName="parTxOnly" presStyleLbl="node1" presStyleIdx="2" presStyleCnt="3" custScaleX="139494">
        <dgm:presLayoutVars>
          <dgm:chMax val="0"/>
          <dgm:chPref val="0"/>
          <dgm:bulletEnabled val="1"/>
        </dgm:presLayoutVars>
      </dgm:prSet>
      <dgm:spPr/>
    </dgm:pt>
  </dgm:ptLst>
  <dgm:cxnLst>
    <dgm:cxn modelId="{1FED9A2A-FC9C-AB4E-8A94-450474233B8F}" srcId="{ABE1E90F-4D81-2C40-B2EF-352242D20473}" destId="{59FC6C58-08FF-1A4E-A27D-D5AEFA22FF9F}" srcOrd="0" destOrd="0" parTransId="{D8475DFB-B402-384F-95BA-83B0E5BE3250}" sibTransId="{996B37C1-18AA-2B47-8740-FBAD780151B5}"/>
    <dgm:cxn modelId="{F4925042-D0F2-2447-8159-7BBEB9A8B17A}" type="presOf" srcId="{ABE1E90F-4D81-2C40-B2EF-352242D20473}" destId="{326F9ACD-8277-BF46-9716-2443E39DFADF}" srcOrd="0" destOrd="0" presId="urn:microsoft.com/office/officeart/2005/8/layout/chevron1"/>
    <dgm:cxn modelId="{8378BE66-C737-9642-A77B-ABE9B86275AE}" srcId="{ABE1E90F-4D81-2C40-B2EF-352242D20473}" destId="{8767C1B1-8298-C940-A9EE-7607B1EEEC63}" srcOrd="1" destOrd="0" parTransId="{D335BF49-498C-254C-8EEE-41751A37F210}" sibTransId="{257CB08B-9479-5341-9B7E-498904839CE3}"/>
    <dgm:cxn modelId="{A77C1480-B9FB-924C-A4F1-EB7611C56257}" srcId="{ABE1E90F-4D81-2C40-B2EF-352242D20473}" destId="{9A74C1CA-75A5-184A-BA23-F932145BA5A6}" srcOrd="2" destOrd="0" parTransId="{AC510FF9-3D85-0D47-9601-DD98C900B514}" sibTransId="{5D085664-D959-344C-A89F-34281E397F0E}"/>
    <dgm:cxn modelId="{70F13599-B6D0-DB4A-9FEE-C438A6DE5E28}" type="presOf" srcId="{9A74C1CA-75A5-184A-BA23-F932145BA5A6}" destId="{0753C1E9-70ED-F647-9BEA-C97E3EE8B4C9}" srcOrd="0" destOrd="0" presId="urn:microsoft.com/office/officeart/2005/8/layout/chevron1"/>
    <dgm:cxn modelId="{875FC2BE-B478-7A40-AC00-BFB24076D85D}" type="presOf" srcId="{59FC6C58-08FF-1A4E-A27D-D5AEFA22FF9F}" destId="{DD7AD23A-804D-9F48-93F3-B096ABEC5E29}" srcOrd="0" destOrd="0" presId="urn:microsoft.com/office/officeart/2005/8/layout/chevron1"/>
    <dgm:cxn modelId="{6B313ABF-4D85-1B46-97DC-DAAFED821D34}" type="presOf" srcId="{8767C1B1-8298-C940-A9EE-7607B1EEEC63}" destId="{051E8386-21F0-874D-AF38-19831D10F614}" srcOrd="0" destOrd="0" presId="urn:microsoft.com/office/officeart/2005/8/layout/chevron1"/>
    <dgm:cxn modelId="{1189D0D7-4664-A44E-9849-3DD2D006D596}" type="presParOf" srcId="{326F9ACD-8277-BF46-9716-2443E39DFADF}" destId="{DD7AD23A-804D-9F48-93F3-B096ABEC5E29}" srcOrd="0" destOrd="0" presId="urn:microsoft.com/office/officeart/2005/8/layout/chevron1"/>
    <dgm:cxn modelId="{CCD2D0E1-C25A-D04F-83D9-FA9F6AF19E46}" type="presParOf" srcId="{326F9ACD-8277-BF46-9716-2443E39DFADF}" destId="{094F9853-ECE6-CB4A-B6EC-7005E5EF38FE}" srcOrd="1" destOrd="0" presId="urn:microsoft.com/office/officeart/2005/8/layout/chevron1"/>
    <dgm:cxn modelId="{4E4E9859-33CB-F340-AD5A-05F3C2485223}" type="presParOf" srcId="{326F9ACD-8277-BF46-9716-2443E39DFADF}" destId="{051E8386-21F0-874D-AF38-19831D10F614}" srcOrd="2" destOrd="0" presId="urn:microsoft.com/office/officeart/2005/8/layout/chevron1"/>
    <dgm:cxn modelId="{DB14FF46-F97A-3C42-9D9D-BFB111CA7E10}" type="presParOf" srcId="{326F9ACD-8277-BF46-9716-2443E39DFADF}" destId="{A5F6A3C3-F426-7543-8F25-8E69C03C5CDD}" srcOrd="3" destOrd="0" presId="urn:microsoft.com/office/officeart/2005/8/layout/chevron1"/>
    <dgm:cxn modelId="{B3A5712B-9513-344C-B045-392C95F9EADA}" type="presParOf" srcId="{326F9ACD-8277-BF46-9716-2443E39DFADF}" destId="{0753C1E9-70ED-F647-9BEA-C97E3EE8B4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E1E90F-4D81-2C40-B2EF-352242D2047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9FC6C58-08FF-1A4E-A27D-D5AEFA22FF9F}">
      <dgm:prSet phldrT="[文本]"/>
      <dgm:spPr>
        <a:solidFill>
          <a:srgbClr val="FF637C"/>
        </a:solidFill>
      </dgm:spPr>
      <dgm:t>
        <a:bodyPr/>
        <a:lstStyle/>
        <a:p>
          <a:r>
            <a:rPr lang="zh-CN" altLang="en-US" dirty="0"/>
            <a:t>实名制认证</a:t>
          </a:r>
        </a:p>
      </dgm:t>
    </dgm:pt>
    <dgm:pt modelId="{D8475DFB-B402-384F-95BA-83B0E5BE3250}" type="par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996B37C1-18AA-2B47-8740-FBAD780151B5}" type="sibTrans" cxnId="{1FED9A2A-FC9C-AB4E-8A94-450474233B8F}">
      <dgm:prSet/>
      <dgm:spPr/>
      <dgm:t>
        <a:bodyPr/>
        <a:lstStyle/>
        <a:p>
          <a:endParaRPr lang="zh-CN" altLang="en-US"/>
        </a:p>
      </dgm:t>
    </dgm:pt>
    <dgm:pt modelId="{8767C1B1-8298-C940-A9EE-7607B1EEEC63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信息填写</a:t>
          </a:r>
        </a:p>
      </dgm:t>
    </dgm:pt>
    <dgm:pt modelId="{D335BF49-498C-254C-8EEE-41751A37F210}" type="par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257CB08B-9479-5341-9B7E-498904839CE3}" type="sibTrans" cxnId="{8378BE66-C737-9642-A77B-ABE9B86275AE}">
      <dgm:prSet/>
      <dgm:spPr/>
      <dgm:t>
        <a:bodyPr/>
        <a:lstStyle/>
        <a:p>
          <a:endParaRPr lang="zh-CN" altLang="en-US"/>
        </a:p>
      </dgm:t>
    </dgm:pt>
    <dgm:pt modelId="{9A74C1CA-75A5-184A-BA23-F932145BA5A6}">
      <dgm:prSet phldrT="[文本]"/>
      <dgm:spPr>
        <a:solidFill>
          <a:srgbClr val="A23F67"/>
        </a:solidFill>
      </dgm:spPr>
      <dgm:t>
        <a:bodyPr/>
        <a:lstStyle/>
        <a:p>
          <a:r>
            <a:rPr lang="zh-CN" altLang="en-US" dirty="0"/>
            <a:t>注册成功</a:t>
          </a:r>
        </a:p>
      </dgm:t>
    </dgm:pt>
    <dgm:pt modelId="{AC510FF9-3D85-0D47-9601-DD98C900B514}" type="par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5D085664-D959-344C-A89F-34281E397F0E}" type="sibTrans" cxnId="{A77C1480-B9FB-924C-A4F1-EB7611C56257}">
      <dgm:prSet/>
      <dgm:spPr/>
      <dgm:t>
        <a:bodyPr/>
        <a:lstStyle/>
        <a:p>
          <a:endParaRPr lang="zh-CN" altLang="en-US"/>
        </a:p>
      </dgm:t>
    </dgm:pt>
    <dgm:pt modelId="{326F9ACD-8277-BF46-9716-2443E39DFADF}" type="pres">
      <dgm:prSet presAssocID="{ABE1E90F-4D81-2C40-B2EF-352242D20473}" presName="Name0" presStyleCnt="0">
        <dgm:presLayoutVars>
          <dgm:dir/>
          <dgm:animLvl val="lvl"/>
          <dgm:resizeHandles val="exact"/>
        </dgm:presLayoutVars>
      </dgm:prSet>
      <dgm:spPr/>
    </dgm:pt>
    <dgm:pt modelId="{DD7AD23A-804D-9F48-93F3-B096ABEC5E29}" type="pres">
      <dgm:prSet presAssocID="{59FC6C58-08FF-1A4E-A27D-D5AEFA22FF9F}" presName="parTxOnly" presStyleLbl="node1" presStyleIdx="0" presStyleCnt="3" custScaleX="139287">
        <dgm:presLayoutVars>
          <dgm:chMax val="0"/>
          <dgm:chPref val="0"/>
          <dgm:bulletEnabled val="1"/>
        </dgm:presLayoutVars>
      </dgm:prSet>
      <dgm:spPr/>
    </dgm:pt>
    <dgm:pt modelId="{094F9853-ECE6-CB4A-B6EC-7005E5EF38FE}" type="pres">
      <dgm:prSet presAssocID="{996B37C1-18AA-2B47-8740-FBAD780151B5}" presName="parTxOnlySpace" presStyleCnt="0"/>
      <dgm:spPr/>
    </dgm:pt>
    <dgm:pt modelId="{051E8386-21F0-874D-AF38-19831D10F614}" type="pres">
      <dgm:prSet presAssocID="{8767C1B1-8298-C940-A9EE-7607B1EEEC63}" presName="parTxOnly" presStyleLbl="node1" presStyleIdx="1" presStyleCnt="3" custScaleX="139230">
        <dgm:presLayoutVars>
          <dgm:chMax val="0"/>
          <dgm:chPref val="0"/>
          <dgm:bulletEnabled val="1"/>
        </dgm:presLayoutVars>
      </dgm:prSet>
      <dgm:spPr/>
    </dgm:pt>
    <dgm:pt modelId="{A5F6A3C3-F426-7543-8F25-8E69C03C5CDD}" type="pres">
      <dgm:prSet presAssocID="{257CB08B-9479-5341-9B7E-498904839CE3}" presName="parTxOnlySpace" presStyleCnt="0"/>
      <dgm:spPr/>
    </dgm:pt>
    <dgm:pt modelId="{0753C1E9-70ED-F647-9BEA-C97E3EE8B4C9}" type="pres">
      <dgm:prSet presAssocID="{9A74C1CA-75A5-184A-BA23-F932145BA5A6}" presName="parTxOnly" presStyleLbl="node1" presStyleIdx="2" presStyleCnt="3" custScaleX="139494">
        <dgm:presLayoutVars>
          <dgm:chMax val="0"/>
          <dgm:chPref val="0"/>
          <dgm:bulletEnabled val="1"/>
        </dgm:presLayoutVars>
      </dgm:prSet>
      <dgm:spPr/>
    </dgm:pt>
  </dgm:ptLst>
  <dgm:cxnLst>
    <dgm:cxn modelId="{1FED9A2A-FC9C-AB4E-8A94-450474233B8F}" srcId="{ABE1E90F-4D81-2C40-B2EF-352242D20473}" destId="{59FC6C58-08FF-1A4E-A27D-D5AEFA22FF9F}" srcOrd="0" destOrd="0" parTransId="{D8475DFB-B402-384F-95BA-83B0E5BE3250}" sibTransId="{996B37C1-18AA-2B47-8740-FBAD780151B5}"/>
    <dgm:cxn modelId="{F4925042-D0F2-2447-8159-7BBEB9A8B17A}" type="presOf" srcId="{ABE1E90F-4D81-2C40-B2EF-352242D20473}" destId="{326F9ACD-8277-BF46-9716-2443E39DFADF}" srcOrd="0" destOrd="0" presId="urn:microsoft.com/office/officeart/2005/8/layout/chevron1"/>
    <dgm:cxn modelId="{8378BE66-C737-9642-A77B-ABE9B86275AE}" srcId="{ABE1E90F-4D81-2C40-B2EF-352242D20473}" destId="{8767C1B1-8298-C940-A9EE-7607B1EEEC63}" srcOrd="1" destOrd="0" parTransId="{D335BF49-498C-254C-8EEE-41751A37F210}" sibTransId="{257CB08B-9479-5341-9B7E-498904839CE3}"/>
    <dgm:cxn modelId="{A77C1480-B9FB-924C-A4F1-EB7611C56257}" srcId="{ABE1E90F-4D81-2C40-B2EF-352242D20473}" destId="{9A74C1CA-75A5-184A-BA23-F932145BA5A6}" srcOrd="2" destOrd="0" parTransId="{AC510FF9-3D85-0D47-9601-DD98C900B514}" sibTransId="{5D085664-D959-344C-A89F-34281E397F0E}"/>
    <dgm:cxn modelId="{70F13599-B6D0-DB4A-9FEE-C438A6DE5E28}" type="presOf" srcId="{9A74C1CA-75A5-184A-BA23-F932145BA5A6}" destId="{0753C1E9-70ED-F647-9BEA-C97E3EE8B4C9}" srcOrd="0" destOrd="0" presId="urn:microsoft.com/office/officeart/2005/8/layout/chevron1"/>
    <dgm:cxn modelId="{875FC2BE-B478-7A40-AC00-BFB24076D85D}" type="presOf" srcId="{59FC6C58-08FF-1A4E-A27D-D5AEFA22FF9F}" destId="{DD7AD23A-804D-9F48-93F3-B096ABEC5E29}" srcOrd="0" destOrd="0" presId="urn:microsoft.com/office/officeart/2005/8/layout/chevron1"/>
    <dgm:cxn modelId="{6B313ABF-4D85-1B46-97DC-DAAFED821D34}" type="presOf" srcId="{8767C1B1-8298-C940-A9EE-7607B1EEEC63}" destId="{051E8386-21F0-874D-AF38-19831D10F614}" srcOrd="0" destOrd="0" presId="urn:microsoft.com/office/officeart/2005/8/layout/chevron1"/>
    <dgm:cxn modelId="{1189D0D7-4664-A44E-9849-3DD2D006D596}" type="presParOf" srcId="{326F9ACD-8277-BF46-9716-2443E39DFADF}" destId="{DD7AD23A-804D-9F48-93F3-B096ABEC5E29}" srcOrd="0" destOrd="0" presId="urn:microsoft.com/office/officeart/2005/8/layout/chevron1"/>
    <dgm:cxn modelId="{CCD2D0E1-C25A-D04F-83D9-FA9F6AF19E46}" type="presParOf" srcId="{326F9ACD-8277-BF46-9716-2443E39DFADF}" destId="{094F9853-ECE6-CB4A-B6EC-7005E5EF38FE}" srcOrd="1" destOrd="0" presId="urn:microsoft.com/office/officeart/2005/8/layout/chevron1"/>
    <dgm:cxn modelId="{4E4E9859-33CB-F340-AD5A-05F3C2485223}" type="presParOf" srcId="{326F9ACD-8277-BF46-9716-2443E39DFADF}" destId="{051E8386-21F0-874D-AF38-19831D10F614}" srcOrd="2" destOrd="0" presId="urn:microsoft.com/office/officeart/2005/8/layout/chevron1"/>
    <dgm:cxn modelId="{DB14FF46-F97A-3C42-9D9D-BFB111CA7E10}" type="presParOf" srcId="{326F9ACD-8277-BF46-9716-2443E39DFADF}" destId="{A5F6A3C3-F426-7543-8F25-8E69C03C5CDD}" srcOrd="3" destOrd="0" presId="urn:microsoft.com/office/officeart/2005/8/layout/chevron1"/>
    <dgm:cxn modelId="{B3A5712B-9513-344C-B045-392C95F9EADA}" type="presParOf" srcId="{326F9ACD-8277-BF46-9716-2443E39DFADF}" destId="{0753C1E9-70ED-F647-9BEA-C97E3EE8B4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D23A-804D-9F48-93F3-B096ABEC5E29}">
      <dsp:nvSpPr>
        <dsp:cNvPr id="0" name=""/>
        <dsp:cNvSpPr/>
      </dsp:nvSpPr>
      <dsp:spPr>
        <a:xfrm>
          <a:off x="6618" y="0"/>
          <a:ext cx="4262051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实名制认证</a:t>
          </a:r>
        </a:p>
      </dsp:txBody>
      <dsp:txXfrm>
        <a:off x="195804" y="0"/>
        <a:ext cx="3883679" cy="378372"/>
      </dsp:txXfrm>
    </dsp:sp>
    <dsp:sp modelId="{051E8386-21F0-874D-AF38-19831D10F614}">
      <dsp:nvSpPr>
        <dsp:cNvPr id="0" name=""/>
        <dsp:cNvSpPr/>
      </dsp:nvSpPr>
      <dsp:spPr>
        <a:xfrm>
          <a:off x="3962679" y="0"/>
          <a:ext cx="4260307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信息填写</a:t>
          </a:r>
        </a:p>
      </dsp:txBody>
      <dsp:txXfrm>
        <a:off x="4151865" y="0"/>
        <a:ext cx="3881935" cy="378372"/>
      </dsp:txXfrm>
    </dsp:sp>
    <dsp:sp modelId="{0753C1E9-70ED-F647-9BEA-C97E3EE8B4C9}">
      <dsp:nvSpPr>
        <dsp:cNvPr id="0" name=""/>
        <dsp:cNvSpPr/>
      </dsp:nvSpPr>
      <dsp:spPr>
        <a:xfrm>
          <a:off x="7916996" y="0"/>
          <a:ext cx="4268385" cy="378372"/>
        </a:xfrm>
        <a:prstGeom prst="chevron">
          <a:avLst/>
        </a:prstGeom>
        <a:solidFill>
          <a:srgbClr val="FF63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注册成功</a:t>
          </a:r>
        </a:p>
      </dsp:txBody>
      <dsp:txXfrm>
        <a:off x="8106182" y="0"/>
        <a:ext cx="3890013" cy="378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D23A-804D-9F48-93F3-B096ABEC5E29}">
      <dsp:nvSpPr>
        <dsp:cNvPr id="0" name=""/>
        <dsp:cNvSpPr/>
      </dsp:nvSpPr>
      <dsp:spPr>
        <a:xfrm>
          <a:off x="6618" y="0"/>
          <a:ext cx="4262051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实名制认证</a:t>
          </a:r>
        </a:p>
      </dsp:txBody>
      <dsp:txXfrm>
        <a:off x="195804" y="0"/>
        <a:ext cx="3883679" cy="378372"/>
      </dsp:txXfrm>
    </dsp:sp>
    <dsp:sp modelId="{051E8386-21F0-874D-AF38-19831D10F614}">
      <dsp:nvSpPr>
        <dsp:cNvPr id="0" name=""/>
        <dsp:cNvSpPr/>
      </dsp:nvSpPr>
      <dsp:spPr>
        <a:xfrm>
          <a:off x="3962679" y="0"/>
          <a:ext cx="4260307" cy="378372"/>
        </a:xfrm>
        <a:prstGeom prst="chevron">
          <a:avLst/>
        </a:prstGeom>
        <a:solidFill>
          <a:srgbClr val="FF63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信息填写</a:t>
          </a:r>
        </a:p>
      </dsp:txBody>
      <dsp:txXfrm>
        <a:off x="4151865" y="0"/>
        <a:ext cx="3881935" cy="378372"/>
      </dsp:txXfrm>
    </dsp:sp>
    <dsp:sp modelId="{0753C1E9-70ED-F647-9BEA-C97E3EE8B4C9}">
      <dsp:nvSpPr>
        <dsp:cNvPr id="0" name=""/>
        <dsp:cNvSpPr/>
      </dsp:nvSpPr>
      <dsp:spPr>
        <a:xfrm>
          <a:off x="7916996" y="0"/>
          <a:ext cx="4268385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注册成功</a:t>
          </a:r>
        </a:p>
      </dsp:txBody>
      <dsp:txXfrm>
        <a:off x="8106182" y="0"/>
        <a:ext cx="3890013" cy="378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D23A-804D-9F48-93F3-B096ABEC5E29}">
      <dsp:nvSpPr>
        <dsp:cNvPr id="0" name=""/>
        <dsp:cNvSpPr/>
      </dsp:nvSpPr>
      <dsp:spPr>
        <a:xfrm>
          <a:off x="6618" y="0"/>
          <a:ext cx="4262051" cy="378372"/>
        </a:xfrm>
        <a:prstGeom prst="chevron">
          <a:avLst/>
        </a:prstGeom>
        <a:solidFill>
          <a:srgbClr val="FF63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实名制认证</a:t>
          </a:r>
        </a:p>
      </dsp:txBody>
      <dsp:txXfrm>
        <a:off x="195804" y="0"/>
        <a:ext cx="3883679" cy="378372"/>
      </dsp:txXfrm>
    </dsp:sp>
    <dsp:sp modelId="{051E8386-21F0-874D-AF38-19831D10F614}">
      <dsp:nvSpPr>
        <dsp:cNvPr id="0" name=""/>
        <dsp:cNvSpPr/>
      </dsp:nvSpPr>
      <dsp:spPr>
        <a:xfrm>
          <a:off x="3962679" y="0"/>
          <a:ext cx="4260307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信息填写</a:t>
          </a:r>
        </a:p>
      </dsp:txBody>
      <dsp:txXfrm>
        <a:off x="4151865" y="0"/>
        <a:ext cx="3881935" cy="378372"/>
      </dsp:txXfrm>
    </dsp:sp>
    <dsp:sp modelId="{0753C1E9-70ED-F647-9BEA-C97E3EE8B4C9}">
      <dsp:nvSpPr>
        <dsp:cNvPr id="0" name=""/>
        <dsp:cNvSpPr/>
      </dsp:nvSpPr>
      <dsp:spPr>
        <a:xfrm>
          <a:off x="7916996" y="0"/>
          <a:ext cx="4268385" cy="378372"/>
        </a:xfrm>
        <a:prstGeom prst="chevron">
          <a:avLst/>
        </a:prstGeom>
        <a:solidFill>
          <a:srgbClr val="A23F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注册成功</a:t>
          </a:r>
        </a:p>
      </dsp:txBody>
      <dsp:txXfrm>
        <a:off x="8106182" y="0"/>
        <a:ext cx="3890013" cy="37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D5A0F-105F-8B49-8C90-17E0447C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85024-0C41-C342-9E96-C0293E2E2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AD3F8-2CEB-1D4C-AD89-EB0378BC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BA9E-F217-834F-B516-D99F10CA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1449A-65F7-E445-BF85-A9020D6E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6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3D96-1E41-184B-B4B3-B8301A13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27C59-2F19-1F4A-80DE-FCBE3D76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98412-52F7-7542-AA53-2E7CC048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0338E-21B1-0C48-A6A4-47C8F09F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D5E76-90C4-3F44-94A8-1209D562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0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F3F0D-3E92-D843-A4A4-A977BD82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032D9-8470-3D45-9F05-5A95F824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91E31-A957-6643-A9A6-713BF5F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FE15E-B599-3542-A0D9-A9FC4E7A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562FD-D116-0D4C-917E-DDFEDDE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6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3C20E-A32C-3B46-A0C1-DD2A964E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42595-B665-3847-914A-FC3FF1EF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CB3E1-24D4-9D46-829F-5147AB0E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C7101-57E8-144D-B5E5-EB7654A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42FAA-E28F-1744-9E92-83D4F4A6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1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4120-246A-374A-B9F5-16189A27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EF19B-5581-B349-82D5-3B2DA6B0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20090-1960-E04E-8618-90B4A6D0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28022-55B4-884A-BBE5-4DA31AE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F051-C7B2-BE47-9492-7C449EC8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7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898B-C98A-7A45-97F4-C687AC7B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FDA12-93F5-024D-9788-1C9FE4BA0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96164-8D43-FF40-A5EE-520597EC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0EED4-FE29-2C43-8FD1-4B423056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C1368-A802-9A4A-986E-F52C463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DBBEE-554B-6041-8FAB-CAD6C72D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42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1B2EB-AE19-A944-9FC6-96084EB7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1A2D6-3525-7746-BE9C-D91FB05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A7C49-6C77-0F4E-8327-4A1DB1E3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D4DD1-A5CC-184B-95E7-C1F11D7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F7085-9DFC-044F-8109-55C924B1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BCFCF7-761C-2245-89A6-0CDA8C1E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24971F-1797-D94F-AFFE-AE7DB9B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30121-C6D8-BF4A-AA15-3BA27A26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7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9643E-CD40-FD4D-82DB-B4282CC4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C8F19E-E124-F94F-9EFA-6921054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E22C3-AE19-7C4D-B23F-87EF8E73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9EB5D-2067-9840-81C0-31C9ABA1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1703B-60B2-B048-87DD-A0F236F1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01EE9-0789-1F4C-B334-C7A5EFA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361DF-F587-4149-9AD8-90FF88D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11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A828-9BCD-7A48-B6E9-52A3A61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5D8C0-6DFD-0C4D-9CFD-30CB24C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E14BD-0BCF-CF40-B486-DA1530A7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1FE28-F389-BD49-8714-987E8A7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CF9F2-3EB0-8B4D-BEBB-264960B3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53265-1129-A342-9A53-501CC7D5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03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50033-58BB-F748-B194-046ADEC6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B36080-C02F-EC49-A84A-F5193A0F5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86C93-674C-2D40-AA49-AE65574B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CF0D-C6B5-1F42-9216-796E7D9C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19B55-E6FB-BD4F-8FB1-A4C57F8E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CE4ED-FCA0-E843-817C-7DEE6BD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6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85B150-62CD-5140-BC43-B0406004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145F2-ECA9-D942-8F27-6A8D2565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C7A76-A1D5-F840-B1B5-A995808A6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BEDD-50F9-5143-852A-5570BF67EADB}" type="datetimeFigureOut">
              <a:rPr kumimoji="1" lang="zh-CN" altLang="en-US" smtClean="0"/>
              <a:t>2020/6/10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1F71F-C4A9-6B41-A134-589A8662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EA0B9-DBDA-D746-B691-6E8CB9C21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5503-F514-6041-B027-CBE112734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6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B0E9D3C-5F23-5F41-B412-E6453411A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29141"/>
              </p:ext>
            </p:extLst>
          </p:nvPr>
        </p:nvGraphicFramePr>
        <p:xfrm>
          <a:off x="336330" y="3478925"/>
          <a:ext cx="12192001" cy="37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C753099-F7DA-5D4F-B90F-15F3C1B58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0065"/>
              </p:ext>
            </p:extLst>
          </p:nvPr>
        </p:nvGraphicFramePr>
        <p:xfrm>
          <a:off x="-278525" y="2275490"/>
          <a:ext cx="12192001" cy="37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EB212B3-AC74-CF42-A6D1-2429E82FD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06676"/>
              </p:ext>
            </p:extLst>
          </p:nvPr>
        </p:nvGraphicFramePr>
        <p:xfrm>
          <a:off x="152399" y="1445173"/>
          <a:ext cx="12192001" cy="37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07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Xiaonan Qi (118010238)</dc:creator>
  <cp:lastModifiedBy>Xiaonan Qi (118010238)</cp:lastModifiedBy>
  <cp:revision>1</cp:revision>
  <dcterms:created xsi:type="dcterms:W3CDTF">2020-06-10T14:48:18Z</dcterms:created>
  <dcterms:modified xsi:type="dcterms:W3CDTF">2020-06-10T14:57:43Z</dcterms:modified>
</cp:coreProperties>
</file>