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2" r:id="rId3"/>
    <p:sldId id="271" r:id="rId4"/>
    <p:sldId id="366" r:id="rId5"/>
    <p:sldId id="364" r:id="rId6"/>
    <p:sldId id="368" r:id="rId7"/>
    <p:sldId id="369" r:id="rId8"/>
    <p:sldId id="370" r:id="rId9"/>
    <p:sldId id="371" r:id="rId10"/>
    <p:sldId id="372" r:id="rId11"/>
    <p:sldId id="367" r:id="rId12"/>
    <p:sldId id="373" r:id="rId13"/>
    <p:sldId id="261" r:id="rId14"/>
    <p:sldId id="257" r:id="rId15"/>
    <p:sldId id="270" r:id="rId16"/>
    <p:sldId id="260" r:id="rId17"/>
    <p:sldId id="374" r:id="rId18"/>
    <p:sldId id="375" r:id="rId19"/>
    <p:sldId id="376" r:id="rId20"/>
    <p:sldId id="377" r:id="rId21"/>
    <p:sldId id="378" r:id="rId22"/>
    <p:sldId id="379" r:id="rId23"/>
    <p:sldId id="380" r:id="rId24"/>
    <p:sldId id="382" r:id="rId25"/>
    <p:sldId id="381" r:id="rId26"/>
    <p:sldId id="383" r:id="rId2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2">
          <p15:clr>
            <a:srgbClr val="A4A3A4"/>
          </p15:clr>
        </p15:guide>
        <p15:guide id="2" pos="9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howGuides="1">
      <p:cViewPr varScale="1">
        <p:scale>
          <a:sx n="83" d="100"/>
          <a:sy n="83" d="100"/>
        </p:scale>
        <p:origin x="52" y="125"/>
      </p:cViewPr>
      <p:guideLst>
        <p:guide orient="horz" pos="572"/>
        <p:guide pos="9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23" cy="18002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11494" y="2708908"/>
            <a:ext cx="7921012" cy="144018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3858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1448748"/>
            <a:ext cx="8281058" cy="504064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5357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5922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48" y="548632"/>
            <a:ext cx="8641104" cy="5940759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3805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425" y="188586"/>
            <a:ext cx="9001149" cy="3060391"/>
          </a:xfrm>
        </p:spPr>
        <p:txBody>
          <a:bodyPr>
            <a:normAutofit/>
          </a:bodyPr>
          <a:lstStyle>
            <a:lvl1pPr marL="0" indent="0">
              <a:lnSpc>
                <a:spcPct val="85000"/>
              </a:lnSpc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71425" y="3429000"/>
            <a:ext cx="9001150" cy="3240088"/>
          </a:xfrm>
        </p:spPr>
        <p:txBody>
          <a:bodyPr>
            <a:normAutofit/>
          </a:bodyPr>
          <a:lstStyle>
            <a:lvl1pPr marL="0" indent="0">
              <a:lnSpc>
                <a:spcPct val="85000"/>
              </a:lnSpc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6808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8173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7846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4804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31471" y="188585"/>
            <a:ext cx="8281058" cy="12601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31471" y="1628770"/>
            <a:ext cx="8281058" cy="4860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7202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7" r:id="rId4"/>
    <p:sldLayoutId id="2147483658" r:id="rId5"/>
    <p:sldLayoutId id="2147483652" r:id="rId6"/>
    <p:sldLayoutId id="2147483654" r:id="rId7"/>
    <p:sldLayoutId id="2147483655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00C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spellCheck1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0" y="1448748"/>
            <a:ext cx="8461081" cy="504064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Input: </a:t>
            </a:r>
            <a:r>
              <a:rPr lang="en-US" altLang="zh-TW" dirty="0" err="1" smtClean="0"/>
              <a:t>tabe</a:t>
            </a:r>
            <a:endParaRPr lang="en-US" altLang="zh-TW" dirty="0" smtClean="0"/>
          </a:p>
          <a:p>
            <a:r>
              <a:rPr lang="en-US" altLang="zh-TW" dirty="0" smtClean="0"/>
              <a:t>Output: babe, tabs, take, tale, tame, tape, tube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90404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188586"/>
            <a:ext cx="7200920" cy="1800230"/>
          </a:xfrm>
        </p:spPr>
        <p:txBody>
          <a:bodyPr>
            <a:normAutofit/>
          </a:bodyPr>
          <a:lstStyle/>
          <a:p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wordToCheck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( *words )[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new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numWords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][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buffer1[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buffer2[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];</a:t>
            </a:r>
          </a:p>
          <a:p>
            <a:pPr lvl="0"/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580370"/>
              </p:ext>
            </p:extLst>
          </p:nvPr>
        </p:nvGraphicFramePr>
        <p:xfrm>
          <a:off x="3311839" y="1448747"/>
          <a:ext cx="522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wordToCheck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roup 2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185980"/>
              </p:ext>
            </p:extLst>
          </p:nvPr>
        </p:nvGraphicFramePr>
        <p:xfrm>
          <a:off x="2951793" y="4329115"/>
          <a:ext cx="5760000" cy="21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words[0]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words[1]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/>
                        </a:rPr>
                        <a:t></a:t>
                      </a:r>
                      <a:endParaRPr kumimoji="0" lang="zh-TW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  <a:sym typeface="MT Extra"/>
                        </a:rPr>
                        <a:t>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187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words[187]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188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y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words[188]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548922"/>
              </p:ext>
            </p:extLst>
          </p:nvPr>
        </p:nvGraphicFramePr>
        <p:xfrm>
          <a:off x="2231701" y="5409276"/>
          <a:ext cx="36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線單箭頭接點 9"/>
          <p:cNvCxnSpPr/>
          <p:nvPr/>
        </p:nvCxnSpPr>
        <p:spPr>
          <a:xfrm flipV="1">
            <a:off x="2411724" y="4869208"/>
            <a:ext cx="1080138" cy="720068"/>
          </a:xfrm>
          <a:prstGeom prst="straightConnector1">
            <a:avLst/>
          </a:prstGeom>
          <a:ln w="34925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119547"/>
              </p:ext>
            </p:extLst>
          </p:nvPr>
        </p:nvGraphicFramePr>
        <p:xfrm>
          <a:off x="1871724" y="5049230"/>
          <a:ext cx="108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words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11076"/>
              </p:ext>
            </p:extLst>
          </p:nvPr>
        </p:nvGraphicFramePr>
        <p:xfrm>
          <a:off x="3851908" y="2348862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buffer1</a:t>
                      </a: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176016"/>
              </p:ext>
            </p:extLst>
          </p:nvPr>
        </p:nvGraphicFramePr>
        <p:xfrm>
          <a:off x="3851908" y="3248977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buffer2</a:t>
                      </a: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7241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188586"/>
            <a:ext cx="7200920" cy="1800230"/>
          </a:xfrm>
        </p:spPr>
        <p:txBody>
          <a:bodyPr>
            <a:normAutofit/>
          </a:bodyPr>
          <a:lstStyle/>
          <a:p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wordToCheck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( *words )[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new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numWords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][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buffer1[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buffer2[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];</a:t>
            </a:r>
          </a:p>
          <a:p>
            <a:pPr lvl="0"/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229344"/>
              </p:ext>
            </p:extLst>
          </p:nvPr>
        </p:nvGraphicFramePr>
        <p:xfrm>
          <a:off x="3311839" y="1448747"/>
          <a:ext cx="522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wordToCheck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roup 2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084332"/>
              </p:ext>
            </p:extLst>
          </p:nvPr>
        </p:nvGraphicFramePr>
        <p:xfrm>
          <a:off x="2951793" y="4329115"/>
          <a:ext cx="5760000" cy="21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words[0]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words[1]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/>
                        </a:rPr>
                        <a:t></a:t>
                      </a:r>
                      <a:endParaRPr kumimoji="0" lang="zh-TW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  <a:sym typeface="MT Extra"/>
                        </a:rPr>
                        <a:t>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187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words[187]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188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y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words[188]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642534"/>
              </p:ext>
            </p:extLst>
          </p:nvPr>
        </p:nvGraphicFramePr>
        <p:xfrm>
          <a:off x="2231701" y="5409276"/>
          <a:ext cx="36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線單箭頭接點 9"/>
          <p:cNvCxnSpPr/>
          <p:nvPr/>
        </p:nvCxnSpPr>
        <p:spPr>
          <a:xfrm flipV="1">
            <a:off x="2411724" y="4869208"/>
            <a:ext cx="1080138" cy="720068"/>
          </a:xfrm>
          <a:prstGeom prst="straightConnector1">
            <a:avLst/>
          </a:prstGeom>
          <a:ln w="34925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736435"/>
              </p:ext>
            </p:extLst>
          </p:nvPr>
        </p:nvGraphicFramePr>
        <p:xfrm>
          <a:off x="1871724" y="5049230"/>
          <a:ext cx="108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words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568123"/>
              </p:ext>
            </p:extLst>
          </p:nvPr>
        </p:nvGraphicFramePr>
        <p:xfrm>
          <a:off x="3851908" y="2348862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buffer1</a:t>
                      </a: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78625"/>
              </p:ext>
            </p:extLst>
          </p:nvPr>
        </p:nvGraphicFramePr>
        <p:xfrm>
          <a:off x="3851908" y="3248977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buffer2</a:t>
                      </a: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8721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188586"/>
            <a:ext cx="7200920" cy="1800230"/>
          </a:xfrm>
        </p:spPr>
        <p:txBody>
          <a:bodyPr>
            <a:normAutofit/>
          </a:bodyPr>
          <a:lstStyle/>
          <a:p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wordToCheck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( *words )[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new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numWords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][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buffer1[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buffer2[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];</a:t>
            </a:r>
          </a:p>
          <a:p>
            <a:pPr lvl="0"/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029668"/>
              </p:ext>
            </p:extLst>
          </p:nvPr>
        </p:nvGraphicFramePr>
        <p:xfrm>
          <a:off x="3311839" y="1448747"/>
          <a:ext cx="522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wordToCheck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roup 2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647400"/>
              </p:ext>
            </p:extLst>
          </p:nvPr>
        </p:nvGraphicFramePr>
        <p:xfrm>
          <a:off x="2951793" y="4329115"/>
          <a:ext cx="5760000" cy="21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words[0]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words[1]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/>
                        </a:rPr>
                        <a:t></a:t>
                      </a:r>
                      <a:endParaRPr kumimoji="0" lang="zh-TW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  <a:sym typeface="MT Extra"/>
                        </a:rPr>
                        <a:t>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187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words[187]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188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y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words[188]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914077"/>
              </p:ext>
            </p:extLst>
          </p:nvPr>
        </p:nvGraphicFramePr>
        <p:xfrm>
          <a:off x="2231701" y="5409276"/>
          <a:ext cx="36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線單箭頭接點 9"/>
          <p:cNvCxnSpPr/>
          <p:nvPr/>
        </p:nvCxnSpPr>
        <p:spPr>
          <a:xfrm flipV="1">
            <a:off x="2411724" y="4869208"/>
            <a:ext cx="1080138" cy="720068"/>
          </a:xfrm>
          <a:prstGeom prst="straightConnector1">
            <a:avLst/>
          </a:prstGeom>
          <a:ln w="34925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90332"/>
              </p:ext>
            </p:extLst>
          </p:nvPr>
        </p:nvGraphicFramePr>
        <p:xfrm>
          <a:off x="1871724" y="5049230"/>
          <a:ext cx="108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words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663387"/>
              </p:ext>
            </p:extLst>
          </p:nvPr>
        </p:nvGraphicFramePr>
        <p:xfrm>
          <a:off x="3851908" y="2348862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buffer1</a:t>
                      </a: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162844"/>
              </p:ext>
            </p:extLst>
          </p:nvPr>
        </p:nvGraphicFramePr>
        <p:xfrm>
          <a:off x="3851908" y="3248977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buffer2</a:t>
                      </a: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0416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1854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71425" y="548632"/>
            <a:ext cx="9001149" cy="5940759"/>
          </a:xfrm>
        </p:spPr>
        <p:txBody>
          <a:bodyPr wrap="none" lIns="0" rIns="0">
            <a:noAutofit/>
          </a:bodyPr>
          <a:lstStyle/>
          <a:p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srand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static_cast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&gt;( time(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 ) );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numDicWords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string *dictionary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new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40000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readDictionary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dictionary,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numDicWords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string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wordToCheck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"Enter your text: 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cin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&gt;&gt;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wordToCheck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numResult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string *result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new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100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spellCheck1(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wordToCheck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, dictionary,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numDicWords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, result,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numResult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spellCheck2(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wordToCheck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, dictionary,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numDicWords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, result,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numResult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spellCheck3(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wordToCheck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, dictionary,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numDicWords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, result,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numResult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saveWords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result,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numResult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delete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[] dictionary;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delete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[] result;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system(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"pause"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4147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1425" y="188586"/>
            <a:ext cx="9001149" cy="6480828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spellCheck1( string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wordToCheck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, string *dictionary,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         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numDicWords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, string *result,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&amp;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numResult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length =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wordToCheck.size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();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numWords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string *words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findWords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words,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numWords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, dictionary,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numDicWords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, length );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numWords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++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words[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 ==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wordToCheck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"\</a:t>
            </a:r>
            <a:r>
              <a:rPr lang="en-US" altLang="zh-TW" dirty="0" err="1">
                <a:solidFill>
                  <a:srgbClr val="0080FF"/>
                </a:solidFill>
                <a:latin typeface="Lucida Console"/>
              </a:rPr>
              <a:t>nThe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 word is legal\n\n"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   system(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"pause"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   exit(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string buffer1;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string buffer2;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numWords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++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j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j &lt; length; j++ )</a:t>
            </a:r>
          </a:p>
          <a:p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 smtClean="0">
                <a:latin typeface="Lucida Console"/>
              </a:rPr>
              <a:t>      }</a:t>
            </a:r>
            <a:endParaRPr lang="en-US" altLang="zh-TW" dirty="0">
              <a:latin typeface="Lucida Console"/>
            </a:endParaRPr>
          </a:p>
          <a:p>
            <a:endParaRPr lang="zh-TW" altLang="en-US" dirty="0">
              <a:latin typeface="Lucida Console"/>
            </a:endParaRPr>
          </a:p>
          <a:p>
            <a:r>
              <a:rPr lang="en-US" altLang="zh-TW" dirty="0"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delete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[] words;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666918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548633"/>
            <a:ext cx="8641104" cy="3600460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findWords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string *&amp;words,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&amp;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numWords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, string *dictionary,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       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numDicWords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length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numDicWords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++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dictionary[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].size() == length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numWords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++;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words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new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numWords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numWords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numDicWords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++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dictionary[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].size() == length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   words[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numWords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++ ] = dictionary[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5231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188586"/>
            <a:ext cx="7200920" cy="1800230"/>
          </a:xfrm>
        </p:spPr>
        <p:txBody>
          <a:bodyPr>
            <a:normAutofit/>
          </a:bodyPr>
          <a:lstStyle/>
          <a:p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string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wordToCheck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string *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words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=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new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numWords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];</a:t>
            </a:r>
          </a:p>
          <a:p>
            <a:pPr lvl="0"/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string buffer1;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string buffer2;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329989"/>
              </p:ext>
            </p:extLst>
          </p:nvPr>
        </p:nvGraphicFramePr>
        <p:xfrm>
          <a:off x="3311839" y="1448747"/>
          <a:ext cx="522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wordToCheck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roup 2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297988"/>
              </p:ext>
            </p:extLst>
          </p:nvPr>
        </p:nvGraphicFramePr>
        <p:xfrm>
          <a:off x="2951793" y="4329115"/>
          <a:ext cx="5760000" cy="21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words[0]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words[1]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/>
                        </a:rPr>
                        <a:t></a:t>
                      </a:r>
                      <a:endParaRPr kumimoji="0" lang="zh-TW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  <a:sym typeface="MT Extra"/>
                        </a:rPr>
                        <a:t>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187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words[187]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188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y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words[188]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648261"/>
              </p:ext>
            </p:extLst>
          </p:nvPr>
        </p:nvGraphicFramePr>
        <p:xfrm>
          <a:off x="2231701" y="5409276"/>
          <a:ext cx="36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線單箭頭接點 9"/>
          <p:cNvCxnSpPr/>
          <p:nvPr/>
        </p:nvCxnSpPr>
        <p:spPr>
          <a:xfrm flipV="1">
            <a:off x="2411724" y="4869208"/>
            <a:ext cx="1080138" cy="720068"/>
          </a:xfrm>
          <a:prstGeom prst="straightConnector1">
            <a:avLst/>
          </a:prstGeom>
          <a:ln w="34925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661160"/>
              </p:ext>
            </p:extLst>
          </p:nvPr>
        </p:nvGraphicFramePr>
        <p:xfrm>
          <a:off x="1871724" y="5049230"/>
          <a:ext cx="108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words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742864"/>
              </p:ext>
            </p:extLst>
          </p:nvPr>
        </p:nvGraphicFramePr>
        <p:xfrm>
          <a:off x="3851908" y="2348862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buffer1</a:t>
                      </a: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438663"/>
              </p:ext>
            </p:extLst>
          </p:nvPr>
        </p:nvGraphicFramePr>
        <p:xfrm>
          <a:off x="3851908" y="3248977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buffer2</a:t>
                      </a: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2218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188586"/>
            <a:ext cx="7200920" cy="1800230"/>
          </a:xfrm>
        </p:spPr>
        <p:txBody>
          <a:bodyPr>
            <a:normAutofit/>
          </a:bodyPr>
          <a:lstStyle/>
          <a:p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string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wordToCheck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string *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words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=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new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numWords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];</a:t>
            </a:r>
          </a:p>
          <a:p>
            <a:pPr lvl="0"/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string buffer1;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string buffer2;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057290"/>
              </p:ext>
            </p:extLst>
          </p:nvPr>
        </p:nvGraphicFramePr>
        <p:xfrm>
          <a:off x="3311839" y="1448747"/>
          <a:ext cx="522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wordToCheck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roup 2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813402"/>
              </p:ext>
            </p:extLst>
          </p:nvPr>
        </p:nvGraphicFramePr>
        <p:xfrm>
          <a:off x="2951793" y="4329115"/>
          <a:ext cx="5760000" cy="21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words[0]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words[1]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/>
                        </a:rPr>
                        <a:t></a:t>
                      </a:r>
                      <a:endParaRPr kumimoji="0" lang="zh-TW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  <a:sym typeface="MT Extra"/>
                        </a:rPr>
                        <a:t>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187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words[187]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188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y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words[188]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687652"/>
              </p:ext>
            </p:extLst>
          </p:nvPr>
        </p:nvGraphicFramePr>
        <p:xfrm>
          <a:off x="2231701" y="5409276"/>
          <a:ext cx="36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線單箭頭接點 9"/>
          <p:cNvCxnSpPr/>
          <p:nvPr/>
        </p:nvCxnSpPr>
        <p:spPr>
          <a:xfrm flipV="1">
            <a:off x="2411724" y="4869208"/>
            <a:ext cx="1080138" cy="720068"/>
          </a:xfrm>
          <a:prstGeom prst="straightConnector1">
            <a:avLst/>
          </a:prstGeom>
          <a:ln w="34925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638243"/>
              </p:ext>
            </p:extLst>
          </p:nvPr>
        </p:nvGraphicFramePr>
        <p:xfrm>
          <a:off x="1871724" y="5049230"/>
          <a:ext cx="108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words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236393"/>
              </p:ext>
            </p:extLst>
          </p:nvPr>
        </p:nvGraphicFramePr>
        <p:xfrm>
          <a:off x="3851908" y="2348862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buffer1</a:t>
                      </a: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511634"/>
              </p:ext>
            </p:extLst>
          </p:nvPr>
        </p:nvGraphicFramePr>
        <p:xfrm>
          <a:off x="3851908" y="3248977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buffer2</a:t>
                      </a: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4078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188586"/>
            <a:ext cx="7200920" cy="1800230"/>
          </a:xfrm>
        </p:spPr>
        <p:txBody>
          <a:bodyPr>
            <a:normAutofit/>
          </a:bodyPr>
          <a:lstStyle/>
          <a:p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string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wordToCheck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string *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words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=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new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numWords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];</a:t>
            </a:r>
          </a:p>
          <a:p>
            <a:pPr lvl="0"/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string buffer1;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string buffer2;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05791"/>
              </p:ext>
            </p:extLst>
          </p:nvPr>
        </p:nvGraphicFramePr>
        <p:xfrm>
          <a:off x="3311839" y="1448747"/>
          <a:ext cx="522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wordToCheck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roup 2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659066"/>
              </p:ext>
            </p:extLst>
          </p:nvPr>
        </p:nvGraphicFramePr>
        <p:xfrm>
          <a:off x="2951793" y="4329115"/>
          <a:ext cx="5760000" cy="21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words[0]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words[1]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/>
                        </a:rPr>
                        <a:t></a:t>
                      </a:r>
                      <a:endParaRPr kumimoji="0" lang="zh-TW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  <a:sym typeface="MT Extra"/>
                        </a:rPr>
                        <a:t>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187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words[187]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188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y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words[188]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749640"/>
              </p:ext>
            </p:extLst>
          </p:nvPr>
        </p:nvGraphicFramePr>
        <p:xfrm>
          <a:off x="2231701" y="5409276"/>
          <a:ext cx="36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線單箭頭接點 9"/>
          <p:cNvCxnSpPr/>
          <p:nvPr/>
        </p:nvCxnSpPr>
        <p:spPr>
          <a:xfrm flipV="1">
            <a:off x="2411724" y="4869208"/>
            <a:ext cx="1080138" cy="720068"/>
          </a:xfrm>
          <a:prstGeom prst="straightConnector1">
            <a:avLst/>
          </a:prstGeom>
          <a:ln w="34925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939916"/>
              </p:ext>
            </p:extLst>
          </p:nvPr>
        </p:nvGraphicFramePr>
        <p:xfrm>
          <a:off x="1871724" y="5049230"/>
          <a:ext cx="108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words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167969"/>
              </p:ext>
            </p:extLst>
          </p:nvPr>
        </p:nvGraphicFramePr>
        <p:xfrm>
          <a:off x="3851908" y="2348862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buffer1</a:t>
                      </a: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18692"/>
              </p:ext>
            </p:extLst>
          </p:nvPr>
        </p:nvGraphicFramePr>
        <p:xfrm>
          <a:off x="3851908" y="3248977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buffer2</a:t>
                      </a: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2005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1425" y="548632"/>
            <a:ext cx="9001150" cy="5940759"/>
          </a:xfrm>
        </p:spPr>
        <p:txBody>
          <a:bodyPr wrap="none" lIns="0" rIns="0">
            <a:noAutofit/>
          </a:bodyPr>
          <a:lstStyle/>
          <a:p>
            <a:pPr lvl="0"/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numDicWords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( *dictionary )[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21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new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40000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][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21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 lvl="0"/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readDictionary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dictionary,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numDicWords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 lvl="0"/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wordToCheck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21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"Enter your text: 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cin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&gt;&gt;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wordToCheck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/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numResult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( *result )[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21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new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100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][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21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spellCheck1(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wordToCheck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, dictionary,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numDicWords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, result,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numResult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spellCheck2(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wordToCheck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, dictionary,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numDicWords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, result,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numResult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spellCheck3(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wordToCheck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, dictionary,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numDicWords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, result,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numResult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 lvl="0"/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saveWords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result,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numResult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 lvl="0"/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delete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[] dictionary;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delete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[] result;</a:t>
            </a:r>
          </a:p>
          <a:p>
            <a:pPr lvl="0"/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system(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"pause"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09458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188586"/>
            <a:ext cx="7200920" cy="1800230"/>
          </a:xfrm>
        </p:spPr>
        <p:txBody>
          <a:bodyPr>
            <a:normAutofit/>
          </a:bodyPr>
          <a:lstStyle/>
          <a:p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string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wordToCheck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string *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words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=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new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numWords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];</a:t>
            </a:r>
          </a:p>
          <a:p>
            <a:pPr lvl="0"/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string buffer1;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string buffer2;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639934"/>
              </p:ext>
            </p:extLst>
          </p:nvPr>
        </p:nvGraphicFramePr>
        <p:xfrm>
          <a:off x="3311839" y="1448747"/>
          <a:ext cx="522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wordToCheck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roup 2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47396"/>
              </p:ext>
            </p:extLst>
          </p:nvPr>
        </p:nvGraphicFramePr>
        <p:xfrm>
          <a:off x="2951793" y="4329115"/>
          <a:ext cx="5760000" cy="21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words[0]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words[1]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/>
                        </a:rPr>
                        <a:t></a:t>
                      </a:r>
                      <a:endParaRPr kumimoji="0" lang="zh-TW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  <a:sym typeface="MT Extra"/>
                        </a:rPr>
                        <a:t>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187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words[187]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188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y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words[188]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108977"/>
              </p:ext>
            </p:extLst>
          </p:nvPr>
        </p:nvGraphicFramePr>
        <p:xfrm>
          <a:off x="2231701" y="5409276"/>
          <a:ext cx="36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線單箭頭接點 9"/>
          <p:cNvCxnSpPr/>
          <p:nvPr/>
        </p:nvCxnSpPr>
        <p:spPr>
          <a:xfrm flipV="1">
            <a:off x="2411724" y="4869208"/>
            <a:ext cx="1080138" cy="720068"/>
          </a:xfrm>
          <a:prstGeom prst="straightConnector1">
            <a:avLst/>
          </a:prstGeom>
          <a:ln w="34925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978119"/>
              </p:ext>
            </p:extLst>
          </p:nvPr>
        </p:nvGraphicFramePr>
        <p:xfrm>
          <a:off x="1871724" y="5049230"/>
          <a:ext cx="108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words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060298"/>
              </p:ext>
            </p:extLst>
          </p:nvPr>
        </p:nvGraphicFramePr>
        <p:xfrm>
          <a:off x="3851908" y="2348862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buffer1</a:t>
                      </a: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791904"/>
              </p:ext>
            </p:extLst>
          </p:nvPr>
        </p:nvGraphicFramePr>
        <p:xfrm>
          <a:off x="3851908" y="3248977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buffer2</a:t>
                      </a: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4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188586"/>
            <a:ext cx="7200920" cy="1800230"/>
          </a:xfrm>
        </p:spPr>
        <p:txBody>
          <a:bodyPr>
            <a:normAutofit/>
          </a:bodyPr>
          <a:lstStyle/>
          <a:p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string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wordToCheck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string *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words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=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new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numWords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];</a:t>
            </a:r>
          </a:p>
          <a:p>
            <a:pPr lvl="0"/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string buffer1;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string buffer2;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615709"/>
              </p:ext>
            </p:extLst>
          </p:nvPr>
        </p:nvGraphicFramePr>
        <p:xfrm>
          <a:off x="3311839" y="1448747"/>
          <a:ext cx="522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wordToCheck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roup 2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92337"/>
              </p:ext>
            </p:extLst>
          </p:nvPr>
        </p:nvGraphicFramePr>
        <p:xfrm>
          <a:off x="2951793" y="4329115"/>
          <a:ext cx="5760000" cy="21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words[0]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words[1]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/>
                        </a:rPr>
                        <a:t></a:t>
                      </a:r>
                      <a:endParaRPr kumimoji="0" lang="zh-TW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  <a:sym typeface="MT Extra"/>
                        </a:rPr>
                        <a:t>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187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words[187]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188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y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words[188]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634223"/>
              </p:ext>
            </p:extLst>
          </p:nvPr>
        </p:nvGraphicFramePr>
        <p:xfrm>
          <a:off x="2231701" y="5409276"/>
          <a:ext cx="36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線單箭頭接點 9"/>
          <p:cNvCxnSpPr/>
          <p:nvPr/>
        </p:nvCxnSpPr>
        <p:spPr>
          <a:xfrm flipV="1">
            <a:off x="2411724" y="4869208"/>
            <a:ext cx="1080138" cy="720068"/>
          </a:xfrm>
          <a:prstGeom prst="straightConnector1">
            <a:avLst/>
          </a:prstGeom>
          <a:ln w="34925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193672"/>
              </p:ext>
            </p:extLst>
          </p:nvPr>
        </p:nvGraphicFramePr>
        <p:xfrm>
          <a:off x="1871724" y="5049230"/>
          <a:ext cx="108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words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847954"/>
              </p:ext>
            </p:extLst>
          </p:nvPr>
        </p:nvGraphicFramePr>
        <p:xfrm>
          <a:off x="3851908" y="2348862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buffer1</a:t>
                      </a: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335908"/>
              </p:ext>
            </p:extLst>
          </p:nvPr>
        </p:nvGraphicFramePr>
        <p:xfrm>
          <a:off x="3851908" y="3248977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buffer2</a:t>
                      </a: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6719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188586"/>
            <a:ext cx="7200920" cy="1800230"/>
          </a:xfrm>
        </p:spPr>
        <p:txBody>
          <a:bodyPr>
            <a:normAutofit/>
          </a:bodyPr>
          <a:lstStyle/>
          <a:p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string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wordToCheck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string *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words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=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new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numWords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];</a:t>
            </a:r>
          </a:p>
          <a:p>
            <a:pPr lvl="0"/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string buffer1;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string buffer2;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49646"/>
              </p:ext>
            </p:extLst>
          </p:nvPr>
        </p:nvGraphicFramePr>
        <p:xfrm>
          <a:off x="3311839" y="1448747"/>
          <a:ext cx="522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wordToCheck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roup 2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527351"/>
              </p:ext>
            </p:extLst>
          </p:nvPr>
        </p:nvGraphicFramePr>
        <p:xfrm>
          <a:off x="2951793" y="4329115"/>
          <a:ext cx="5760000" cy="21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words[0]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words[1]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/>
                        </a:rPr>
                        <a:t></a:t>
                      </a:r>
                      <a:endParaRPr kumimoji="0" lang="zh-TW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  <a:sym typeface="MT Extra"/>
                        </a:rPr>
                        <a:t>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187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words[187]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188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y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words[188]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144970"/>
              </p:ext>
            </p:extLst>
          </p:nvPr>
        </p:nvGraphicFramePr>
        <p:xfrm>
          <a:off x="2231701" y="5409276"/>
          <a:ext cx="36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線單箭頭接點 9"/>
          <p:cNvCxnSpPr/>
          <p:nvPr/>
        </p:nvCxnSpPr>
        <p:spPr>
          <a:xfrm flipV="1">
            <a:off x="2411724" y="4869208"/>
            <a:ext cx="1080138" cy="720068"/>
          </a:xfrm>
          <a:prstGeom prst="straightConnector1">
            <a:avLst/>
          </a:prstGeom>
          <a:ln w="34925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740003"/>
              </p:ext>
            </p:extLst>
          </p:nvPr>
        </p:nvGraphicFramePr>
        <p:xfrm>
          <a:off x="1871724" y="5049230"/>
          <a:ext cx="108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words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592817"/>
              </p:ext>
            </p:extLst>
          </p:nvPr>
        </p:nvGraphicFramePr>
        <p:xfrm>
          <a:off x="3851908" y="2348862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buffer1</a:t>
                      </a: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432752"/>
              </p:ext>
            </p:extLst>
          </p:nvPr>
        </p:nvGraphicFramePr>
        <p:xfrm>
          <a:off x="3851908" y="3248977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buffer2</a:t>
                      </a: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08066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188586"/>
            <a:ext cx="7200920" cy="1800230"/>
          </a:xfrm>
        </p:spPr>
        <p:txBody>
          <a:bodyPr>
            <a:normAutofit/>
          </a:bodyPr>
          <a:lstStyle/>
          <a:p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string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wordToCheck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string *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words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=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new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numWords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];</a:t>
            </a:r>
          </a:p>
          <a:p>
            <a:pPr lvl="0"/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string buffer1;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string buffer2;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421780"/>
              </p:ext>
            </p:extLst>
          </p:nvPr>
        </p:nvGraphicFramePr>
        <p:xfrm>
          <a:off x="3311839" y="1448747"/>
          <a:ext cx="522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wordToCheck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roup 2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923159"/>
              </p:ext>
            </p:extLst>
          </p:nvPr>
        </p:nvGraphicFramePr>
        <p:xfrm>
          <a:off x="2951793" y="4329115"/>
          <a:ext cx="5760000" cy="21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words[0]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words[1]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/>
                        </a:rPr>
                        <a:t></a:t>
                      </a:r>
                      <a:endParaRPr kumimoji="0" lang="zh-TW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  <a:sym typeface="MT Extra"/>
                        </a:rPr>
                        <a:t>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187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words[187]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188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y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words[188]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021894"/>
              </p:ext>
            </p:extLst>
          </p:nvPr>
        </p:nvGraphicFramePr>
        <p:xfrm>
          <a:off x="2231701" y="5409276"/>
          <a:ext cx="36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線單箭頭接點 9"/>
          <p:cNvCxnSpPr/>
          <p:nvPr/>
        </p:nvCxnSpPr>
        <p:spPr>
          <a:xfrm flipV="1">
            <a:off x="2411724" y="4869208"/>
            <a:ext cx="1080138" cy="720068"/>
          </a:xfrm>
          <a:prstGeom prst="straightConnector1">
            <a:avLst/>
          </a:prstGeom>
          <a:ln w="34925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20774"/>
              </p:ext>
            </p:extLst>
          </p:nvPr>
        </p:nvGraphicFramePr>
        <p:xfrm>
          <a:off x="1871724" y="5049230"/>
          <a:ext cx="108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words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413450"/>
              </p:ext>
            </p:extLst>
          </p:nvPr>
        </p:nvGraphicFramePr>
        <p:xfrm>
          <a:off x="3851908" y="2348862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buffer1</a:t>
                      </a: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71645"/>
              </p:ext>
            </p:extLst>
          </p:nvPr>
        </p:nvGraphicFramePr>
        <p:xfrm>
          <a:off x="3851908" y="3248977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buffer2</a:t>
                      </a: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44353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13209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188586"/>
            <a:ext cx="7200920" cy="1800230"/>
          </a:xfrm>
        </p:spPr>
        <p:txBody>
          <a:bodyPr>
            <a:normAutofit/>
          </a:bodyPr>
          <a:lstStyle/>
          <a:p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string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wordToCheck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string *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words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=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new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numWords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];</a:t>
            </a:r>
          </a:p>
          <a:p>
            <a:pPr lvl="0"/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string buffer1;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string buffer2;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426549"/>
              </p:ext>
            </p:extLst>
          </p:nvPr>
        </p:nvGraphicFramePr>
        <p:xfrm>
          <a:off x="3311839" y="1448747"/>
          <a:ext cx="522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wordToCheck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roup 2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929667"/>
              </p:ext>
            </p:extLst>
          </p:nvPr>
        </p:nvGraphicFramePr>
        <p:xfrm>
          <a:off x="2951793" y="4329115"/>
          <a:ext cx="5760000" cy="21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words[0]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words[1]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/>
                        </a:rPr>
                        <a:t></a:t>
                      </a:r>
                      <a:endParaRPr kumimoji="0" lang="zh-TW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  <a:sym typeface="MT Extra"/>
                        </a:rPr>
                        <a:t>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187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words[187]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188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y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words[188]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026250"/>
              </p:ext>
            </p:extLst>
          </p:nvPr>
        </p:nvGraphicFramePr>
        <p:xfrm>
          <a:off x="2231701" y="5409276"/>
          <a:ext cx="36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線單箭頭接點 9"/>
          <p:cNvCxnSpPr/>
          <p:nvPr/>
        </p:nvCxnSpPr>
        <p:spPr>
          <a:xfrm flipV="1">
            <a:off x="2411724" y="4869208"/>
            <a:ext cx="1080138" cy="720068"/>
          </a:xfrm>
          <a:prstGeom prst="straightConnector1">
            <a:avLst/>
          </a:prstGeom>
          <a:ln w="34925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263623"/>
              </p:ext>
            </p:extLst>
          </p:nvPr>
        </p:nvGraphicFramePr>
        <p:xfrm>
          <a:off x="1871724" y="5049230"/>
          <a:ext cx="108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words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865980"/>
              </p:ext>
            </p:extLst>
          </p:nvPr>
        </p:nvGraphicFramePr>
        <p:xfrm>
          <a:off x="3851908" y="2348862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buffer1</a:t>
                      </a: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099325"/>
              </p:ext>
            </p:extLst>
          </p:nvPr>
        </p:nvGraphicFramePr>
        <p:xfrm>
          <a:off x="3851908" y="3248977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buffer2</a:t>
                      </a: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06346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188586"/>
            <a:ext cx="7200920" cy="1800230"/>
          </a:xfrm>
        </p:spPr>
        <p:txBody>
          <a:bodyPr>
            <a:normAutofit/>
          </a:bodyPr>
          <a:lstStyle/>
          <a:p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string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wordToCheck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string *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words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=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new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numWords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];</a:t>
            </a:r>
          </a:p>
          <a:p>
            <a:pPr lvl="0"/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string buffer1;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string buffer2;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209745"/>
              </p:ext>
            </p:extLst>
          </p:nvPr>
        </p:nvGraphicFramePr>
        <p:xfrm>
          <a:off x="3311839" y="1448747"/>
          <a:ext cx="522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wordToCheck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roup 2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334435"/>
              </p:ext>
            </p:extLst>
          </p:nvPr>
        </p:nvGraphicFramePr>
        <p:xfrm>
          <a:off x="2951793" y="4329115"/>
          <a:ext cx="5760000" cy="21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words[0]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words[1]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/>
                        </a:rPr>
                        <a:t></a:t>
                      </a:r>
                      <a:endParaRPr kumimoji="0" lang="zh-TW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  <a:sym typeface="MT Extra"/>
                        </a:rPr>
                        <a:t>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187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words[187]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188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y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words[188]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489875"/>
              </p:ext>
            </p:extLst>
          </p:nvPr>
        </p:nvGraphicFramePr>
        <p:xfrm>
          <a:off x="2231701" y="5409276"/>
          <a:ext cx="36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線單箭頭接點 9"/>
          <p:cNvCxnSpPr/>
          <p:nvPr/>
        </p:nvCxnSpPr>
        <p:spPr>
          <a:xfrm flipV="1">
            <a:off x="2411724" y="4869208"/>
            <a:ext cx="1080138" cy="720068"/>
          </a:xfrm>
          <a:prstGeom prst="straightConnector1">
            <a:avLst/>
          </a:prstGeom>
          <a:ln w="34925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863034"/>
              </p:ext>
            </p:extLst>
          </p:nvPr>
        </p:nvGraphicFramePr>
        <p:xfrm>
          <a:off x="1871724" y="5049230"/>
          <a:ext cx="108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words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329584"/>
              </p:ext>
            </p:extLst>
          </p:nvPr>
        </p:nvGraphicFramePr>
        <p:xfrm>
          <a:off x="3851908" y="2348862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buffer1</a:t>
                      </a: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983949"/>
              </p:ext>
            </p:extLst>
          </p:nvPr>
        </p:nvGraphicFramePr>
        <p:xfrm>
          <a:off x="3851908" y="3248977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buffer2</a:t>
                      </a: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686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7" y="188586"/>
            <a:ext cx="8641105" cy="6480828"/>
          </a:xfrm>
        </p:spPr>
        <p:txBody>
          <a:bodyPr>
            <a:normAutofit lnSpcReduction="10000"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spellCheck1(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*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wordToCheck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( *dictionary )[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21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],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numDicWords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( *&amp;result )[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21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&amp;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numResult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length =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strlen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wordToCheck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numWords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( *words )[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21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findWords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words,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numWords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, dictionary,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numDicWords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, length );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numWords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++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strcmp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words[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],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wordToCheck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 ==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"\</a:t>
            </a:r>
            <a:r>
              <a:rPr lang="en-US" altLang="zh-TW" dirty="0" err="1">
                <a:solidFill>
                  <a:srgbClr val="0080FF"/>
                </a:solidFill>
                <a:latin typeface="Lucida Console"/>
              </a:rPr>
              <a:t>nThe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 word is legal\n\n"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   system(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"pause"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   exit(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buffer1[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21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buffer2[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21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numWords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++ )</a:t>
            </a:r>
          </a:p>
          <a:p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j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j &lt; length; j++ )</a:t>
            </a:r>
          </a:p>
          <a:p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zh-TW" altLang="en-US" dirty="0" smtClean="0">
                <a:latin typeface="Lucida Console"/>
              </a:rPr>
              <a:t>      </a:t>
            </a:r>
            <a:r>
              <a:rPr lang="en-US" altLang="zh-TW" dirty="0">
                <a:latin typeface="Lucida Console"/>
              </a:rPr>
              <a:t>}</a:t>
            </a:r>
          </a:p>
          <a:p>
            <a:r>
              <a:rPr lang="zh-TW" altLang="en-US" dirty="0">
                <a:latin typeface="Lucida Console"/>
              </a:rPr>
              <a:t>   </a:t>
            </a:r>
            <a:r>
              <a:rPr lang="en-US" altLang="zh-TW" dirty="0">
                <a:latin typeface="Lucida Console"/>
              </a:rPr>
              <a:t>}</a:t>
            </a:r>
          </a:p>
          <a:p>
            <a:endParaRPr lang="zh-TW" altLang="en-US" dirty="0">
              <a:latin typeface="Lucida Console"/>
            </a:endParaRPr>
          </a:p>
          <a:p>
            <a:r>
              <a:rPr lang="en-US" altLang="zh-TW" dirty="0"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delete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[] words;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324741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548633"/>
            <a:ext cx="8641104" cy="4320552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findWords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( *&amp;words )[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21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&amp;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numWords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,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( *dictionary )[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21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numDicWords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length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numDicWords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++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strlen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dictionary[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 ) == length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numWords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++;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words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new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numWords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][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21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numWords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numDicWords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++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strlen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dictionary[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 ) == length )</a:t>
            </a:r>
          </a:p>
          <a:p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strcpy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words[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numWords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], dictionary[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 );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numWords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++;</a:t>
            </a:r>
          </a:p>
          <a:p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6618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188586"/>
            <a:ext cx="7020897" cy="1800230"/>
          </a:xfrm>
        </p:spPr>
        <p:txBody>
          <a:bodyPr>
            <a:normAutofit/>
          </a:bodyPr>
          <a:lstStyle/>
          <a:p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wordToCheck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[ </a:t>
            </a:r>
            <a:r>
              <a:rPr lang="en-US" altLang="zh-TW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*words )[ </a:t>
            </a:r>
            <a:r>
              <a:rPr lang="en-US" altLang="zh-TW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 =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new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numWords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][ </a:t>
            </a:r>
            <a:r>
              <a:rPr lang="en-US" altLang="zh-TW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/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buffer1[ </a:t>
            </a:r>
            <a:r>
              <a:rPr lang="en-US" altLang="zh-TW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buffer2[ </a:t>
            </a:r>
            <a:r>
              <a:rPr lang="en-US" altLang="zh-TW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044839"/>
              </p:ext>
            </p:extLst>
          </p:nvPr>
        </p:nvGraphicFramePr>
        <p:xfrm>
          <a:off x="3311839" y="1448747"/>
          <a:ext cx="522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wordToCheck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roup 2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715146"/>
              </p:ext>
            </p:extLst>
          </p:nvPr>
        </p:nvGraphicFramePr>
        <p:xfrm>
          <a:off x="2951793" y="4329115"/>
          <a:ext cx="5760000" cy="21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words[0]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words[1]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/>
                        </a:rPr>
                        <a:t></a:t>
                      </a:r>
                      <a:endParaRPr kumimoji="0" lang="zh-TW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  <a:sym typeface="MT Extra"/>
                        </a:rPr>
                        <a:t>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187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words[187]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188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y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words[188]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531971"/>
              </p:ext>
            </p:extLst>
          </p:nvPr>
        </p:nvGraphicFramePr>
        <p:xfrm>
          <a:off x="2231701" y="5409276"/>
          <a:ext cx="36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線單箭頭接點 9"/>
          <p:cNvCxnSpPr/>
          <p:nvPr/>
        </p:nvCxnSpPr>
        <p:spPr>
          <a:xfrm flipV="1">
            <a:off x="2411724" y="4869208"/>
            <a:ext cx="1080138" cy="720068"/>
          </a:xfrm>
          <a:prstGeom prst="straightConnector1">
            <a:avLst/>
          </a:prstGeom>
          <a:ln w="34925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248922"/>
              </p:ext>
            </p:extLst>
          </p:nvPr>
        </p:nvGraphicFramePr>
        <p:xfrm>
          <a:off x="1871724" y="5049230"/>
          <a:ext cx="108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words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163962"/>
              </p:ext>
            </p:extLst>
          </p:nvPr>
        </p:nvGraphicFramePr>
        <p:xfrm>
          <a:off x="3851908" y="2348862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buffer1</a:t>
                      </a: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074192"/>
              </p:ext>
            </p:extLst>
          </p:nvPr>
        </p:nvGraphicFramePr>
        <p:xfrm>
          <a:off x="3851908" y="3248977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buffer2</a:t>
                      </a: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9570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188586"/>
            <a:ext cx="7200920" cy="1800230"/>
          </a:xfrm>
        </p:spPr>
        <p:txBody>
          <a:bodyPr>
            <a:normAutofit/>
          </a:bodyPr>
          <a:lstStyle/>
          <a:p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wordToCheck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( *words )[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new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numWords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][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buffer1[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buffer2[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];</a:t>
            </a:r>
          </a:p>
          <a:p>
            <a:pPr lvl="0"/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552402"/>
              </p:ext>
            </p:extLst>
          </p:nvPr>
        </p:nvGraphicFramePr>
        <p:xfrm>
          <a:off x="3311839" y="1448747"/>
          <a:ext cx="522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wordToCheck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roup 2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264447"/>
              </p:ext>
            </p:extLst>
          </p:nvPr>
        </p:nvGraphicFramePr>
        <p:xfrm>
          <a:off x="2951793" y="4329115"/>
          <a:ext cx="5760000" cy="21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words[0]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words[1]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/>
                        </a:rPr>
                        <a:t></a:t>
                      </a:r>
                      <a:endParaRPr kumimoji="0" lang="zh-TW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  <a:sym typeface="MT Extra"/>
                        </a:rPr>
                        <a:t>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187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words[187]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188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y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words[188]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79066"/>
              </p:ext>
            </p:extLst>
          </p:nvPr>
        </p:nvGraphicFramePr>
        <p:xfrm>
          <a:off x="2231701" y="5409276"/>
          <a:ext cx="36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線單箭頭接點 9"/>
          <p:cNvCxnSpPr/>
          <p:nvPr/>
        </p:nvCxnSpPr>
        <p:spPr>
          <a:xfrm flipV="1">
            <a:off x="2411724" y="4869208"/>
            <a:ext cx="1080138" cy="720068"/>
          </a:xfrm>
          <a:prstGeom prst="straightConnector1">
            <a:avLst/>
          </a:prstGeom>
          <a:ln w="34925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363603"/>
              </p:ext>
            </p:extLst>
          </p:nvPr>
        </p:nvGraphicFramePr>
        <p:xfrm>
          <a:off x="1871724" y="5049230"/>
          <a:ext cx="108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words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944572"/>
              </p:ext>
            </p:extLst>
          </p:nvPr>
        </p:nvGraphicFramePr>
        <p:xfrm>
          <a:off x="3851908" y="2348862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buffer1</a:t>
                      </a: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136446"/>
              </p:ext>
            </p:extLst>
          </p:nvPr>
        </p:nvGraphicFramePr>
        <p:xfrm>
          <a:off x="3851908" y="3248977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buffer2</a:t>
                      </a: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1035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188586"/>
            <a:ext cx="7200920" cy="1800230"/>
          </a:xfrm>
        </p:spPr>
        <p:txBody>
          <a:bodyPr>
            <a:normAutofit/>
          </a:bodyPr>
          <a:lstStyle/>
          <a:p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wordToCheck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( *words )[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new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numWords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][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buffer1[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buffer2[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];</a:t>
            </a:r>
          </a:p>
          <a:p>
            <a:pPr lvl="0"/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279173"/>
              </p:ext>
            </p:extLst>
          </p:nvPr>
        </p:nvGraphicFramePr>
        <p:xfrm>
          <a:off x="3311839" y="1448747"/>
          <a:ext cx="522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wordToCheck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roup 2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608075"/>
              </p:ext>
            </p:extLst>
          </p:nvPr>
        </p:nvGraphicFramePr>
        <p:xfrm>
          <a:off x="2951793" y="4329115"/>
          <a:ext cx="5760000" cy="21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words[0]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words[1]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/>
                        </a:rPr>
                        <a:t></a:t>
                      </a:r>
                      <a:endParaRPr kumimoji="0" lang="zh-TW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  <a:sym typeface="MT Extra"/>
                        </a:rPr>
                        <a:t>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187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words[187]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188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y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words[188]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070210"/>
              </p:ext>
            </p:extLst>
          </p:nvPr>
        </p:nvGraphicFramePr>
        <p:xfrm>
          <a:off x="2231701" y="5409276"/>
          <a:ext cx="36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線單箭頭接點 9"/>
          <p:cNvCxnSpPr/>
          <p:nvPr/>
        </p:nvCxnSpPr>
        <p:spPr>
          <a:xfrm flipV="1">
            <a:off x="2411724" y="4869208"/>
            <a:ext cx="1080138" cy="720068"/>
          </a:xfrm>
          <a:prstGeom prst="straightConnector1">
            <a:avLst/>
          </a:prstGeom>
          <a:ln w="34925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179713"/>
              </p:ext>
            </p:extLst>
          </p:nvPr>
        </p:nvGraphicFramePr>
        <p:xfrm>
          <a:off x="1871724" y="5049230"/>
          <a:ext cx="108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words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203624"/>
              </p:ext>
            </p:extLst>
          </p:nvPr>
        </p:nvGraphicFramePr>
        <p:xfrm>
          <a:off x="3851908" y="2348862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buffer1</a:t>
                      </a: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018335"/>
              </p:ext>
            </p:extLst>
          </p:nvPr>
        </p:nvGraphicFramePr>
        <p:xfrm>
          <a:off x="3851908" y="3248977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buffer2</a:t>
                      </a: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940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188586"/>
            <a:ext cx="7200920" cy="1800230"/>
          </a:xfrm>
        </p:spPr>
        <p:txBody>
          <a:bodyPr>
            <a:normAutofit/>
          </a:bodyPr>
          <a:lstStyle/>
          <a:p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wordToCheck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( *words )[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new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numWords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][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buffer1[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buffer2[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];</a:t>
            </a:r>
          </a:p>
          <a:p>
            <a:pPr lvl="0"/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3323"/>
              </p:ext>
            </p:extLst>
          </p:nvPr>
        </p:nvGraphicFramePr>
        <p:xfrm>
          <a:off x="3311839" y="1448747"/>
          <a:ext cx="522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wordToCheck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roup 2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2321"/>
              </p:ext>
            </p:extLst>
          </p:nvPr>
        </p:nvGraphicFramePr>
        <p:xfrm>
          <a:off x="2951793" y="4329115"/>
          <a:ext cx="5760000" cy="21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words[0]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words[1]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/>
                        </a:rPr>
                        <a:t></a:t>
                      </a:r>
                      <a:endParaRPr kumimoji="0" lang="zh-TW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  <a:sym typeface="MT Extra"/>
                        </a:rPr>
                        <a:t>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187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words[187]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188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y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words[188]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649446"/>
              </p:ext>
            </p:extLst>
          </p:nvPr>
        </p:nvGraphicFramePr>
        <p:xfrm>
          <a:off x="2231701" y="5409276"/>
          <a:ext cx="36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線單箭頭接點 9"/>
          <p:cNvCxnSpPr/>
          <p:nvPr/>
        </p:nvCxnSpPr>
        <p:spPr>
          <a:xfrm flipV="1">
            <a:off x="2411724" y="4869208"/>
            <a:ext cx="1080138" cy="720068"/>
          </a:xfrm>
          <a:prstGeom prst="straightConnector1">
            <a:avLst/>
          </a:prstGeom>
          <a:ln w="34925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892096"/>
              </p:ext>
            </p:extLst>
          </p:nvPr>
        </p:nvGraphicFramePr>
        <p:xfrm>
          <a:off x="1871724" y="5049230"/>
          <a:ext cx="108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words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297749"/>
              </p:ext>
            </p:extLst>
          </p:nvPr>
        </p:nvGraphicFramePr>
        <p:xfrm>
          <a:off x="3851908" y="2348862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buffer1</a:t>
                      </a: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16703"/>
              </p:ext>
            </p:extLst>
          </p:nvPr>
        </p:nvGraphicFramePr>
        <p:xfrm>
          <a:off x="3851908" y="3248977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buffer2</a:t>
                      </a: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4278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188586"/>
            <a:ext cx="7200920" cy="1800230"/>
          </a:xfrm>
        </p:spPr>
        <p:txBody>
          <a:bodyPr>
            <a:normAutofit/>
          </a:bodyPr>
          <a:lstStyle/>
          <a:p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wordToCheck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( *words )[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new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numWords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][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buffer1[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buffer2[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];</a:t>
            </a:r>
          </a:p>
          <a:p>
            <a:pPr lvl="0"/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252661"/>
              </p:ext>
            </p:extLst>
          </p:nvPr>
        </p:nvGraphicFramePr>
        <p:xfrm>
          <a:off x="3311839" y="1448747"/>
          <a:ext cx="522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wordToCheck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roup 2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544030"/>
              </p:ext>
            </p:extLst>
          </p:nvPr>
        </p:nvGraphicFramePr>
        <p:xfrm>
          <a:off x="2951793" y="4329115"/>
          <a:ext cx="5760000" cy="21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words[0]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words[1]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sym typeface="MT Extra"/>
                        </a:rPr>
                        <a:t></a:t>
                      </a:r>
                      <a:endParaRPr kumimoji="0" lang="zh-TW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  <a:sym typeface="MT Extra"/>
                        </a:rPr>
                        <a:t>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187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words[187]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188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y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words[188]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788058"/>
              </p:ext>
            </p:extLst>
          </p:nvPr>
        </p:nvGraphicFramePr>
        <p:xfrm>
          <a:off x="2231701" y="5409276"/>
          <a:ext cx="36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線單箭頭接點 9"/>
          <p:cNvCxnSpPr/>
          <p:nvPr/>
        </p:nvCxnSpPr>
        <p:spPr>
          <a:xfrm flipV="1">
            <a:off x="2411724" y="4869208"/>
            <a:ext cx="1080138" cy="720068"/>
          </a:xfrm>
          <a:prstGeom prst="straightConnector1">
            <a:avLst/>
          </a:prstGeom>
          <a:ln w="34925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621389"/>
              </p:ext>
            </p:extLst>
          </p:nvPr>
        </p:nvGraphicFramePr>
        <p:xfrm>
          <a:off x="1871724" y="5049230"/>
          <a:ext cx="108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words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909848"/>
              </p:ext>
            </p:extLst>
          </p:nvPr>
        </p:nvGraphicFramePr>
        <p:xfrm>
          <a:off x="3851908" y="2348862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buffer1</a:t>
                      </a: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039244"/>
              </p:ext>
            </p:extLst>
          </p:nvPr>
        </p:nvGraphicFramePr>
        <p:xfrm>
          <a:off x="3851908" y="3248977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buffer2</a:t>
                      </a: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6568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2920</Words>
  <Application>Microsoft Office PowerPoint</Application>
  <PresentationFormat>如螢幕大小 (4:3)</PresentationFormat>
  <Paragraphs>1657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3" baseType="lpstr">
      <vt:lpstr>新細明體</vt:lpstr>
      <vt:lpstr>Arial</vt:lpstr>
      <vt:lpstr>Calibri</vt:lpstr>
      <vt:lpstr>Courier New</vt:lpstr>
      <vt:lpstr>Lucida Console</vt:lpstr>
      <vt:lpstr>MT Extra</vt:lpstr>
      <vt:lpstr>Office 佈景主題</vt:lpstr>
      <vt:lpstr>spellCheck1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jclin</dc:creator>
  <cp:lastModifiedBy>james Lin</cp:lastModifiedBy>
  <cp:revision>74</cp:revision>
  <dcterms:created xsi:type="dcterms:W3CDTF">2013-11-12T22:21:56Z</dcterms:created>
  <dcterms:modified xsi:type="dcterms:W3CDTF">2018-11-20T12:01:41Z</dcterms:modified>
</cp:coreProperties>
</file>