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8" r:id="rId36"/>
    <p:sldId id="292" r:id="rId37"/>
    <p:sldId id="293" r:id="rId38"/>
    <p:sldId id="294" r:id="rId39"/>
    <p:sldId id="260" r:id="rId40"/>
    <p:sldId id="295" r:id="rId41"/>
    <p:sldId id="296" r:id="rId42"/>
    <p:sldId id="297" r:id="rId43"/>
    <p:sldId id="300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920F-D7CA-4985-85EC-D0B0B63F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A546C-D860-4F44-B888-75CCE33B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1C5BD-AEF3-4FDF-A802-12362EDE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7AB22-7BE1-42AF-8A7B-77B8A4E4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993B-22B4-477E-95A2-9F880F17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D7A9C-4697-4E8E-BC3A-28F0434C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0BBF7C-3CFA-4F2A-A064-ADFAD5D6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7A3FA-8CF9-4E2F-991C-CAC2842A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86B73-5AC9-479B-881E-9B860024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E905D-8439-474A-8D1F-0290C21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C81CC5-F227-4C48-8955-BE3CABBF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121FAB-4873-4E91-8A81-76F6BA33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11986-575C-44EA-8104-1736C190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D6413-B7F0-48A4-87CC-29F8EA5E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C0857-4717-44DE-8B13-95B6BBA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73FDC-6575-488E-822D-8FA4609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1B637-1402-4C50-9CCE-6E35F3DD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D71E6-4519-4A30-8991-7CE74073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2CE2E-02ED-4D8A-86C6-D57DD40C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5415F-62CC-47F1-AF7D-B039FDD9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9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C39B5-3D38-4C9A-AF81-33EC7B15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B33B5-DA23-4E96-9E3B-A1F4485E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DF379-483F-48E9-9580-F993ACDD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8191D-D32E-4983-B957-0B0A47F0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65419-28CF-4CF5-AB74-A7E0FA9B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62E99-5441-4413-9726-42D61F1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B9F31-E829-4F01-95E5-062F4B2E6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7B7CE3-135C-4B34-9888-958BF8CF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E3827F-230F-4C4C-B76E-4F39C956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A941FF-B6E5-46A5-A2E8-0E39A186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5AC10-A2B4-4E36-8975-21003367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C1A60-4B12-443E-B9E7-66B14FB0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EDFE79-3CD4-4284-839E-79DF03D2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91531C-51E5-4AC2-A303-2B577480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B452C4-DE34-4753-BF68-1A72C52E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69FCEC-B6E1-4F95-B923-8F8CBCD64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FCCA79-648C-4D9E-A717-43726F8B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106C00-1D21-48C2-B6CC-1160594E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D9D592-B65C-4A39-9572-D7FD7D7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6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E8DD-112D-45A4-A481-B6199EEE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0A2A58-5D81-4542-8F30-F1CC6EF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1D6EFE-8A05-44D2-8262-70BD152D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A39CE-7699-467A-A8C7-ACF72A6D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1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7C1C03-87B4-4956-972A-7D0E2FF0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F7C454-BBB1-4D7C-9E76-ED9E013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47ADF2-9AEF-43B5-A2B4-FCB6569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8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8F43-F6DA-4844-93C7-260C999D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4B39E-C4FA-4F5D-86F3-DFD3370D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EBBFD3-47EA-4F17-8D86-BF0ACBE3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6E28F-BE89-4764-B543-90C0A45C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13995-1E32-4552-819D-4D3F798A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56F4-7A6A-4CAF-8325-84E49D02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26BA-C6B8-47BB-B5DB-75A7E394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167228-5C26-41EA-AC90-EA744524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884940-1B42-4F5B-BB45-4C13D3BF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6BA9E-00C4-4BBB-BFC1-B98BE0F0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6135E-F5D2-4AB8-B44C-D7076DF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5DFEEA-AA83-4EF9-83EE-00F29BD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579D82-E52C-46F1-BD69-AADE15C3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51710-3202-4E93-9900-0869E926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D901A-04DD-4178-B235-F7CAC24C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D14C-3B8F-4DFA-AB5F-6FDB47DE515A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FB9FE-1E90-48E2-863F-1CCBFC320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379CF-45CB-40F9-B264-2FA171DD3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BC5D-E28C-41C5-994F-36D2A4098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9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4EDF8-0FB6-4D29-804C-B0DEFF6D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239151"/>
            <a:ext cx="9426806" cy="2034451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Costa</a:t>
            </a:r>
            <a:endParaRPr lang="pt-BR" sz="2000" dirty="0">
              <a:solidFill>
                <a:srgbClr val="E7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Henrique</a:t>
            </a:r>
          </a:p>
          <a:p>
            <a:r>
              <a:rPr lang="pt-BR" sz="2000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dos Santos</a:t>
            </a:r>
          </a:p>
          <a:p>
            <a:r>
              <a:rPr lang="pt-BR" sz="2000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Lucas Magno</a:t>
            </a:r>
          </a:p>
          <a:p>
            <a:r>
              <a:rPr lang="pt-BR" sz="2000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Estevam</a:t>
            </a:r>
          </a:p>
          <a:p>
            <a:endParaRPr lang="pt-BR" sz="1600" dirty="0">
              <a:solidFill>
                <a:srgbClr val="E7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LID com Python: Entendendo os 5 princípios na prática">
            <a:extLst>
              <a:ext uri="{FF2B5EF4-FFF2-40B4-BE49-F238E27FC236}">
                <a16:creationId xmlns:a16="http://schemas.microsoft.com/office/drawing/2014/main" id="{8CBC6445-BCBE-403D-8FE8-C29DA3CB1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084"/>
          <a:stretch/>
        </p:blipFill>
        <p:spPr bwMode="auto">
          <a:xfrm>
            <a:off x="1008203" y="2943847"/>
            <a:ext cx="10185963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B9F481-B975-4CA1-A2CA-E1926B0FEADE}"/>
              </a:ext>
            </a:extLst>
          </p:cNvPr>
          <p:cNvSpPr txBox="1"/>
          <p:nvPr/>
        </p:nvSpPr>
        <p:spPr>
          <a:xfrm>
            <a:off x="159026" y="6453809"/>
            <a:ext cx="120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https://github.com/yaybolognesi/Projeto-SOLID-2020</a:t>
            </a:r>
          </a:p>
        </p:txBody>
      </p:sp>
    </p:spTree>
    <p:extLst>
      <p:ext uri="{BB962C8B-B14F-4D97-AF65-F5344CB8AC3E}">
        <p14:creationId xmlns:p14="http://schemas.microsoft.com/office/powerpoint/2010/main" val="21428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D4C139-8781-400A-9FA2-A9DEE9D58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8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0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2A7227-CA9A-43E4-8425-181AEA00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Aplicando</a:t>
            </a:r>
            <a:r>
              <a:rPr lang="en-US" sz="5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58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</a:t>
            </a:r>
            <a:r>
              <a:rPr lang="en-US" sz="5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4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4A2151-E448-4E22-9CC5-1F068E38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7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9F27CF-3313-40F3-BB11-0E8994F73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845" b="-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6252AF-54AD-4F69-B95E-0237A680A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19" b="2"/>
          <a:stretch/>
        </p:blipFill>
        <p:spPr>
          <a:xfrm>
            <a:off x="1790806" y="277293"/>
            <a:ext cx="8607336" cy="33170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201403-E97A-4D1B-87EF-08FACAF8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06" y="3856896"/>
            <a:ext cx="8607336" cy="30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AEA5A7-7ABF-4085-9593-EA747F079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74" b="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A668C8-BE8B-4AF1-8D82-B8421FC2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4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217B3-1D9E-4AA6-B72C-B1FB12FA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 de Substituição de </a:t>
            </a:r>
            <a:r>
              <a:rPr lang="pt-B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5D8E-B435-44C4-BB6A-031DDF67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devem poder ser substituídas por suas classes base e classes base podem ser substituídas por qualquer uma das suas subclasses.</a:t>
            </a:r>
          </a:p>
        </p:txBody>
      </p:sp>
    </p:spTree>
    <p:extLst>
      <p:ext uri="{BB962C8B-B14F-4D97-AF65-F5344CB8AC3E}">
        <p14:creationId xmlns:p14="http://schemas.microsoft.com/office/powerpoint/2010/main" val="331699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B1382C-53E2-4661-8448-877EDC6B7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06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98D3C0-6BCE-4E9F-981D-948B6A70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AC2867-9864-4B5A-9AB0-4113CD96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0402B-E306-4CC7-A893-FEF6E79E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38" y="1528834"/>
            <a:ext cx="5716988" cy="4279709"/>
          </a:xfrm>
        </p:spPr>
        <p:txBody>
          <a:bodyPr anchor="ctr">
            <a:no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S.O.L.I.D.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sigla para os cinco primeiros princípios de design de programação orientada a objeto por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Martin(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Uncle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Bob).</a:t>
            </a:r>
          </a:p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Tais princípios quando combinados juntos facilitam um programador a desenvolver um software que é mais fácil de manter e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extender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Facilitam também a realizar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refactors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código, e evitam um código “sujo”</a:t>
            </a:r>
          </a:p>
          <a:p>
            <a:pPr marL="0" indent="0">
              <a:buNone/>
            </a:pPr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S.O.L.I.D.: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Single-</a:t>
            </a:r>
            <a:r>
              <a:rPr lang="en-US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responsiblity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Open-closed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Interface segregation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Dependency Inversion Principle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757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E17A70-F3CD-444B-9BE5-544AE466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75B78-9883-4319-9149-1D68CAD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1484-3C14-40F3-BA3E-D689E5D7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4CBC17-69D3-4776-A738-09FE9D88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"/>
            <a:ext cx="12191999" cy="68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CC2B-9207-4778-9EE2-E51A60BD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3449C-D6CC-44E9-A8E6-360832C7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3EBAED-8D57-4A73-8493-BDBBDA7F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FDAF4B-F4ED-4C01-8C36-0E4D6761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126"/>
            <a:ext cx="12192000" cy="2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217B3-1D9E-4AA6-B72C-B1FB12FA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 de segregação de Interface – ISP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5D8E-B435-44C4-BB6A-031DDF67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Martin na Xerox.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Classe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suas inúmeras chamadas.</a:t>
            </a:r>
          </a:p>
          <a:p>
            <a:pPr lvl="1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subclasses que usam a superclasse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 acesso a todos os métodos, mesmo que não os use.</a:t>
            </a:r>
          </a:p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uma camada de interfaces especializadas e novas subclasses igualmente especializadas.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115715-0907-46D0-A2EF-0BDBB4FE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DF2B3-B536-4C4C-B9E9-1A52F728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classe não deve ser obrigada a implementar interfaces e métodos que não irão usar".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outras palavras, o conceito diz que é melhor criar interfaces mais especializadas, ao invés de se usar uma única interface genérica ou "gorda".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Diminuição de acoplamento;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Coesão e eficiência de código;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somente com métodos necessários para funcionar.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792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5CFDE-673C-43A7-AC57-A8AC1E3BA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implementação que fere o ISP.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Supondo que está sendo desenvolvido um e-commerce que possui recursos específicos para cada tipo de usuário (Administrador, Cliente, Vendedor, Gerente, etc...). No exemplo abaixo, temos somente o tipo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SuperUsuario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6927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11F5E3-D654-4BDE-88D7-10C3BADB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79" b="-1"/>
          <a:stretch/>
        </p:blipFill>
        <p:spPr>
          <a:xfrm>
            <a:off x="-1" y="1"/>
            <a:ext cx="13430250" cy="73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361E4D-271D-4D7A-9AB0-578352E3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39" y="-1"/>
            <a:ext cx="96077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3FEF1-A34B-41AE-987E-A1B41D4E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Administrador está sendo obrigada, pela interface </a:t>
            </a:r>
            <a:r>
              <a:rPr lang="pt-B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permissaoSuperUsuario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implementar o método </a:t>
            </a:r>
            <a:r>
              <a:rPr lang="pt-B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consultarCarrinhoDeCompras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regra de negócio, somente um cliente pode ver seu carrinho de compra.  Não é uma boa prática classes implementarem métodos que não irão usar.</a:t>
            </a:r>
          </a:p>
        </p:txBody>
      </p:sp>
    </p:spTree>
    <p:extLst>
      <p:ext uri="{BB962C8B-B14F-4D97-AF65-F5344CB8AC3E}">
        <p14:creationId xmlns:p14="http://schemas.microsoft.com/office/powerpoint/2010/main" val="36255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217B3-1D9E-4AA6-B72C-B1FB12FA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 de Responsabilidade Única - SRP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5D8E-B435-44C4-BB6A-031DDF67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classe deveria ter apenas uma única razão para mudar, ou seja, a classe deve ter apenas uma responsabilidade.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Mesmo sendo um dos princípios mais simples, ainda é de suma importância que seja implementados nos códigos pela diferença que faz.</a:t>
            </a:r>
          </a:p>
        </p:txBody>
      </p:sp>
    </p:spTree>
    <p:extLst>
      <p:ext uri="{BB962C8B-B14F-4D97-AF65-F5344CB8AC3E}">
        <p14:creationId xmlns:p14="http://schemas.microsoft.com/office/powerpoint/2010/main" val="6954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59996-FE75-4740-943B-EFF15CD1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Aplicando o ISP.</a:t>
            </a:r>
            <a:br>
              <a:rPr lang="pt-BR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Especializar as interfaces de acordo com as ações que um usuário pode fazer.</a:t>
            </a:r>
            <a:br>
              <a:rPr lang="pt-BR" sz="2000" dirty="0">
                <a:solidFill>
                  <a:srgbClr val="FFFFFF"/>
                </a:solidFill>
              </a:rPr>
            </a:b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0C5A42-41D0-476D-B039-886E3064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2971800"/>
            <a:ext cx="6896100" cy="2679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6A4CB0-893C-487F-A99F-811F476B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1054100"/>
            <a:ext cx="6896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6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B9508F-2CFD-4D0B-A97D-C4A3926B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75" y="0"/>
            <a:ext cx="9408650" cy="29623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8EB426-49DE-437E-8C99-69EA1D6F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75" y="3326320"/>
            <a:ext cx="9408649" cy="33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104692-AB4F-42FF-87F9-726EADEB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23" y="2164465"/>
            <a:ext cx="9744353" cy="25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81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92E0-852D-45C0-8771-1E6A079F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05075-1AAC-41EE-BDAB-210DB23C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7B50F8-2D01-440C-A860-386E54C7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C1D792-D994-47E0-9CC5-7751FF563B9B}"/>
              </a:ext>
            </a:extLst>
          </p:cNvPr>
          <p:cNvSpPr txBox="1"/>
          <p:nvPr/>
        </p:nvSpPr>
        <p:spPr>
          <a:xfrm>
            <a:off x="7962900" y="1825625"/>
            <a:ext cx="33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perfil Vendedor implementa somente os métodos que vai usar.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08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BE24C4-47BF-4E97-95A4-DAF94927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70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D95617-259D-41BC-AA1D-1A0B0252E695}"/>
              </a:ext>
            </a:extLst>
          </p:cNvPr>
          <p:cNvSpPr txBox="1"/>
          <p:nvPr/>
        </p:nvSpPr>
        <p:spPr>
          <a:xfrm>
            <a:off x="8707902" y="1617785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perfil Cliente implementa somente os métodos que vai usar.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2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217B3-1D9E-4AA6-B72C-B1FB12FA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 da inversão de dependência - DIP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5D8E-B435-44C4-BB6A-031DDF67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módulos de alto nível não devem depender dos módulos de baixo nível. Ambos devem depender de abstrações.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Abstrações não devem depender de detalhes. Os detalhes devem depender de abstrações.</a:t>
            </a:r>
          </a:p>
        </p:txBody>
      </p:sp>
    </p:spTree>
    <p:extLst>
      <p:ext uri="{BB962C8B-B14F-4D97-AF65-F5344CB8AC3E}">
        <p14:creationId xmlns:p14="http://schemas.microsoft.com/office/powerpoint/2010/main" val="2576969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B1DB9-4068-4BCC-80ED-10AF51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064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Módulos de alto nível.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33BA4-D57F-425C-9AF8-8C795223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777"/>
            <a:ext cx="478412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módulo de alto nível é qualquer módulo que dependa de outros módulos.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576DAA-0DEB-4803-8DB4-E831AA519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990" y="3426705"/>
            <a:ext cx="4166286" cy="187751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200751-FAD6-4E13-A5C3-B4CCC35DE3E9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Módulos de baixo nível.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B1F8477-2674-4B12-B311-971992B4DF8B}"/>
              </a:ext>
            </a:extLst>
          </p:cNvPr>
          <p:cNvSpPr txBox="1">
            <a:spLocks/>
          </p:cNvSpPr>
          <p:nvPr/>
        </p:nvSpPr>
        <p:spPr>
          <a:xfrm>
            <a:off x="6332838" y="1553777"/>
            <a:ext cx="4784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módulo de baixo nível é qualquer módulo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dependa de outros módulos.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0CDED6-F57D-4DA8-AC1D-F31D093B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60" y="3341654"/>
            <a:ext cx="4761905" cy="25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25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21A9-F8BC-48EE-92D0-624355BF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46DD2-EFFD-4979-8264-CCFB5BEB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6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abstração, em essência, considera as qualidades e os comportamentos interdependentes dos objetos a que pertencem, isolando-se os atributos leva-se em consideração o que existe em comum no objeto de um determinado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programação deve ser dirigida sempre para a abstração e não para a concreção, ou seja, não se deve programar para classes concretas, mas sim para interfaces(abstrações).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1EF596-17C0-456A-B252-AF13A0CF7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4790" y="4615422"/>
            <a:ext cx="9698518" cy="18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2786-F925-48A1-9ACA-03503D65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o princípio.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EE48948-DB51-401C-9CC7-9A8AB21923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19" y="2043497"/>
            <a:ext cx="3845011" cy="3485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8FE444-B0EB-4CC4-92A3-FB107F3DC3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2638" y="2035363"/>
            <a:ext cx="6882713" cy="1739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801567-851B-4B48-A5EF-9C3BB893F9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32638" y="3968836"/>
            <a:ext cx="6882712" cy="15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5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73511C-31F4-4A70-A871-1DE8C2D7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o princípio.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11D47D0-A01F-48D5-B776-B257C3F5CF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939"/>
            <a:ext cx="8948351" cy="25984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710D0-C45D-4EA7-A144-7642195ACC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6141" y="4250141"/>
            <a:ext cx="7696724" cy="21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6E0E7B-FD89-42A7-A7D0-922EDB31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1" b="-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CE35A2C-FB85-409A-907B-0BC080D215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022"/>
            <a:ext cx="7527324" cy="183497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D0B6D95-B78C-428D-8C6B-BA8C595B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o princípio.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779046-B0C4-41F5-9DC8-9A24ADA99E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4142" y="3633590"/>
            <a:ext cx="8123555" cy="13338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6D4554-2EAA-45E4-9822-EDF60E0144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85235" y="5172006"/>
            <a:ext cx="8123554" cy="14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0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B40893-952C-4621-B63C-A1473B1557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466"/>
            <a:ext cx="9529119" cy="279262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3115915-F5F0-4F68-B2DC-974CBC84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o princípio.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F5DE3C-B8FD-4A7F-BC6C-9E3D7A529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014762"/>
            <a:ext cx="7996881" cy="20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425BBAC-5962-4AB9-8C55-5EEE21349E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71600"/>
            <a:ext cx="5257800" cy="236014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6D1E3CA-FE20-41A3-98C6-8B98AF11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o princípio.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71E3F7-13D1-4E17-A971-0F173BC4EC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3885856"/>
            <a:ext cx="7206049" cy="25025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9B6DD5-E181-405C-9C6C-2FF94B5033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04628" y="2088292"/>
            <a:ext cx="5837555" cy="16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01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9FAF17-7F11-470C-A45E-C658DA58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5523F-C109-4A7C-9314-A6BF2051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os princípios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início pode até parecer trabalhoso e cansativo, porém, com aplicação continua dos princípios é possível perceber a diferença que faz para estender, testar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refatorizar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código sem problemas.</a:t>
            </a:r>
          </a:p>
        </p:txBody>
      </p:sp>
    </p:spTree>
    <p:extLst>
      <p:ext uri="{BB962C8B-B14F-4D97-AF65-F5344CB8AC3E}">
        <p14:creationId xmlns:p14="http://schemas.microsoft.com/office/powerpoint/2010/main" val="110688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CCBE6ED-5FF7-45D1-949B-306E9E84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3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9217B3-1D9E-4AA6-B72C-B1FB12FA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sz="3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 aberto-fechado - OCP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5D8E-B435-44C4-BB6A-031DDF67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 ou entidades devem ser abertos para extensão mas fechados para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9096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F7C7-1145-46BC-8AEE-D3517A0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52AEF-6587-4EC7-825E-176F01C2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C8F6EF-629F-44FB-A3F6-62AD61D3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2"/>
            <a:ext cx="12192000" cy="68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06DCA3-506C-4EB8-834E-83340BA9C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614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F82FFD-02D9-496E-8A91-4FB670A5E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6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700</Words>
  <Application>Microsoft Office PowerPoint</Application>
  <PresentationFormat>Widescreen</PresentationFormat>
  <Paragraphs>65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Introdução</vt:lpstr>
      <vt:lpstr>Princípio de Responsabilidade Única - SRP</vt:lpstr>
      <vt:lpstr>Apresentação do PowerPoint</vt:lpstr>
      <vt:lpstr>Apresentação do PowerPoint</vt:lpstr>
      <vt:lpstr>Princípio aberto-fechado - OCP</vt:lpstr>
      <vt:lpstr>Apresentação do PowerPoint</vt:lpstr>
      <vt:lpstr>Apresentação do PowerPoint</vt:lpstr>
      <vt:lpstr>Apresentação do PowerPoint</vt:lpstr>
      <vt:lpstr>Apresentação do PowerPoint</vt:lpstr>
      <vt:lpstr>Aplicando o princípio...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Princípio de Substituição de Liskov - LSP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Princípio de segregação de Interface – ISP</vt:lpstr>
      <vt:lpstr>Conceito Geral</vt:lpstr>
      <vt:lpstr>Apresentação do PowerPoint</vt:lpstr>
      <vt:lpstr>Apresentação do PowerPoint</vt:lpstr>
      <vt:lpstr>Apresentação do PowerPoint</vt:lpstr>
      <vt:lpstr>Apresentação do PowerPoint</vt:lpstr>
      <vt:lpstr>Aplicando o ISP. Especializar as interfaces de acordo com as ações que um usuário pode fazer. </vt:lpstr>
      <vt:lpstr>Apresentação do PowerPoint</vt:lpstr>
      <vt:lpstr>Apresentação do PowerPoint</vt:lpstr>
      <vt:lpstr>Apresentação do PowerPoint</vt:lpstr>
      <vt:lpstr>Apresentação do PowerPoint</vt:lpstr>
      <vt:lpstr>Princípio da inversão de dependência - DIP </vt:lpstr>
      <vt:lpstr>Módulos de alto nível.</vt:lpstr>
      <vt:lpstr>Abstração.</vt:lpstr>
      <vt:lpstr>Aplicando o princípio.</vt:lpstr>
      <vt:lpstr>Aplicando o princípio.</vt:lpstr>
      <vt:lpstr>Aplicando o princípio.</vt:lpstr>
      <vt:lpstr>Aplicando o princípio.</vt:lpstr>
      <vt:lpstr>Aplicando o princípio.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bolognesi</dc:creator>
  <cp:lastModifiedBy>daniel bolognesi</cp:lastModifiedBy>
  <cp:revision>2</cp:revision>
  <dcterms:created xsi:type="dcterms:W3CDTF">2020-07-05T21:57:21Z</dcterms:created>
  <dcterms:modified xsi:type="dcterms:W3CDTF">2020-07-08T13:08:29Z</dcterms:modified>
</cp:coreProperties>
</file>