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0ca2052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0ca2052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0ca2052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0ca2052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lib.zib.de/pub/mp-testdata/tsp/tsplib/tsp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Piton🐍 </a:t>
            </a:r>
            <a:br>
              <a:rPr lang="en"/>
            </a:br>
            <a:r>
              <a:rPr lang="en"/>
              <a:t>Term Project:</a:t>
            </a:r>
            <a:br>
              <a:rPr lang="en"/>
            </a:br>
            <a:r>
              <a:rPr lang="en"/>
              <a:t>Travelling Salesman Problem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676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Engr350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-Ali Eren Pirli	-Yunus Emre Aydın -Tuan Naci Çilingir -Serva Pınarbaşı</a:t>
            </a:r>
            <a:br>
              <a:rPr lang="en" sz="1800"/>
            </a:b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</a:t>
            </a:r>
            <a:r>
              <a:rPr lang="en"/>
              <a:t> 9, 2018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6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TSP problem 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packages in 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of Project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613" y="1219988"/>
            <a:ext cx="46386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an Important Problem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916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NP-hard problem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growth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Areas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Routing Problems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Sequencing Problem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in Warehouse Order Picking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431925" y="597175"/>
            <a:ext cx="2628925" cy="3416400"/>
            <a:chOff x="431925" y="1304875"/>
            <a:chExt cx="2628925" cy="34164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506425" y="5971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Anaconda Navigator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3320450" y="597175"/>
            <a:ext cx="2632500" cy="3416400"/>
            <a:chOff x="3320450" y="1304875"/>
            <a:chExt cx="2632500" cy="3416400"/>
          </a:xfrm>
        </p:grpSpPr>
        <p:sp>
          <p:nvSpPr>
            <p:cNvPr id="89" name="Google Shape;89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3389450" y="5971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Jupyter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2" name="Google Shape;92;p17"/>
          <p:cNvGrpSpPr/>
          <p:nvPr/>
        </p:nvGrpSpPr>
        <p:grpSpPr>
          <a:xfrm>
            <a:off x="6212550" y="597175"/>
            <a:ext cx="2632500" cy="3416400"/>
            <a:chOff x="6212550" y="1304875"/>
            <a:chExt cx="2632500" cy="3416400"/>
          </a:xfrm>
        </p:grpSpPr>
        <p:sp>
          <p:nvSpPr>
            <p:cNvPr id="93" name="Google Shape;93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6272475" y="5971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IPython Notebook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88" y="1347513"/>
            <a:ext cx="2384976" cy="238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288" y="1142613"/>
            <a:ext cx="2794824" cy="2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0050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structures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Url: </a:t>
            </a:r>
            <a:r>
              <a:rPr lang="en" u="sng">
                <a:solidFill>
                  <a:srgbClr val="4A86E8"/>
                </a:solidFill>
                <a:hlinkClick r:id="rId3"/>
              </a:rPr>
              <a:t>TSP Library of Heidelberg University in Germany</a:t>
            </a:r>
            <a:endParaRPr>
              <a:solidFill>
                <a:srgbClr val="4A86E8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Tuples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Dataframe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longitude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latitude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Processed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Environments and Modelling</a:t>
            </a:r>
            <a:endParaRPr/>
          </a:p>
        </p:txBody>
      </p:sp>
      <p:grpSp>
        <p:nvGrpSpPr>
          <p:cNvPr id="110" name="Google Shape;110;p19"/>
          <p:cNvGrpSpPr/>
          <p:nvPr/>
        </p:nvGrpSpPr>
        <p:grpSpPr>
          <a:xfrm>
            <a:off x="424836" y="1253957"/>
            <a:ext cx="8483483" cy="697938"/>
            <a:chOff x="424813" y="1177875"/>
            <a:chExt cx="8294372" cy="849900"/>
          </a:xfrm>
        </p:grpSpPr>
        <p:sp>
          <p:nvSpPr>
            <p:cNvPr id="111" name="Google Shape;111;p1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542297" y="1254196"/>
            <a:ext cx="24777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urllib.request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3550082" y="1254159"/>
            <a:ext cx="52281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Extensible library for opening URLs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5" name="Google Shape;115;p19"/>
          <p:cNvGrpSpPr/>
          <p:nvPr/>
        </p:nvGrpSpPr>
        <p:grpSpPr>
          <a:xfrm>
            <a:off x="424836" y="2016459"/>
            <a:ext cx="8483471" cy="697938"/>
            <a:chOff x="424813" y="2075689"/>
            <a:chExt cx="8294360" cy="849900"/>
          </a:xfrm>
        </p:grpSpPr>
        <p:sp>
          <p:nvSpPr>
            <p:cNvPr id="116" name="Google Shape;116;p1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542297" y="2016627"/>
            <a:ext cx="24777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 txBox="1"/>
          <p:nvPr>
            <p:ph idx="4294967295" type="body"/>
          </p:nvPr>
        </p:nvSpPr>
        <p:spPr>
          <a:xfrm>
            <a:off x="3550082" y="2016640"/>
            <a:ext cx="52281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 Analysis Library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0" name="Google Shape;120;p19"/>
          <p:cNvGrpSpPr/>
          <p:nvPr/>
        </p:nvGrpSpPr>
        <p:grpSpPr>
          <a:xfrm>
            <a:off x="424836" y="2778961"/>
            <a:ext cx="8483471" cy="697965"/>
            <a:chOff x="424813" y="2974405"/>
            <a:chExt cx="8294360" cy="849933"/>
          </a:xfrm>
        </p:grpSpPr>
        <p:sp>
          <p:nvSpPr>
            <p:cNvPr id="121" name="Google Shape;121;p19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542297" y="2779124"/>
            <a:ext cx="24777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gurobipy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3550082" y="2782217"/>
            <a:ext cx="52281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Optimization module for mathematical problems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24836" y="3541490"/>
            <a:ext cx="8483471" cy="697965"/>
            <a:chOff x="424813" y="3871259"/>
            <a:chExt cx="8294360" cy="849933"/>
          </a:xfrm>
        </p:grpSpPr>
        <p:sp>
          <p:nvSpPr>
            <p:cNvPr id="126" name="Google Shape;126;p19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542297" y="3541621"/>
            <a:ext cx="24777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folium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3550082" y="3543552"/>
            <a:ext cx="52281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 Visualisation package using GPS coordinates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424848" y="4304901"/>
            <a:ext cx="8483471" cy="697965"/>
            <a:chOff x="424813" y="3871259"/>
            <a:chExt cx="8294360" cy="849933"/>
          </a:xfrm>
        </p:grpSpPr>
        <p:sp>
          <p:nvSpPr>
            <p:cNvPr id="131" name="Google Shape;131;p19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542309" y="4305033"/>
            <a:ext cx="24777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matplotlib.pyplot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3550094" y="4306963"/>
            <a:ext cx="52281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 Visualisation package using (x,y) coordinates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