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799E-D2CA-C89C-528E-34F561FB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0FDB2-CAED-7FB9-E94A-9B6891C4D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AD3A5-439F-D8F0-005E-483ABFC7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968C-63FE-44FC-93C9-B28DF154D2F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E6C8-7F9E-0EC9-407B-E5F484AC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3C3FF-32E9-36E9-6BC1-31911233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2B35-0203-4EAD-A269-97BA6EF1E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0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F4FC-854A-D8D3-C87E-5F974DAF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BE7C7-F9AD-6811-B8BF-FBF46567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DC68-4D58-853E-AC24-9D7F7A3F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968C-63FE-44FC-93C9-B28DF154D2F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DF35E-3340-1C9A-C663-90AECB2A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C5B42-F58C-500F-A79F-30041793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2B35-0203-4EAD-A269-97BA6EF1E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B5EF2-8320-F93A-2C40-804883905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1C5AB-9E8C-464F-A16A-308BE6EA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3295-8A78-9DEF-5E3E-D1C6D3F6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968C-63FE-44FC-93C9-B28DF154D2F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4C4AF-8D7A-4E9F-21D4-7927FBED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2E25-92A3-2ACE-412A-5B20C885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2B35-0203-4EAD-A269-97BA6EF1E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2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BDEC-CDDE-97DA-1BFF-C363B28C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A673-8153-147A-6912-50CFC71C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041F5-EC6D-BA42-1009-14C04DB1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968C-63FE-44FC-93C9-B28DF154D2F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A173D-7E0D-4F77-5ED2-0D77A671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58C9-81B1-65E5-652F-BA463EF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2B35-0203-4EAD-A269-97BA6EF1E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73F9-05AF-DD88-8D34-70DA0836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B5AF-27E8-4246-A15B-8533B4257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4D42-2DA7-31FD-B7AA-64855DAF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968C-63FE-44FC-93C9-B28DF154D2F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FC82-E272-9E26-F1A0-7C01637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8706-2BF5-BD98-9B03-014AE00B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2B35-0203-4EAD-A269-97BA6EF1E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4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1429-E259-8157-BA2F-B9E9E9D8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A6A2-1490-0CF9-AD26-9FD21D317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4A62F-B3B4-8E02-4620-5B2692E9E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7FD6F-F5FF-784C-9CF0-0DECC6C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968C-63FE-44FC-93C9-B28DF154D2F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7682-A3B3-707D-F915-FF5620F7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710C-A252-9B1C-775B-964B20CE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2B35-0203-4EAD-A269-97BA6EF1E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0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D858-6E90-ED65-99E9-8F9AF9CD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FCB56-10EB-F71E-DDDC-8C82C363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06E9C-52A5-DAA1-C37F-D1916C8F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FDD9B-AD60-90A4-7D96-C80A17C0D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A735F-1637-610E-B9F8-E23A72E7C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856C8-5589-BE2B-A8E0-3D72B2F9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968C-63FE-44FC-93C9-B28DF154D2F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EA79C-B12F-D79C-3FB7-0CF10569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2C138-9669-F5FE-C0A2-87B94352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2B35-0203-4EAD-A269-97BA6EF1E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5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993D-123E-363E-CB5B-C397EE35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A5DD3-C712-31CB-8CC7-77C99320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968C-63FE-44FC-93C9-B28DF154D2F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C6ED3-48AD-EA1B-8CD2-E4C64414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5551-CB1D-5F44-E6B8-C933181E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2B35-0203-4EAD-A269-97BA6EF1E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4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3E6622-D1DB-D25D-87C4-B466439C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968C-63FE-44FC-93C9-B28DF154D2F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06B09-B5F2-7344-96B5-7822CAFB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18BD0-CA73-7581-5331-068BDE04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2B35-0203-4EAD-A269-97BA6EF1E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1D94-77C0-B5E0-D0DF-BC981892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D4FD-35E4-E988-3D58-6C0E0E83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34824-10F6-72C3-FBCD-CD694C758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D0B26-9224-EF1D-AEDF-B0B29190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968C-63FE-44FC-93C9-B28DF154D2F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A5BE-09F6-64CD-93C7-75841F2B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C6917-328C-2E51-CF2A-EA406CD1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2B35-0203-4EAD-A269-97BA6EF1E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07B6-4BA5-6D70-8F1C-E66A536B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18F00-B9E0-2F6F-C26E-92E885D7D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751C6-C998-E2D4-F28A-24D5BC2AD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9866A-923A-1588-D753-24EE36DC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968C-63FE-44FC-93C9-B28DF154D2F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9C7C4-FBDA-5208-56AF-A1AB3539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8DD5-A4C1-908B-9F87-3453ABE7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2B35-0203-4EAD-A269-97BA6EF1E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C9CBC-C143-635B-EAE4-969A82BC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95A10-A663-4FB8-4A97-EC71BDFE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94FA-574B-61D6-0D06-5BF44E2FE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63968C-63FE-44FC-93C9-B28DF154D2F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2FF7-D6C7-4C5F-0E26-56E9651C9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5BE82-7174-147D-4CBD-C86CC541A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22B35-0203-4EAD-A269-97BA6EF1E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4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C61AB-F737-4A9A-4D9B-220B51745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B2B618-6EBB-9198-453F-E90AB670E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9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AF7B-3FF5-7A74-3D87-E6075BEC3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E472BF-34FE-CF01-38F0-16637E94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9" y="1314155"/>
            <a:ext cx="1071712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8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6229F-98CC-6933-81B5-86F461CFF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00149-9DA9-03D7-B5D6-8FB81387B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1323681"/>
            <a:ext cx="1086001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4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50C36-9504-DB9F-B489-A87FEB239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135C0-0265-F931-0618-5FC129A5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1314155"/>
            <a:ext cx="1052659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72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33798-29D2-46C3-D5AA-DDCCF48B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0780E7-DA57-0F32-217D-9868A031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1318918"/>
            <a:ext cx="1065043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0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9B091-1F0F-CCC3-42A2-07A69868E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78992-9905-399C-10D1-1D41571CC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1314155"/>
            <a:ext cx="11060068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2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48976-784D-5551-F9EA-957A80B6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E0D17-85FF-CD4F-7FAA-E95F235DB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1323681"/>
            <a:ext cx="10640910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3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2CF53-5372-14F6-4322-96557F51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422D5-C783-FDF8-F450-2B583CB1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7" y="928338"/>
            <a:ext cx="10783805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2BAD-00FD-2FDE-B8A7-181462CFC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37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1F1AD-98C5-589D-F244-C09AE93DC61E}"/>
              </a:ext>
            </a:extLst>
          </p:cNvPr>
          <p:cNvSpPr txBox="1"/>
          <p:nvPr/>
        </p:nvSpPr>
        <p:spPr>
          <a:xfrm>
            <a:off x="391886" y="1505634"/>
            <a:ext cx="2843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specific coin’s spot data. E.g.: BTC, BNB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2C75B-175A-ECA2-2364-42B28630B829}"/>
              </a:ext>
            </a:extLst>
          </p:cNvPr>
          <p:cNvSpPr txBox="1"/>
          <p:nvPr/>
        </p:nvSpPr>
        <p:spPr>
          <a:xfrm>
            <a:off x="8121877" y="900835"/>
            <a:ext cx="3178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different indicators e.g.: momentum, moving average. Choose indicators with certain criteria. E.g. win rate, weighted win rate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5A9AC-6F28-A398-D26B-1F108AE717A2}"/>
              </a:ext>
            </a:extLst>
          </p:cNvPr>
          <p:cNvSpPr txBox="1"/>
          <p:nvPr/>
        </p:nvSpPr>
        <p:spPr>
          <a:xfrm>
            <a:off x="4069582" y="1316334"/>
            <a:ext cx="270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in half. 2</a:t>
            </a:r>
            <a:r>
              <a:rPr lang="en-US" baseline="30000" dirty="0"/>
              <a:t>nd</a:t>
            </a:r>
            <a:r>
              <a:rPr lang="en-US" dirty="0"/>
              <a:t> half only for final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9673D-E373-EB43-19B1-6B375C48495C}"/>
              </a:ext>
            </a:extLst>
          </p:cNvPr>
          <p:cNvSpPr txBox="1"/>
          <p:nvPr/>
        </p:nvSpPr>
        <p:spPr>
          <a:xfrm>
            <a:off x="622998" y="2833635"/>
            <a:ext cx="2763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these indicators and original columns e.g.: close, open price, train models (linear, logistic, quadratic 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946B6-3BDF-01B6-F0BD-EC23C31E9BC1}"/>
              </a:ext>
            </a:extLst>
          </p:cNvPr>
          <p:cNvSpPr txBox="1"/>
          <p:nvPr/>
        </p:nvSpPr>
        <p:spPr>
          <a:xfrm>
            <a:off x="4350936" y="2713055"/>
            <a:ext cx="2763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linear model, test different objective functions e.g. Elastic Net, Lasso, Normal MSE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F45C0-E373-EC93-51A9-E55728545BB7}"/>
              </a:ext>
            </a:extLst>
          </p:cNvPr>
          <p:cNvSpPr txBox="1"/>
          <p:nvPr/>
        </p:nvSpPr>
        <p:spPr>
          <a:xfrm>
            <a:off x="8219552" y="2622620"/>
            <a:ext cx="3178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different trading strategies based on this models e.g. probability threshold based capital allocation using logistic 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38ECC-3ED4-0AD2-D67D-42CB7C6FECE4}"/>
              </a:ext>
            </a:extLst>
          </p:cNvPr>
          <p:cNvSpPr txBox="1"/>
          <p:nvPr/>
        </p:nvSpPr>
        <p:spPr>
          <a:xfrm>
            <a:off x="4188542" y="4896465"/>
            <a:ext cx="348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testing on 2</a:t>
            </a:r>
            <a:r>
              <a:rPr lang="en-US" baseline="30000" dirty="0"/>
              <a:t>nd</a:t>
            </a:r>
            <a:r>
              <a:rPr lang="en-US" dirty="0"/>
              <a:t> half dataset making sure no data leakage occurred.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B9CB62-FFE9-B5D1-33D8-F3708149F404}"/>
              </a:ext>
            </a:extLst>
          </p:cNvPr>
          <p:cNvCxnSpPr/>
          <p:nvPr/>
        </p:nvCxnSpPr>
        <p:spPr>
          <a:xfrm>
            <a:off x="3386295" y="1838632"/>
            <a:ext cx="5761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4BD29-9BF2-630F-667A-C6E8B43B3A96}"/>
              </a:ext>
            </a:extLst>
          </p:cNvPr>
          <p:cNvCxnSpPr/>
          <p:nvPr/>
        </p:nvCxnSpPr>
        <p:spPr>
          <a:xfrm>
            <a:off x="6979985" y="1962665"/>
            <a:ext cx="5761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828482-B2E4-184A-2698-17E7D7D170AB}"/>
              </a:ext>
            </a:extLst>
          </p:cNvPr>
          <p:cNvCxnSpPr/>
          <p:nvPr/>
        </p:nvCxnSpPr>
        <p:spPr>
          <a:xfrm>
            <a:off x="103833" y="3560407"/>
            <a:ext cx="5761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68A717-3AFD-A8CF-DCB8-991D9BDD7DF2}"/>
              </a:ext>
            </a:extLst>
          </p:cNvPr>
          <p:cNvCxnSpPr/>
          <p:nvPr/>
        </p:nvCxnSpPr>
        <p:spPr>
          <a:xfrm>
            <a:off x="3493477" y="3572299"/>
            <a:ext cx="5761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367E0F-A18E-7AD0-1E64-9C1B26ECBE63}"/>
              </a:ext>
            </a:extLst>
          </p:cNvPr>
          <p:cNvCxnSpPr/>
          <p:nvPr/>
        </p:nvCxnSpPr>
        <p:spPr>
          <a:xfrm>
            <a:off x="7332973" y="3242919"/>
            <a:ext cx="5761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FB3AFE-0A9F-156F-C234-FBEB9C79AD1F}"/>
              </a:ext>
            </a:extLst>
          </p:cNvPr>
          <p:cNvSpPr txBox="1"/>
          <p:nvPr/>
        </p:nvSpPr>
        <p:spPr>
          <a:xfrm>
            <a:off x="3386295" y="216310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Pipeline</a:t>
            </a:r>
          </a:p>
        </p:txBody>
      </p:sp>
    </p:spTree>
    <p:extLst>
      <p:ext uri="{BB962C8B-B14F-4D97-AF65-F5344CB8AC3E}">
        <p14:creationId xmlns:p14="http://schemas.microsoft.com/office/powerpoint/2010/main" val="368544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B0BC2-B105-A6A9-AC51-479A2D758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688249-9B59-9EDF-9177-C46C83B4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67" y="1110637"/>
            <a:ext cx="3258005" cy="60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7D677-1C6F-3776-306F-E966CED4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53" y="2152931"/>
            <a:ext cx="10840963" cy="4220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721BAA-D19A-6702-3D12-BC176D5B0CC6}"/>
              </a:ext>
            </a:extLst>
          </p:cNvPr>
          <p:cNvSpPr txBox="1"/>
          <p:nvPr/>
        </p:nvSpPr>
        <p:spPr>
          <a:xfrm>
            <a:off x="5937846" y="300239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symbols=['BNB', 'BTC', 'ETH','TRX','XRP']</a:t>
            </a:r>
          </a:p>
        </p:txBody>
      </p:sp>
    </p:spTree>
    <p:extLst>
      <p:ext uri="{BB962C8B-B14F-4D97-AF65-F5344CB8AC3E}">
        <p14:creationId xmlns:p14="http://schemas.microsoft.com/office/powerpoint/2010/main" val="25570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F39BC-6039-2C92-5427-D193D2529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2761C-2229-B747-B5EB-C0B24C6C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1342734"/>
            <a:ext cx="1064091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6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9B1B0-7C89-B7BB-ABDB-01641AA18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625179-B7E6-D81F-6235-C9F99E8B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26" y="203552"/>
            <a:ext cx="7498555" cy="2916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BAD900-0593-24FA-C08E-E1DB81B7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50" y="3429000"/>
            <a:ext cx="7588860" cy="3087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F9C26-7065-7472-E86F-3D0AFB04C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452" y="1173218"/>
            <a:ext cx="343900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4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BA7B7-FC8D-4325-C35F-9546E4BA3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96AA0-6D2B-D71A-9187-65286B938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35" y="2867410"/>
            <a:ext cx="8293354" cy="332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C8350E-E4BA-B81A-9A52-DE4AEE2D0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462" y="0"/>
            <a:ext cx="6809395" cy="2692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24040C-0175-A46D-2EE8-8E6930954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850" y="1077836"/>
            <a:ext cx="2419688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6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910A5-53AE-0052-8F3C-ED32E6305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4DF01A-C5C2-7D02-86CB-735377907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05" y="309320"/>
            <a:ext cx="7887700" cy="3152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F03DB-7477-D7CD-13FC-2F2B6FAA7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08" y="3586524"/>
            <a:ext cx="6625286" cy="30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9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0370C-03CA-1304-BA97-B31D95469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03868-4C8E-AEEC-2634-405E343D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72" y="680586"/>
            <a:ext cx="6717916" cy="2634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2C8E8-5299-DA25-E08E-5F31B3BD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72" y="3542704"/>
            <a:ext cx="6910335" cy="27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71F79-C5C3-113F-C345-78E4FB347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38EFE-D830-2BEF-FD8B-933E56E3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9" y="1328444"/>
            <a:ext cx="10717121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9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E12E9-64AE-C2E9-D755-C01A4388E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B43D81-53D1-DFDF-4AD9-E679F94F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50" y="2446291"/>
            <a:ext cx="10621857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7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144</Words>
  <Application>Microsoft Office PowerPoint</Application>
  <PresentationFormat>Widescreen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Sadik Adnan</dc:creator>
  <cp:lastModifiedBy>Sadik Adnan</cp:lastModifiedBy>
  <cp:revision>1</cp:revision>
  <dcterms:created xsi:type="dcterms:W3CDTF">2025-07-11T19:58:34Z</dcterms:created>
  <dcterms:modified xsi:type="dcterms:W3CDTF">2025-07-13T01:34:47Z</dcterms:modified>
</cp:coreProperties>
</file>