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6840-8C29-0B8D-194D-C846142C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47119-19E2-E495-B06B-909AFB6E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1B9BB-C1DC-27F2-2F0E-626412A3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EA8D6-6704-82C7-C940-F76F710A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73894-6D34-E4FC-6770-BA67D01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92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0901-462B-729D-B570-E98D7298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76F420-6608-BBDD-A1BF-2B1C185BD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0B5B2-C6FF-1EEA-899F-1D346540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78D5A-C7C4-6A62-0B25-6E5D9EE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5AD8A-4806-FD8A-F54E-52762653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2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272764-587F-1787-C784-EF4BEBE75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AC0E7-3063-4784-CCCD-BB6FDEC9C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0A191-DBF4-CE8C-1E06-7F741224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4CB72-3F6A-E1D8-2A19-ADB0CCF3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FDA43-E679-8ACE-93B9-4229A36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81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029E-B467-B588-2135-55E5EB37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F08B1-0504-F164-A310-9547AB3C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6C403-75DE-7A94-6FF1-2D242603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BA013-E234-965A-BA81-12EDFBF0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A26A3-E26E-055E-4786-30F82BE7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47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D8DB-C638-9218-74F3-FAD62F61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61D0F-8331-852D-E464-4BC49E2D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D06DA-CD51-8460-BFA7-9B11792F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51286-A54F-4805-CC67-676A192A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0E4DF-C245-A6F6-9581-9D16262C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4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6F2CD-9E76-B8D1-C9B7-0CB17C27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54C20-3E2A-D8B5-1D8F-D9842544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E1947E-22A2-210B-3572-CD3BA5B7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B45846-E949-E8A3-2C7C-A402E57C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2B851-61F0-D167-439E-C3BC13E1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3B52A-AD8F-7E89-DCD4-DACD04A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C0C32-409A-53A4-D49C-F112B982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16861-F392-3963-4DF2-8121161C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19F8B-20B3-FA38-53ED-C589049B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52D6C4-8758-3B1F-FC48-227CF944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C8629-2E85-88E1-4AED-E72EB2968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7455D-1733-689B-EC8A-6A773047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C667D9-9AE0-5BF2-2F7E-255DA1E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B728B-957F-868E-6F8C-9B159D5D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6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1319D-6C4A-44B6-8231-19E33C9A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19224-A54D-CB09-35CB-0C864601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EA72D-BB5C-D897-979A-D9E45D7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96B7BE-72C0-AAD5-A88D-76CCC36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1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511479-AD0F-3061-08CA-4AA8DEE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D44442-0234-993B-30C0-7EE493B9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07D101-0039-1463-5E1A-7E93EA89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5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DEB6B-EF3B-9FFF-6124-0E3C53DC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C35FB-8308-E948-1B31-F81F3B1A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5A3189-3523-8E55-8FBB-EDDBAFF9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BA580-5FDE-74F8-833C-170485F4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28D4A7-DF31-EC55-68D4-6BE838F6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FF4B95-BFD0-6D5A-A019-7DE2CCB8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8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ED65D-9BC9-264A-5C26-9ED5CD48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A5CF2A-F45B-DAAF-3369-3199BD06C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D7B55-0979-5C9D-2E4F-3CF65FFA1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5D2D2-0CDA-1556-F21C-6719598F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3C5191-DC87-50A5-4540-69CE2E59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3B0293-A248-CAFF-2B00-01825517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8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E130D4-B8FB-E5F1-2585-856D159B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F33D28-D344-3E7D-FD00-44AEBA5D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8F1C4-4681-1B8C-58AA-84E9EA36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D63F-255D-46CC-8201-B9CC141A0AD4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91757-D1EF-D193-6BAA-D842514E2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A48DF-635E-158C-27A9-58211484B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008D-E733-45C6-A27B-9F18AA6D9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0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59B95-C819-25E3-699D-5261BA216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66DC76-B37B-6A75-C839-C636225FA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789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Hernandez</dc:creator>
  <cp:lastModifiedBy>Jonathan Hernandez</cp:lastModifiedBy>
  <cp:revision>1</cp:revision>
  <dcterms:created xsi:type="dcterms:W3CDTF">2023-11-05T04:28:08Z</dcterms:created>
  <dcterms:modified xsi:type="dcterms:W3CDTF">2023-11-05T04:28:22Z</dcterms:modified>
</cp:coreProperties>
</file>