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D9D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B77E9C-96B9-416E-A238-DF9F375A619F}" v="447" dt="2020-07-19T15:45:35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45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22EA7-9203-4FC2-9CEC-ACA25911B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CFF760-BA43-4DE5-8ACB-9E1B76369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7A5A3-2C55-4234-A9F6-17B091D5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1179-FA9B-4624-A909-B9A91255E2E6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4E726-7C67-4E64-BE9B-4B465C7B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DA5C48-1C88-479A-86CF-1F1CB749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28E5-9A7F-4957-B325-087383F1A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28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0EF0D5-4A7D-4BBB-9F88-741D9E02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298C7B-34E5-41AB-9578-3A5737CB6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42F2CA-0AFC-4CEA-91B2-3E2814E3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1179-FA9B-4624-A909-B9A91255E2E6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EE207-EA1D-4363-A490-BAA87DEB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35E369-9093-43AD-A5F4-3443313E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28E5-9A7F-4957-B325-087383F1A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93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5805F4D-43EC-4EAD-92A0-93C7B763B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8846D4-0144-461A-819A-6DAAE0DF9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5296A9-8062-402E-B2CA-7F7E1DC1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1179-FA9B-4624-A909-B9A91255E2E6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F398A9-F519-4C7A-B6C5-D66319B8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DB4CEA-273A-4579-AF4F-72CBA133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28E5-9A7F-4957-B325-087383F1A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43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31CEE-8B55-4129-9985-346104FC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1199EB-B197-4FDA-B830-ECB8D3413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23B3E7-F768-49D0-8B09-2DA5E327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1179-FA9B-4624-A909-B9A91255E2E6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D6A3EE-F559-489E-92AA-33C17A1E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9661E4-4D7C-4C24-AABB-37F0A351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28E5-9A7F-4957-B325-087383F1A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53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E04A4F-69FB-4D70-86C6-ED78874C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54BA00-B292-4CF8-A5D6-1F81A01EC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4B86AD-9ADE-4651-A8EE-ABD68FE9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1179-FA9B-4624-A909-B9A91255E2E6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B9AD96-1DEC-4594-B246-DDEA5846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31CBB6-DAD2-4847-AD5D-999B85E5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28E5-9A7F-4957-B325-087383F1A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06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B664F6-58BF-4932-A243-2102AB51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61413-199D-4AA3-880E-AE9F221A3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0B2406-6B44-461D-858A-09D5BED20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C47809-8DD9-496B-94D8-66D98B03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1179-FA9B-4624-A909-B9A91255E2E6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5AA41C-09D0-4E3C-97E0-10D21A52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9D9ED0-9692-43DE-A0EE-9E508E13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28E5-9A7F-4957-B325-087383F1A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43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D3C5E9-85C4-4C67-9BC6-09A4F0C0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E7E61E-11CB-462C-98F5-2865479D8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EA11AB-60DD-49D7-A7DD-E74708F23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71FBE4-7378-4728-9EDF-D2D6681B7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EF94904-377E-4ACE-8385-72D58943A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7177FE-5E2E-47A1-A350-78C21E2E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1179-FA9B-4624-A909-B9A91255E2E6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D9350F9-2820-417D-8F4E-C8CF0444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DB9F14-A0E9-46D0-95A2-F53F671F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28E5-9A7F-4957-B325-087383F1A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86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1F4F1-3881-4BAD-B8E6-5A799CF0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CD80C-F824-4EE3-8C2D-EBD46E46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1179-FA9B-4624-A909-B9A91255E2E6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D7D0C2-19ED-440E-8401-181CD59D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FEBA24-8997-405A-850E-13F6B477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28E5-9A7F-4957-B325-087383F1A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85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1C2CAA-10AD-4A9A-A36E-275D3EF4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1179-FA9B-4624-A909-B9A91255E2E6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ECB5B5-8DC6-44AF-865D-1AC8B925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ECB969-1697-448A-A2ED-3AFBC250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28E5-9A7F-4957-B325-087383F1A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97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7AB32-D4EE-48F3-89A6-0701400A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AEBD0C-5187-414A-B5F4-05E7ACDD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EF48D5-4CB9-411F-A06A-6394B2FE0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4E1E41-0293-4153-ADC5-01CB3E8D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1179-FA9B-4624-A909-B9A91255E2E6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17EDDB-AA87-4426-8A43-1AD6C07E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DAF3A1-65B5-462B-87D3-CCA8E040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28E5-9A7F-4957-B325-087383F1A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5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FDF5F-65BE-4196-A004-8A04D9E7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2186D9-8AA5-40AF-BE32-71D46824C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BC6A3F-BA97-4204-8FEE-C92EC74A1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8AFBEA-1CF1-45FF-9D48-03325795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1179-FA9B-4624-A909-B9A91255E2E6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6037DD-F834-4E04-B19C-868EDAE1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EDEF00-3BEF-4864-A072-C948E274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28E5-9A7F-4957-B325-087383F1A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35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77081-95E2-49E5-B986-BCBBD0D3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F7BF15-A3A7-4A6D-AD52-151069E64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0EF3F5-70F4-492B-B44A-E5B96BA1A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01179-FA9B-4624-A909-B9A91255E2E6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04A44C-37B8-444D-9099-9420247D6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593CE-5D54-43EF-9EE4-9137C712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F28E5-9A7F-4957-B325-087383F1A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34327-D92C-4E8F-B658-25FACA19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07" y="544879"/>
            <a:ext cx="10736385" cy="1325563"/>
          </a:xfrm>
        </p:spPr>
        <p:txBody>
          <a:bodyPr/>
          <a:lstStyle/>
          <a:p>
            <a:pPr algn="ctr"/>
            <a:r>
              <a:rPr lang="en-US" altLang="ja-JP" dirty="0"/>
              <a:t>Large-scale Real-Time Visualization System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79A540-C987-4B12-8461-B1A7C2FB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394"/>
            <a:ext cx="10515600" cy="3731113"/>
          </a:xfrm>
        </p:spPr>
        <p:txBody>
          <a:bodyPr/>
          <a:lstStyle/>
          <a:p>
            <a:r>
              <a:rPr kumimoji="1" lang="en-US" altLang="ja-JP" dirty="0"/>
              <a:t>Fo</a:t>
            </a:r>
            <a:r>
              <a:rPr lang="en-US" altLang="ja-JP" dirty="0"/>
              <a:t>r … Large number of people such as live performance</a:t>
            </a:r>
          </a:p>
          <a:p>
            <a:r>
              <a:rPr lang="en-US" altLang="ja-JP" dirty="0"/>
              <a:t>Can… </a:t>
            </a:r>
          </a:p>
          <a:p>
            <a:pPr lvl="1"/>
            <a:r>
              <a:rPr lang="en-US" altLang="ja-JP" dirty="0"/>
              <a:t>Organizer can composite motion movie and reflect it for user in real-time.</a:t>
            </a:r>
          </a:p>
          <a:p>
            <a:pPr lvl="1"/>
            <a:r>
              <a:rPr lang="en-US" altLang="ja-JP" dirty="0"/>
              <a:t>In some cases, it can reflect user’s response.</a:t>
            </a:r>
          </a:p>
          <a:p>
            <a:pPr lvl="1"/>
            <a:r>
              <a:rPr lang="en-US" altLang="ja-JP" dirty="0"/>
              <a:t>Acquiring</a:t>
            </a:r>
            <a:r>
              <a:rPr lang="ja-JP" altLang="en-US" dirty="0"/>
              <a:t> </a:t>
            </a:r>
            <a:r>
              <a:rPr lang="en-US" altLang="ja-JP" dirty="0"/>
              <a:t>user’s precise position and displaying an image on all smartphones as one large display. </a:t>
            </a:r>
          </a:p>
        </p:txBody>
      </p:sp>
    </p:spTree>
    <p:extLst>
      <p:ext uri="{BB962C8B-B14F-4D97-AF65-F5344CB8AC3E}">
        <p14:creationId xmlns:p14="http://schemas.microsoft.com/office/powerpoint/2010/main" val="119930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7F1BF55-A87C-4089-BCF2-FB86F6C999A8}"/>
              </a:ext>
            </a:extLst>
          </p:cNvPr>
          <p:cNvSpPr/>
          <p:nvPr/>
        </p:nvSpPr>
        <p:spPr>
          <a:xfrm>
            <a:off x="1543538" y="941497"/>
            <a:ext cx="9104923" cy="591082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7D65C20-ADC2-4AFA-9CF5-9F09348FE490}"/>
              </a:ext>
            </a:extLst>
          </p:cNvPr>
          <p:cNvSpPr txBox="1"/>
          <p:nvPr/>
        </p:nvSpPr>
        <p:spPr>
          <a:xfrm>
            <a:off x="4204335" y="129084"/>
            <a:ext cx="378333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Stage</a:t>
            </a:r>
            <a:endParaRPr kumimoji="1" lang="ja-JP" altLang="en-US" sz="4000" dirty="0"/>
          </a:p>
        </p:txBody>
      </p:sp>
      <p:pic>
        <p:nvPicPr>
          <p:cNvPr id="24" name="グラフィックス 23" descr="無線ルーター">
            <a:extLst>
              <a:ext uri="{FF2B5EF4-FFF2-40B4-BE49-F238E27FC236}">
                <a16:creationId xmlns:a16="http://schemas.microsoft.com/office/drawing/2014/main" id="{9E4E833C-8618-4937-897F-4BF251F33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9713" y="2212306"/>
            <a:ext cx="914400" cy="914400"/>
          </a:xfrm>
          <a:prstGeom prst="rect">
            <a:avLst/>
          </a:prstGeom>
        </p:spPr>
      </p:pic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717F0BCB-8E50-48BC-BFAE-0261C27E94F8}"/>
              </a:ext>
            </a:extLst>
          </p:cNvPr>
          <p:cNvSpPr/>
          <p:nvPr/>
        </p:nvSpPr>
        <p:spPr>
          <a:xfrm>
            <a:off x="1754584" y="947177"/>
            <a:ext cx="3444657" cy="3444657"/>
          </a:xfrm>
          <a:prstGeom prst="flowChartConnector">
            <a:avLst/>
          </a:prstGeom>
          <a:solidFill>
            <a:srgbClr val="2F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2" name="グラフィックス 31" descr="無線ルーター">
            <a:extLst>
              <a:ext uri="{FF2B5EF4-FFF2-40B4-BE49-F238E27FC236}">
                <a16:creationId xmlns:a16="http://schemas.microsoft.com/office/drawing/2014/main" id="{DEC769EF-9649-4AB5-A790-D933DA424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0413" y="2920192"/>
            <a:ext cx="914400" cy="914400"/>
          </a:xfrm>
          <a:prstGeom prst="rect">
            <a:avLst/>
          </a:prstGeom>
        </p:spPr>
      </p:pic>
      <p:sp>
        <p:nvSpPr>
          <p:cNvPr id="33" name="フローチャート: 結合子 32">
            <a:extLst>
              <a:ext uri="{FF2B5EF4-FFF2-40B4-BE49-F238E27FC236}">
                <a16:creationId xmlns:a16="http://schemas.microsoft.com/office/drawing/2014/main" id="{AF3A198A-687F-443B-905F-10DAB74A75B4}"/>
              </a:ext>
            </a:extLst>
          </p:cNvPr>
          <p:cNvSpPr/>
          <p:nvPr/>
        </p:nvSpPr>
        <p:spPr>
          <a:xfrm>
            <a:off x="3545284" y="1655063"/>
            <a:ext cx="3444657" cy="3444657"/>
          </a:xfrm>
          <a:prstGeom prst="flowChartConnector">
            <a:avLst/>
          </a:prstGeom>
          <a:solidFill>
            <a:srgbClr val="2F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5" name="グラフィックス 34" descr="無線ルーター">
            <a:extLst>
              <a:ext uri="{FF2B5EF4-FFF2-40B4-BE49-F238E27FC236}">
                <a16:creationId xmlns:a16="http://schemas.microsoft.com/office/drawing/2014/main" id="{5368D67C-9099-4330-99E2-B5353F5E1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4370" y="2212306"/>
            <a:ext cx="914400" cy="914400"/>
          </a:xfrm>
          <a:prstGeom prst="rect">
            <a:avLst/>
          </a:prstGeom>
        </p:spPr>
      </p:pic>
      <p:sp>
        <p:nvSpPr>
          <p:cNvPr id="36" name="フローチャート: 結合子 35">
            <a:extLst>
              <a:ext uri="{FF2B5EF4-FFF2-40B4-BE49-F238E27FC236}">
                <a16:creationId xmlns:a16="http://schemas.microsoft.com/office/drawing/2014/main" id="{92349651-8F88-41BF-8114-DED4AC014379}"/>
              </a:ext>
            </a:extLst>
          </p:cNvPr>
          <p:cNvSpPr/>
          <p:nvPr/>
        </p:nvSpPr>
        <p:spPr>
          <a:xfrm>
            <a:off x="5199241" y="947177"/>
            <a:ext cx="3444657" cy="3444657"/>
          </a:xfrm>
          <a:prstGeom prst="flowChartConnector">
            <a:avLst/>
          </a:prstGeom>
          <a:solidFill>
            <a:srgbClr val="2F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8" name="グラフィックス 37" descr="無線ルーター">
            <a:extLst>
              <a:ext uri="{FF2B5EF4-FFF2-40B4-BE49-F238E27FC236}">
                <a16:creationId xmlns:a16="http://schemas.microsoft.com/office/drawing/2014/main" id="{EF3286D4-FADD-4969-926D-641630353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5070" y="2920192"/>
            <a:ext cx="914400" cy="914400"/>
          </a:xfrm>
          <a:prstGeom prst="rect">
            <a:avLst/>
          </a:prstGeom>
        </p:spPr>
      </p:pic>
      <p:sp>
        <p:nvSpPr>
          <p:cNvPr id="39" name="フローチャート: 結合子 38">
            <a:extLst>
              <a:ext uri="{FF2B5EF4-FFF2-40B4-BE49-F238E27FC236}">
                <a16:creationId xmlns:a16="http://schemas.microsoft.com/office/drawing/2014/main" id="{FD63441B-7BC8-4B37-BA92-EE2DB05DA6ED}"/>
              </a:ext>
            </a:extLst>
          </p:cNvPr>
          <p:cNvSpPr/>
          <p:nvPr/>
        </p:nvSpPr>
        <p:spPr>
          <a:xfrm>
            <a:off x="6989941" y="1655063"/>
            <a:ext cx="3444657" cy="3444657"/>
          </a:xfrm>
          <a:prstGeom prst="flowChartConnector">
            <a:avLst/>
          </a:prstGeom>
          <a:solidFill>
            <a:srgbClr val="2F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1" name="グラフィックス 40" descr="無線ルーター">
            <a:extLst>
              <a:ext uri="{FF2B5EF4-FFF2-40B4-BE49-F238E27FC236}">
                <a16:creationId xmlns:a16="http://schemas.microsoft.com/office/drawing/2014/main" id="{3B89D4D6-A284-4DD9-B783-360C3FABA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7803" y="3964906"/>
            <a:ext cx="914400" cy="914400"/>
          </a:xfrm>
          <a:prstGeom prst="rect">
            <a:avLst/>
          </a:prstGeom>
        </p:spPr>
      </p:pic>
      <p:sp>
        <p:nvSpPr>
          <p:cNvPr id="42" name="フローチャート: 結合子 41">
            <a:extLst>
              <a:ext uri="{FF2B5EF4-FFF2-40B4-BE49-F238E27FC236}">
                <a16:creationId xmlns:a16="http://schemas.microsoft.com/office/drawing/2014/main" id="{79A64202-EB46-4745-8127-41B275BD3192}"/>
              </a:ext>
            </a:extLst>
          </p:cNvPr>
          <p:cNvSpPr/>
          <p:nvPr/>
        </p:nvSpPr>
        <p:spPr>
          <a:xfrm>
            <a:off x="1712674" y="2699777"/>
            <a:ext cx="3444657" cy="3444657"/>
          </a:xfrm>
          <a:prstGeom prst="flowChartConnector">
            <a:avLst/>
          </a:prstGeom>
          <a:solidFill>
            <a:srgbClr val="2F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4" name="グラフィックス 43" descr="無線ルーター">
            <a:extLst>
              <a:ext uri="{FF2B5EF4-FFF2-40B4-BE49-F238E27FC236}">
                <a16:creationId xmlns:a16="http://schemas.microsoft.com/office/drawing/2014/main" id="{2B14A513-5AE4-4AFA-82B4-77ED0CEFC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8503" y="4672792"/>
            <a:ext cx="914400" cy="914400"/>
          </a:xfrm>
          <a:prstGeom prst="rect">
            <a:avLst/>
          </a:prstGeom>
        </p:spPr>
      </p:pic>
      <p:sp>
        <p:nvSpPr>
          <p:cNvPr id="45" name="フローチャート: 結合子 44">
            <a:extLst>
              <a:ext uri="{FF2B5EF4-FFF2-40B4-BE49-F238E27FC236}">
                <a16:creationId xmlns:a16="http://schemas.microsoft.com/office/drawing/2014/main" id="{8E828127-3A1E-43F1-A5E9-F9AC6F49864A}"/>
              </a:ext>
            </a:extLst>
          </p:cNvPr>
          <p:cNvSpPr/>
          <p:nvPr/>
        </p:nvSpPr>
        <p:spPr>
          <a:xfrm>
            <a:off x="3503374" y="3407663"/>
            <a:ext cx="3444657" cy="3444657"/>
          </a:xfrm>
          <a:prstGeom prst="flowChartConnector">
            <a:avLst/>
          </a:prstGeom>
          <a:solidFill>
            <a:srgbClr val="2F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7" name="グラフィックス 46" descr="無線ルーター">
            <a:extLst>
              <a:ext uri="{FF2B5EF4-FFF2-40B4-BE49-F238E27FC236}">
                <a16:creationId xmlns:a16="http://schemas.microsoft.com/office/drawing/2014/main" id="{7FE4D50F-5617-43DE-9835-464BD2BE4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2460" y="3964906"/>
            <a:ext cx="914400" cy="914400"/>
          </a:xfrm>
          <a:prstGeom prst="rect">
            <a:avLst/>
          </a:prstGeom>
        </p:spPr>
      </p:pic>
      <p:sp>
        <p:nvSpPr>
          <p:cNvPr id="48" name="フローチャート: 結合子 47">
            <a:extLst>
              <a:ext uri="{FF2B5EF4-FFF2-40B4-BE49-F238E27FC236}">
                <a16:creationId xmlns:a16="http://schemas.microsoft.com/office/drawing/2014/main" id="{87097D4C-956F-44F7-9BC9-200368685BEA}"/>
              </a:ext>
            </a:extLst>
          </p:cNvPr>
          <p:cNvSpPr/>
          <p:nvPr/>
        </p:nvSpPr>
        <p:spPr>
          <a:xfrm>
            <a:off x="5157331" y="2699777"/>
            <a:ext cx="3444657" cy="3444657"/>
          </a:xfrm>
          <a:prstGeom prst="flowChartConnector">
            <a:avLst/>
          </a:prstGeom>
          <a:solidFill>
            <a:srgbClr val="2F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0" name="グラフィックス 49" descr="無線ルーター">
            <a:extLst>
              <a:ext uri="{FF2B5EF4-FFF2-40B4-BE49-F238E27FC236}">
                <a16:creationId xmlns:a16="http://schemas.microsoft.com/office/drawing/2014/main" id="{045797E2-EA0A-4623-A48E-59214AD3A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3160" y="4672792"/>
            <a:ext cx="914400" cy="914400"/>
          </a:xfrm>
          <a:prstGeom prst="rect">
            <a:avLst/>
          </a:prstGeom>
        </p:spPr>
      </p:pic>
      <p:sp>
        <p:nvSpPr>
          <p:cNvPr id="51" name="フローチャート: 結合子 50">
            <a:extLst>
              <a:ext uri="{FF2B5EF4-FFF2-40B4-BE49-F238E27FC236}">
                <a16:creationId xmlns:a16="http://schemas.microsoft.com/office/drawing/2014/main" id="{C24A34D7-007B-4E78-B6F0-E4C43C1306DE}"/>
              </a:ext>
            </a:extLst>
          </p:cNvPr>
          <p:cNvSpPr/>
          <p:nvPr/>
        </p:nvSpPr>
        <p:spPr>
          <a:xfrm>
            <a:off x="6948031" y="3407663"/>
            <a:ext cx="3444657" cy="3444657"/>
          </a:xfrm>
          <a:prstGeom prst="flowChartConnector">
            <a:avLst/>
          </a:prstGeom>
          <a:solidFill>
            <a:srgbClr val="2F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D759DC5-8458-440B-94FC-344877DB381C}"/>
              </a:ext>
            </a:extLst>
          </p:cNvPr>
          <p:cNvSpPr txBox="1"/>
          <p:nvPr/>
        </p:nvSpPr>
        <p:spPr>
          <a:xfrm>
            <a:off x="8936892" y="6088699"/>
            <a:ext cx="1711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Floor</a:t>
            </a:r>
            <a:endParaRPr kumimoji="1" lang="ja-JP" altLang="en-US" sz="4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D19E594-B51D-432B-9FD2-DD0DA5F66A8B}"/>
              </a:ext>
            </a:extLst>
          </p:cNvPr>
          <p:cNvSpPr txBox="1"/>
          <p:nvPr/>
        </p:nvSpPr>
        <p:spPr>
          <a:xfrm>
            <a:off x="4605273" y="1064029"/>
            <a:ext cx="5992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dirty="0"/>
              <a:t>Construct</a:t>
            </a:r>
            <a:r>
              <a:rPr lang="ja-JP" altLang="en-US" dirty="0"/>
              <a:t> </a:t>
            </a:r>
            <a:r>
              <a:rPr lang="en-US" altLang="ja-JP" dirty="0"/>
              <a:t>high speed Wi-Fi</a:t>
            </a:r>
            <a:r>
              <a:rPr lang="ja-JP" altLang="en-US" dirty="0"/>
              <a:t> </a:t>
            </a:r>
            <a:r>
              <a:rPr lang="en-US" altLang="ja-JP" dirty="0"/>
              <a:t>mesh</a:t>
            </a:r>
            <a:r>
              <a:rPr lang="ja-JP" altLang="en-US" dirty="0"/>
              <a:t> </a:t>
            </a:r>
            <a:r>
              <a:rPr lang="en-US" altLang="ja-JP" dirty="0"/>
              <a:t>network.</a:t>
            </a:r>
            <a:r>
              <a:rPr kumimoji="1" lang="en-US" altLang="ja-JP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/>
              <a:t>Connect all smartphones for high speed Wi-Fi.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/>
              <a:t>Precise all users position by using FTM technology.</a:t>
            </a:r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295112C-E73D-42F3-96D4-345093A0418A}"/>
              </a:ext>
            </a:extLst>
          </p:cNvPr>
          <p:cNvGrpSpPr/>
          <p:nvPr/>
        </p:nvGrpSpPr>
        <p:grpSpPr>
          <a:xfrm>
            <a:off x="2603653" y="4701963"/>
            <a:ext cx="564817" cy="795513"/>
            <a:chOff x="531205" y="2544387"/>
            <a:chExt cx="564817" cy="795513"/>
          </a:xfrm>
        </p:grpSpPr>
        <p:sp>
          <p:nvSpPr>
            <p:cNvPr id="3" name="グラフィックス 11" descr="スマート フォン">
              <a:extLst>
                <a:ext uri="{FF2B5EF4-FFF2-40B4-BE49-F238E27FC236}">
                  <a16:creationId xmlns:a16="http://schemas.microsoft.com/office/drawing/2014/main" id="{C9C66AF4-F155-4E44-91D8-53B29B5C5A45}"/>
                </a:ext>
              </a:extLst>
            </p:cNvPr>
            <p:cNvSpPr/>
            <p:nvPr/>
          </p:nvSpPr>
          <p:spPr>
            <a:xfrm>
              <a:off x="734667" y="2544387"/>
              <a:ext cx="361355" cy="662484"/>
            </a:xfrm>
            <a:custGeom>
              <a:avLst/>
              <a:gdLst>
                <a:gd name="connsiteX0" fmla="*/ 400050 w 457200"/>
                <a:gd name="connsiteY0" fmla="*/ 723900 h 838200"/>
                <a:gd name="connsiteX1" fmla="*/ 57150 w 457200"/>
                <a:gd name="connsiteY1" fmla="*/ 723900 h 838200"/>
                <a:gd name="connsiteX2" fmla="*/ 57150 w 457200"/>
                <a:gd name="connsiteY2" fmla="*/ 114300 h 838200"/>
                <a:gd name="connsiteX3" fmla="*/ 400050 w 457200"/>
                <a:gd name="connsiteY3" fmla="*/ 114300 h 838200"/>
                <a:gd name="connsiteX4" fmla="*/ 400050 w 457200"/>
                <a:gd name="connsiteY4" fmla="*/ 723900 h 838200"/>
                <a:gd name="connsiteX5" fmla="*/ 190500 w 457200"/>
                <a:gd name="connsiteY5" fmla="*/ 38100 h 838200"/>
                <a:gd name="connsiteX6" fmla="*/ 266700 w 457200"/>
                <a:gd name="connsiteY6" fmla="*/ 38100 h 838200"/>
                <a:gd name="connsiteX7" fmla="*/ 285750 w 457200"/>
                <a:gd name="connsiteY7" fmla="*/ 57150 h 838200"/>
                <a:gd name="connsiteX8" fmla="*/ 266700 w 457200"/>
                <a:gd name="connsiteY8" fmla="*/ 76200 h 838200"/>
                <a:gd name="connsiteX9" fmla="*/ 190500 w 457200"/>
                <a:gd name="connsiteY9" fmla="*/ 76200 h 838200"/>
                <a:gd name="connsiteX10" fmla="*/ 171450 w 457200"/>
                <a:gd name="connsiteY10" fmla="*/ 57150 h 838200"/>
                <a:gd name="connsiteX11" fmla="*/ 190500 w 457200"/>
                <a:gd name="connsiteY11" fmla="*/ 38100 h 838200"/>
                <a:gd name="connsiteX12" fmla="*/ 438150 w 457200"/>
                <a:gd name="connsiteY12" fmla="*/ 0 h 838200"/>
                <a:gd name="connsiteX13" fmla="*/ 19050 w 457200"/>
                <a:gd name="connsiteY13" fmla="*/ 0 h 838200"/>
                <a:gd name="connsiteX14" fmla="*/ 0 w 457200"/>
                <a:gd name="connsiteY14" fmla="*/ 19050 h 838200"/>
                <a:gd name="connsiteX15" fmla="*/ 0 w 457200"/>
                <a:gd name="connsiteY15" fmla="*/ 819150 h 838200"/>
                <a:gd name="connsiteX16" fmla="*/ 19050 w 457200"/>
                <a:gd name="connsiteY16" fmla="*/ 838200 h 838200"/>
                <a:gd name="connsiteX17" fmla="*/ 438150 w 457200"/>
                <a:gd name="connsiteY17" fmla="*/ 838200 h 838200"/>
                <a:gd name="connsiteX18" fmla="*/ 457200 w 457200"/>
                <a:gd name="connsiteY18" fmla="*/ 819150 h 838200"/>
                <a:gd name="connsiteX19" fmla="*/ 457200 w 457200"/>
                <a:gd name="connsiteY19" fmla="*/ 19050 h 838200"/>
                <a:gd name="connsiteX20" fmla="*/ 438150 w 457200"/>
                <a:gd name="connsiteY20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7200" h="838200">
                  <a:moveTo>
                    <a:pt x="400050" y="723900"/>
                  </a:moveTo>
                  <a:lnTo>
                    <a:pt x="57150" y="723900"/>
                  </a:lnTo>
                  <a:lnTo>
                    <a:pt x="57150" y="114300"/>
                  </a:lnTo>
                  <a:lnTo>
                    <a:pt x="400050" y="114300"/>
                  </a:lnTo>
                  <a:lnTo>
                    <a:pt x="400050" y="723900"/>
                  </a:lnTo>
                  <a:close/>
                  <a:moveTo>
                    <a:pt x="190500" y="38100"/>
                  </a:moveTo>
                  <a:lnTo>
                    <a:pt x="266700" y="38100"/>
                  </a:ln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lnTo>
                    <a:pt x="190500" y="76200"/>
                  </a:lnTo>
                  <a:cubicBezTo>
                    <a:pt x="180023" y="76200"/>
                    <a:pt x="171450" y="67628"/>
                    <a:pt x="171450" y="57150"/>
                  </a:cubicBezTo>
                  <a:cubicBezTo>
                    <a:pt x="171450" y="46672"/>
                    <a:pt x="180023" y="38100"/>
                    <a:pt x="190500" y="38100"/>
                  </a:cubicBezTo>
                  <a:close/>
                  <a:moveTo>
                    <a:pt x="438150" y="0"/>
                  </a:moveTo>
                  <a:lnTo>
                    <a:pt x="19050" y="0"/>
                  </a:lnTo>
                  <a:cubicBezTo>
                    <a:pt x="8572" y="0"/>
                    <a:pt x="0" y="8573"/>
                    <a:pt x="0" y="19050"/>
                  </a:cubicBezTo>
                  <a:lnTo>
                    <a:pt x="0" y="819150"/>
                  </a:lnTo>
                  <a:cubicBezTo>
                    <a:pt x="0" y="829628"/>
                    <a:pt x="8572" y="838200"/>
                    <a:pt x="19050" y="838200"/>
                  </a:cubicBezTo>
                  <a:lnTo>
                    <a:pt x="438150" y="838200"/>
                  </a:lnTo>
                  <a:cubicBezTo>
                    <a:pt x="448628" y="838200"/>
                    <a:pt x="457200" y="829628"/>
                    <a:pt x="457200" y="819150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pic>
          <p:nvPicPr>
            <p:cNvPr id="4" name="グラフィックス 3" descr="女性のプロフィール">
              <a:extLst>
                <a:ext uri="{FF2B5EF4-FFF2-40B4-BE49-F238E27FC236}">
                  <a16:creationId xmlns:a16="http://schemas.microsoft.com/office/drawing/2014/main" id="{B47FB937-463F-4F9A-B8D0-4218B616F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1205" y="2863702"/>
              <a:ext cx="476198" cy="476198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DD77FF3-E1CD-424B-BDE5-0BADBEEF8EDD}"/>
              </a:ext>
            </a:extLst>
          </p:cNvPr>
          <p:cNvGrpSpPr/>
          <p:nvPr/>
        </p:nvGrpSpPr>
        <p:grpSpPr>
          <a:xfrm>
            <a:off x="2927002" y="3325123"/>
            <a:ext cx="534462" cy="717652"/>
            <a:chOff x="6144681" y="593651"/>
            <a:chExt cx="534462" cy="717652"/>
          </a:xfrm>
        </p:grpSpPr>
        <p:sp>
          <p:nvSpPr>
            <p:cNvPr id="6" name="グラフィックス 11" descr="スマート フォン">
              <a:extLst>
                <a:ext uri="{FF2B5EF4-FFF2-40B4-BE49-F238E27FC236}">
                  <a16:creationId xmlns:a16="http://schemas.microsoft.com/office/drawing/2014/main" id="{538BB0B7-1E04-4F2D-A2CE-A747FEDDA99B}"/>
                </a:ext>
              </a:extLst>
            </p:cNvPr>
            <p:cNvSpPr/>
            <p:nvPr/>
          </p:nvSpPr>
          <p:spPr>
            <a:xfrm>
              <a:off x="6354532" y="593651"/>
              <a:ext cx="324611" cy="595120"/>
            </a:xfrm>
            <a:custGeom>
              <a:avLst/>
              <a:gdLst>
                <a:gd name="connsiteX0" fmla="*/ 400050 w 457200"/>
                <a:gd name="connsiteY0" fmla="*/ 723900 h 838200"/>
                <a:gd name="connsiteX1" fmla="*/ 57150 w 457200"/>
                <a:gd name="connsiteY1" fmla="*/ 723900 h 838200"/>
                <a:gd name="connsiteX2" fmla="*/ 57150 w 457200"/>
                <a:gd name="connsiteY2" fmla="*/ 114300 h 838200"/>
                <a:gd name="connsiteX3" fmla="*/ 400050 w 457200"/>
                <a:gd name="connsiteY3" fmla="*/ 114300 h 838200"/>
                <a:gd name="connsiteX4" fmla="*/ 400050 w 457200"/>
                <a:gd name="connsiteY4" fmla="*/ 723900 h 838200"/>
                <a:gd name="connsiteX5" fmla="*/ 190500 w 457200"/>
                <a:gd name="connsiteY5" fmla="*/ 38100 h 838200"/>
                <a:gd name="connsiteX6" fmla="*/ 266700 w 457200"/>
                <a:gd name="connsiteY6" fmla="*/ 38100 h 838200"/>
                <a:gd name="connsiteX7" fmla="*/ 285750 w 457200"/>
                <a:gd name="connsiteY7" fmla="*/ 57150 h 838200"/>
                <a:gd name="connsiteX8" fmla="*/ 266700 w 457200"/>
                <a:gd name="connsiteY8" fmla="*/ 76200 h 838200"/>
                <a:gd name="connsiteX9" fmla="*/ 190500 w 457200"/>
                <a:gd name="connsiteY9" fmla="*/ 76200 h 838200"/>
                <a:gd name="connsiteX10" fmla="*/ 171450 w 457200"/>
                <a:gd name="connsiteY10" fmla="*/ 57150 h 838200"/>
                <a:gd name="connsiteX11" fmla="*/ 190500 w 457200"/>
                <a:gd name="connsiteY11" fmla="*/ 38100 h 838200"/>
                <a:gd name="connsiteX12" fmla="*/ 438150 w 457200"/>
                <a:gd name="connsiteY12" fmla="*/ 0 h 838200"/>
                <a:gd name="connsiteX13" fmla="*/ 19050 w 457200"/>
                <a:gd name="connsiteY13" fmla="*/ 0 h 838200"/>
                <a:gd name="connsiteX14" fmla="*/ 0 w 457200"/>
                <a:gd name="connsiteY14" fmla="*/ 19050 h 838200"/>
                <a:gd name="connsiteX15" fmla="*/ 0 w 457200"/>
                <a:gd name="connsiteY15" fmla="*/ 819150 h 838200"/>
                <a:gd name="connsiteX16" fmla="*/ 19050 w 457200"/>
                <a:gd name="connsiteY16" fmla="*/ 838200 h 838200"/>
                <a:gd name="connsiteX17" fmla="*/ 438150 w 457200"/>
                <a:gd name="connsiteY17" fmla="*/ 838200 h 838200"/>
                <a:gd name="connsiteX18" fmla="*/ 457200 w 457200"/>
                <a:gd name="connsiteY18" fmla="*/ 819150 h 838200"/>
                <a:gd name="connsiteX19" fmla="*/ 457200 w 457200"/>
                <a:gd name="connsiteY19" fmla="*/ 19050 h 838200"/>
                <a:gd name="connsiteX20" fmla="*/ 438150 w 457200"/>
                <a:gd name="connsiteY20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7200" h="838200">
                  <a:moveTo>
                    <a:pt x="400050" y="723900"/>
                  </a:moveTo>
                  <a:lnTo>
                    <a:pt x="57150" y="723900"/>
                  </a:lnTo>
                  <a:lnTo>
                    <a:pt x="57150" y="114300"/>
                  </a:lnTo>
                  <a:lnTo>
                    <a:pt x="400050" y="114300"/>
                  </a:lnTo>
                  <a:lnTo>
                    <a:pt x="400050" y="723900"/>
                  </a:lnTo>
                  <a:close/>
                  <a:moveTo>
                    <a:pt x="190500" y="38100"/>
                  </a:moveTo>
                  <a:lnTo>
                    <a:pt x="266700" y="38100"/>
                  </a:ln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lnTo>
                    <a:pt x="190500" y="76200"/>
                  </a:lnTo>
                  <a:cubicBezTo>
                    <a:pt x="180023" y="76200"/>
                    <a:pt x="171450" y="67628"/>
                    <a:pt x="171450" y="57150"/>
                  </a:cubicBezTo>
                  <a:cubicBezTo>
                    <a:pt x="171450" y="46672"/>
                    <a:pt x="180023" y="38100"/>
                    <a:pt x="190500" y="38100"/>
                  </a:cubicBezTo>
                  <a:close/>
                  <a:moveTo>
                    <a:pt x="438150" y="0"/>
                  </a:moveTo>
                  <a:lnTo>
                    <a:pt x="19050" y="0"/>
                  </a:lnTo>
                  <a:cubicBezTo>
                    <a:pt x="8572" y="0"/>
                    <a:pt x="0" y="8573"/>
                    <a:pt x="0" y="19050"/>
                  </a:cubicBezTo>
                  <a:lnTo>
                    <a:pt x="0" y="819150"/>
                  </a:lnTo>
                  <a:cubicBezTo>
                    <a:pt x="0" y="829628"/>
                    <a:pt x="8572" y="838200"/>
                    <a:pt x="19050" y="838200"/>
                  </a:cubicBezTo>
                  <a:lnTo>
                    <a:pt x="438150" y="838200"/>
                  </a:lnTo>
                  <a:cubicBezTo>
                    <a:pt x="448628" y="838200"/>
                    <a:pt x="457200" y="829628"/>
                    <a:pt x="457200" y="819150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pic>
          <p:nvPicPr>
            <p:cNvPr id="7" name="グラフィックス 6" descr="男性のプロフィール">
              <a:extLst>
                <a:ext uri="{FF2B5EF4-FFF2-40B4-BE49-F238E27FC236}">
                  <a16:creationId xmlns:a16="http://schemas.microsoft.com/office/drawing/2014/main" id="{ACBABB13-BE62-418B-B39E-B694439E4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44681" y="891601"/>
              <a:ext cx="419702" cy="419702"/>
            </a:xfrm>
            <a:prstGeom prst="rect">
              <a:avLst/>
            </a:prstGeom>
          </p:spPr>
        </p:pic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8EE6C0BB-4EEB-43E6-A32B-004C4F5E14AD}"/>
              </a:ext>
            </a:extLst>
          </p:cNvPr>
          <p:cNvGrpSpPr/>
          <p:nvPr/>
        </p:nvGrpSpPr>
        <p:grpSpPr>
          <a:xfrm>
            <a:off x="4365830" y="3198892"/>
            <a:ext cx="534462" cy="717652"/>
            <a:chOff x="6144681" y="593651"/>
            <a:chExt cx="534462" cy="717652"/>
          </a:xfrm>
        </p:grpSpPr>
        <p:sp>
          <p:nvSpPr>
            <p:cNvPr id="37" name="グラフィックス 11" descr="スマート フォン">
              <a:extLst>
                <a:ext uri="{FF2B5EF4-FFF2-40B4-BE49-F238E27FC236}">
                  <a16:creationId xmlns:a16="http://schemas.microsoft.com/office/drawing/2014/main" id="{74D35B34-373E-4226-AE81-142680A13013}"/>
                </a:ext>
              </a:extLst>
            </p:cNvPr>
            <p:cNvSpPr/>
            <p:nvPr/>
          </p:nvSpPr>
          <p:spPr>
            <a:xfrm>
              <a:off x="6354532" y="593651"/>
              <a:ext cx="324611" cy="595120"/>
            </a:xfrm>
            <a:custGeom>
              <a:avLst/>
              <a:gdLst>
                <a:gd name="connsiteX0" fmla="*/ 400050 w 457200"/>
                <a:gd name="connsiteY0" fmla="*/ 723900 h 838200"/>
                <a:gd name="connsiteX1" fmla="*/ 57150 w 457200"/>
                <a:gd name="connsiteY1" fmla="*/ 723900 h 838200"/>
                <a:gd name="connsiteX2" fmla="*/ 57150 w 457200"/>
                <a:gd name="connsiteY2" fmla="*/ 114300 h 838200"/>
                <a:gd name="connsiteX3" fmla="*/ 400050 w 457200"/>
                <a:gd name="connsiteY3" fmla="*/ 114300 h 838200"/>
                <a:gd name="connsiteX4" fmla="*/ 400050 w 457200"/>
                <a:gd name="connsiteY4" fmla="*/ 723900 h 838200"/>
                <a:gd name="connsiteX5" fmla="*/ 190500 w 457200"/>
                <a:gd name="connsiteY5" fmla="*/ 38100 h 838200"/>
                <a:gd name="connsiteX6" fmla="*/ 266700 w 457200"/>
                <a:gd name="connsiteY6" fmla="*/ 38100 h 838200"/>
                <a:gd name="connsiteX7" fmla="*/ 285750 w 457200"/>
                <a:gd name="connsiteY7" fmla="*/ 57150 h 838200"/>
                <a:gd name="connsiteX8" fmla="*/ 266700 w 457200"/>
                <a:gd name="connsiteY8" fmla="*/ 76200 h 838200"/>
                <a:gd name="connsiteX9" fmla="*/ 190500 w 457200"/>
                <a:gd name="connsiteY9" fmla="*/ 76200 h 838200"/>
                <a:gd name="connsiteX10" fmla="*/ 171450 w 457200"/>
                <a:gd name="connsiteY10" fmla="*/ 57150 h 838200"/>
                <a:gd name="connsiteX11" fmla="*/ 190500 w 457200"/>
                <a:gd name="connsiteY11" fmla="*/ 38100 h 838200"/>
                <a:gd name="connsiteX12" fmla="*/ 438150 w 457200"/>
                <a:gd name="connsiteY12" fmla="*/ 0 h 838200"/>
                <a:gd name="connsiteX13" fmla="*/ 19050 w 457200"/>
                <a:gd name="connsiteY13" fmla="*/ 0 h 838200"/>
                <a:gd name="connsiteX14" fmla="*/ 0 w 457200"/>
                <a:gd name="connsiteY14" fmla="*/ 19050 h 838200"/>
                <a:gd name="connsiteX15" fmla="*/ 0 w 457200"/>
                <a:gd name="connsiteY15" fmla="*/ 819150 h 838200"/>
                <a:gd name="connsiteX16" fmla="*/ 19050 w 457200"/>
                <a:gd name="connsiteY16" fmla="*/ 838200 h 838200"/>
                <a:gd name="connsiteX17" fmla="*/ 438150 w 457200"/>
                <a:gd name="connsiteY17" fmla="*/ 838200 h 838200"/>
                <a:gd name="connsiteX18" fmla="*/ 457200 w 457200"/>
                <a:gd name="connsiteY18" fmla="*/ 819150 h 838200"/>
                <a:gd name="connsiteX19" fmla="*/ 457200 w 457200"/>
                <a:gd name="connsiteY19" fmla="*/ 19050 h 838200"/>
                <a:gd name="connsiteX20" fmla="*/ 438150 w 457200"/>
                <a:gd name="connsiteY20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7200" h="838200">
                  <a:moveTo>
                    <a:pt x="400050" y="723900"/>
                  </a:moveTo>
                  <a:lnTo>
                    <a:pt x="57150" y="723900"/>
                  </a:lnTo>
                  <a:lnTo>
                    <a:pt x="57150" y="114300"/>
                  </a:lnTo>
                  <a:lnTo>
                    <a:pt x="400050" y="114300"/>
                  </a:lnTo>
                  <a:lnTo>
                    <a:pt x="400050" y="723900"/>
                  </a:lnTo>
                  <a:close/>
                  <a:moveTo>
                    <a:pt x="190500" y="38100"/>
                  </a:moveTo>
                  <a:lnTo>
                    <a:pt x="266700" y="38100"/>
                  </a:ln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lnTo>
                    <a:pt x="190500" y="76200"/>
                  </a:lnTo>
                  <a:cubicBezTo>
                    <a:pt x="180023" y="76200"/>
                    <a:pt x="171450" y="67628"/>
                    <a:pt x="171450" y="57150"/>
                  </a:cubicBezTo>
                  <a:cubicBezTo>
                    <a:pt x="171450" y="46672"/>
                    <a:pt x="180023" y="38100"/>
                    <a:pt x="190500" y="38100"/>
                  </a:cubicBezTo>
                  <a:close/>
                  <a:moveTo>
                    <a:pt x="438150" y="0"/>
                  </a:moveTo>
                  <a:lnTo>
                    <a:pt x="19050" y="0"/>
                  </a:lnTo>
                  <a:cubicBezTo>
                    <a:pt x="8572" y="0"/>
                    <a:pt x="0" y="8573"/>
                    <a:pt x="0" y="19050"/>
                  </a:cubicBezTo>
                  <a:lnTo>
                    <a:pt x="0" y="819150"/>
                  </a:lnTo>
                  <a:cubicBezTo>
                    <a:pt x="0" y="829628"/>
                    <a:pt x="8572" y="838200"/>
                    <a:pt x="19050" y="838200"/>
                  </a:cubicBezTo>
                  <a:lnTo>
                    <a:pt x="438150" y="838200"/>
                  </a:lnTo>
                  <a:cubicBezTo>
                    <a:pt x="448628" y="838200"/>
                    <a:pt x="457200" y="829628"/>
                    <a:pt x="457200" y="819150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pic>
          <p:nvPicPr>
            <p:cNvPr id="40" name="グラフィックス 39" descr="男性のプロフィール">
              <a:extLst>
                <a:ext uri="{FF2B5EF4-FFF2-40B4-BE49-F238E27FC236}">
                  <a16:creationId xmlns:a16="http://schemas.microsoft.com/office/drawing/2014/main" id="{3AAC8E9F-FCA0-4096-AEDC-023ABD3D8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44681" y="891601"/>
              <a:ext cx="419702" cy="419702"/>
            </a:xfrm>
            <a:prstGeom prst="rect">
              <a:avLst/>
            </a:prstGeom>
          </p:spPr>
        </p:pic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FFB480C-1C10-4F89-B949-486C69FB6F9F}"/>
              </a:ext>
            </a:extLst>
          </p:cNvPr>
          <p:cNvGrpSpPr/>
          <p:nvPr/>
        </p:nvGrpSpPr>
        <p:grpSpPr>
          <a:xfrm>
            <a:off x="5432046" y="2690011"/>
            <a:ext cx="534462" cy="717652"/>
            <a:chOff x="6144681" y="593651"/>
            <a:chExt cx="534462" cy="717652"/>
          </a:xfrm>
        </p:grpSpPr>
        <p:sp>
          <p:nvSpPr>
            <p:cNvPr id="46" name="グラフィックス 11" descr="スマート フォン">
              <a:extLst>
                <a:ext uri="{FF2B5EF4-FFF2-40B4-BE49-F238E27FC236}">
                  <a16:creationId xmlns:a16="http://schemas.microsoft.com/office/drawing/2014/main" id="{59418E9D-E417-44D4-B82B-5C6EC441BACE}"/>
                </a:ext>
              </a:extLst>
            </p:cNvPr>
            <p:cNvSpPr/>
            <p:nvPr/>
          </p:nvSpPr>
          <p:spPr>
            <a:xfrm>
              <a:off x="6354532" y="593651"/>
              <a:ext cx="324611" cy="595120"/>
            </a:xfrm>
            <a:custGeom>
              <a:avLst/>
              <a:gdLst>
                <a:gd name="connsiteX0" fmla="*/ 400050 w 457200"/>
                <a:gd name="connsiteY0" fmla="*/ 723900 h 838200"/>
                <a:gd name="connsiteX1" fmla="*/ 57150 w 457200"/>
                <a:gd name="connsiteY1" fmla="*/ 723900 h 838200"/>
                <a:gd name="connsiteX2" fmla="*/ 57150 w 457200"/>
                <a:gd name="connsiteY2" fmla="*/ 114300 h 838200"/>
                <a:gd name="connsiteX3" fmla="*/ 400050 w 457200"/>
                <a:gd name="connsiteY3" fmla="*/ 114300 h 838200"/>
                <a:gd name="connsiteX4" fmla="*/ 400050 w 457200"/>
                <a:gd name="connsiteY4" fmla="*/ 723900 h 838200"/>
                <a:gd name="connsiteX5" fmla="*/ 190500 w 457200"/>
                <a:gd name="connsiteY5" fmla="*/ 38100 h 838200"/>
                <a:gd name="connsiteX6" fmla="*/ 266700 w 457200"/>
                <a:gd name="connsiteY6" fmla="*/ 38100 h 838200"/>
                <a:gd name="connsiteX7" fmla="*/ 285750 w 457200"/>
                <a:gd name="connsiteY7" fmla="*/ 57150 h 838200"/>
                <a:gd name="connsiteX8" fmla="*/ 266700 w 457200"/>
                <a:gd name="connsiteY8" fmla="*/ 76200 h 838200"/>
                <a:gd name="connsiteX9" fmla="*/ 190500 w 457200"/>
                <a:gd name="connsiteY9" fmla="*/ 76200 h 838200"/>
                <a:gd name="connsiteX10" fmla="*/ 171450 w 457200"/>
                <a:gd name="connsiteY10" fmla="*/ 57150 h 838200"/>
                <a:gd name="connsiteX11" fmla="*/ 190500 w 457200"/>
                <a:gd name="connsiteY11" fmla="*/ 38100 h 838200"/>
                <a:gd name="connsiteX12" fmla="*/ 438150 w 457200"/>
                <a:gd name="connsiteY12" fmla="*/ 0 h 838200"/>
                <a:gd name="connsiteX13" fmla="*/ 19050 w 457200"/>
                <a:gd name="connsiteY13" fmla="*/ 0 h 838200"/>
                <a:gd name="connsiteX14" fmla="*/ 0 w 457200"/>
                <a:gd name="connsiteY14" fmla="*/ 19050 h 838200"/>
                <a:gd name="connsiteX15" fmla="*/ 0 w 457200"/>
                <a:gd name="connsiteY15" fmla="*/ 819150 h 838200"/>
                <a:gd name="connsiteX16" fmla="*/ 19050 w 457200"/>
                <a:gd name="connsiteY16" fmla="*/ 838200 h 838200"/>
                <a:gd name="connsiteX17" fmla="*/ 438150 w 457200"/>
                <a:gd name="connsiteY17" fmla="*/ 838200 h 838200"/>
                <a:gd name="connsiteX18" fmla="*/ 457200 w 457200"/>
                <a:gd name="connsiteY18" fmla="*/ 819150 h 838200"/>
                <a:gd name="connsiteX19" fmla="*/ 457200 w 457200"/>
                <a:gd name="connsiteY19" fmla="*/ 19050 h 838200"/>
                <a:gd name="connsiteX20" fmla="*/ 438150 w 457200"/>
                <a:gd name="connsiteY20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7200" h="838200">
                  <a:moveTo>
                    <a:pt x="400050" y="723900"/>
                  </a:moveTo>
                  <a:lnTo>
                    <a:pt x="57150" y="723900"/>
                  </a:lnTo>
                  <a:lnTo>
                    <a:pt x="57150" y="114300"/>
                  </a:lnTo>
                  <a:lnTo>
                    <a:pt x="400050" y="114300"/>
                  </a:lnTo>
                  <a:lnTo>
                    <a:pt x="400050" y="723900"/>
                  </a:lnTo>
                  <a:close/>
                  <a:moveTo>
                    <a:pt x="190500" y="38100"/>
                  </a:moveTo>
                  <a:lnTo>
                    <a:pt x="266700" y="38100"/>
                  </a:ln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lnTo>
                    <a:pt x="190500" y="76200"/>
                  </a:lnTo>
                  <a:cubicBezTo>
                    <a:pt x="180023" y="76200"/>
                    <a:pt x="171450" y="67628"/>
                    <a:pt x="171450" y="57150"/>
                  </a:cubicBezTo>
                  <a:cubicBezTo>
                    <a:pt x="171450" y="46672"/>
                    <a:pt x="180023" y="38100"/>
                    <a:pt x="190500" y="38100"/>
                  </a:cubicBezTo>
                  <a:close/>
                  <a:moveTo>
                    <a:pt x="438150" y="0"/>
                  </a:moveTo>
                  <a:lnTo>
                    <a:pt x="19050" y="0"/>
                  </a:lnTo>
                  <a:cubicBezTo>
                    <a:pt x="8572" y="0"/>
                    <a:pt x="0" y="8573"/>
                    <a:pt x="0" y="19050"/>
                  </a:cubicBezTo>
                  <a:lnTo>
                    <a:pt x="0" y="819150"/>
                  </a:lnTo>
                  <a:cubicBezTo>
                    <a:pt x="0" y="829628"/>
                    <a:pt x="8572" y="838200"/>
                    <a:pt x="19050" y="838200"/>
                  </a:cubicBezTo>
                  <a:lnTo>
                    <a:pt x="438150" y="838200"/>
                  </a:lnTo>
                  <a:cubicBezTo>
                    <a:pt x="448628" y="838200"/>
                    <a:pt x="457200" y="829628"/>
                    <a:pt x="457200" y="819150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pic>
          <p:nvPicPr>
            <p:cNvPr id="49" name="グラフィックス 48" descr="男性のプロフィール">
              <a:extLst>
                <a:ext uri="{FF2B5EF4-FFF2-40B4-BE49-F238E27FC236}">
                  <a16:creationId xmlns:a16="http://schemas.microsoft.com/office/drawing/2014/main" id="{B91914E2-6EAD-43B8-834F-04508AC3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44681" y="891601"/>
              <a:ext cx="419702" cy="419702"/>
            </a:xfrm>
            <a:prstGeom prst="rect">
              <a:avLst/>
            </a:prstGeom>
          </p:spPr>
        </p:pic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F8A8F16B-8F6F-4E99-953F-5E22EF185D5B}"/>
              </a:ext>
            </a:extLst>
          </p:cNvPr>
          <p:cNvGrpSpPr/>
          <p:nvPr/>
        </p:nvGrpSpPr>
        <p:grpSpPr>
          <a:xfrm>
            <a:off x="5884530" y="4440273"/>
            <a:ext cx="534462" cy="717652"/>
            <a:chOff x="6144681" y="593651"/>
            <a:chExt cx="534462" cy="717652"/>
          </a:xfrm>
        </p:grpSpPr>
        <p:sp>
          <p:nvSpPr>
            <p:cNvPr id="56" name="グラフィックス 11" descr="スマート フォン">
              <a:extLst>
                <a:ext uri="{FF2B5EF4-FFF2-40B4-BE49-F238E27FC236}">
                  <a16:creationId xmlns:a16="http://schemas.microsoft.com/office/drawing/2014/main" id="{F5CA863C-5FE0-4C54-964A-566959E4C11C}"/>
                </a:ext>
              </a:extLst>
            </p:cNvPr>
            <p:cNvSpPr/>
            <p:nvPr/>
          </p:nvSpPr>
          <p:spPr>
            <a:xfrm>
              <a:off x="6354532" y="593651"/>
              <a:ext cx="324611" cy="595120"/>
            </a:xfrm>
            <a:custGeom>
              <a:avLst/>
              <a:gdLst>
                <a:gd name="connsiteX0" fmla="*/ 400050 w 457200"/>
                <a:gd name="connsiteY0" fmla="*/ 723900 h 838200"/>
                <a:gd name="connsiteX1" fmla="*/ 57150 w 457200"/>
                <a:gd name="connsiteY1" fmla="*/ 723900 h 838200"/>
                <a:gd name="connsiteX2" fmla="*/ 57150 w 457200"/>
                <a:gd name="connsiteY2" fmla="*/ 114300 h 838200"/>
                <a:gd name="connsiteX3" fmla="*/ 400050 w 457200"/>
                <a:gd name="connsiteY3" fmla="*/ 114300 h 838200"/>
                <a:gd name="connsiteX4" fmla="*/ 400050 w 457200"/>
                <a:gd name="connsiteY4" fmla="*/ 723900 h 838200"/>
                <a:gd name="connsiteX5" fmla="*/ 190500 w 457200"/>
                <a:gd name="connsiteY5" fmla="*/ 38100 h 838200"/>
                <a:gd name="connsiteX6" fmla="*/ 266700 w 457200"/>
                <a:gd name="connsiteY6" fmla="*/ 38100 h 838200"/>
                <a:gd name="connsiteX7" fmla="*/ 285750 w 457200"/>
                <a:gd name="connsiteY7" fmla="*/ 57150 h 838200"/>
                <a:gd name="connsiteX8" fmla="*/ 266700 w 457200"/>
                <a:gd name="connsiteY8" fmla="*/ 76200 h 838200"/>
                <a:gd name="connsiteX9" fmla="*/ 190500 w 457200"/>
                <a:gd name="connsiteY9" fmla="*/ 76200 h 838200"/>
                <a:gd name="connsiteX10" fmla="*/ 171450 w 457200"/>
                <a:gd name="connsiteY10" fmla="*/ 57150 h 838200"/>
                <a:gd name="connsiteX11" fmla="*/ 190500 w 457200"/>
                <a:gd name="connsiteY11" fmla="*/ 38100 h 838200"/>
                <a:gd name="connsiteX12" fmla="*/ 438150 w 457200"/>
                <a:gd name="connsiteY12" fmla="*/ 0 h 838200"/>
                <a:gd name="connsiteX13" fmla="*/ 19050 w 457200"/>
                <a:gd name="connsiteY13" fmla="*/ 0 h 838200"/>
                <a:gd name="connsiteX14" fmla="*/ 0 w 457200"/>
                <a:gd name="connsiteY14" fmla="*/ 19050 h 838200"/>
                <a:gd name="connsiteX15" fmla="*/ 0 w 457200"/>
                <a:gd name="connsiteY15" fmla="*/ 819150 h 838200"/>
                <a:gd name="connsiteX16" fmla="*/ 19050 w 457200"/>
                <a:gd name="connsiteY16" fmla="*/ 838200 h 838200"/>
                <a:gd name="connsiteX17" fmla="*/ 438150 w 457200"/>
                <a:gd name="connsiteY17" fmla="*/ 838200 h 838200"/>
                <a:gd name="connsiteX18" fmla="*/ 457200 w 457200"/>
                <a:gd name="connsiteY18" fmla="*/ 819150 h 838200"/>
                <a:gd name="connsiteX19" fmla="*/ 457200 w 457200"/>
                <a:gd name="connsiteY19" fmla="*/ 19050 h 838200"/>
                <a:gd name="connsiteX20" fmla="*/ 438150 w 457200"/>
                <a:gd name="connsiteY20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7200" h="838200">
                  <a:moveTo>
                    <a:pt x="400050" y="723900"/>
                  </a:moveTo>
                  <a:lnTo>
                    <a:pt x="57150" y="723900"/>
                  </a:lnTo>
                  <a:lnTo>
                    <a:pt x="57150" y="114300"/>
                  </a:lnTo>
                  <a:lnTo>
                    <a:pt x="400050" y="114300"/>
                  </a:lnTo>
                  <a:lnTo>
                    <a:pt x="400050" y="723900"/>
                  </a:lnTo>
                  <a:close/>
                  <a:moveTo>
                    <a:pt x="190500" y="38100"/>
                  </a:moveTo>
                  <a:lnTo>
                    <a:pt x="266700" y="38100"/>
                  </a:ln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lnTo>
                    <a:pt x="190500" y="76200"/>
                  </a:lnTo>
                  <a:cubicBezTo>
                    <a:pt x="180023" y="76200"/>
                    <a:pt x="171450" y="67628"/>
                    <a:pt x="171450" y="57150"/>
                  </a:cubicBezTo>
                  <a:cubicBezTo>
                    <a:pt x="171450" y="46672"/>
                    <a:pt x="180023" y="38100"/>
                    <a:pt x="190500" y="38100"/>
                  </a:cubicBezTo>
                  <a:close/>
                  <a:moveTo>
                    <a:pt x="438150" y="0"/>
                  </a:moveTo>
                  <a:lnTo>
                    <a:pt x="19050" y="0"/>
                  </a:lnTo>
                  <a:cubicBezTo>
                    <a:pt x="8572" y="0"/>
                    <a:pt x="0" y="8573"/>
                    <a:pt x="0" y="19050"/>
                  </a:cubicBezTo>
                  <a:lnTo>
                    <a:pt x="0" y="819150"/>
                  </a:lnTo>
                  <a:cubicBezTo>
                    <a:pt x="0" y="829628"/>
                    <a:pt x="8572" y="838200"/>
                    <a:pt x="19050" y="838200"/>
                  </a:cubicBezTo>
                  <a:lnTo>
                    <a:pt x="438150" y="838200"/>
                  </a:lnTo>
                  <a:cubicBezTo>
                    <a:pt x="448628" y="838200"/>
                    <a:pt x="457200" y="829628"/>
                    <a:pt x="457200" y="819150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b="1"/>
            </a:p>
          </p:txBody>
        </p:sp>
        <p:pic>
          <p:nvPicPr>
            <p:cNvPr id="57" name="グラフィックス 56" descr="男性のプロフィール">
              <a:extLst>
                <a:ext uri="{FF2B5EF4-FFF2-40B4-BE49-F238E27FC236}">
                  <a16:creationId xmlns:a16="http://schemas.microsoft.com/office/drawing/2014/main" id="{49D7F582-34AB-4EB2-8F7B-E5A80EE27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44681" y="891601"/>
              <a:ext cx="419702" cy="419702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946FCA97-DD95-4E08-B2E7-98A7589B0FEE}"/>
              </a:ext>
            </a:extLst>
          </p:cNvPr>
          <p:cNvGrpSpPr/>
          <p:nvPr/>
        </p:nvGrpSpPr>
        <p:grpSpPr>
          <a:xfrm>
            <a:off x="5799408" y="3456102"/>
            <a:ext cx="534462" cy="717652"/>
            <a:chOff x="6144681" y="593651"/>
            <a:chExt cx="534462" cy="717652"/>
          </a:xfrm>
        </p:grpSpPr>
        <p:sp>
          <p:nvSpPr>
            <p:cNvPr id="59" name="グラフィックス 11" descr="スマート フォン">
              <a:extLst>
                <a:ext uri="{FF2B5EF4-FFF2-40B4-BE49-F238E27FC236}">
                  <a16:creationId xmlns:a16="http://schemas.microsoft.com/office/drawing/2014/main" id="{829659D5-8777-4463-839F-114A1793D8A8}"/>
                </a:ext>
              </a:extLst>
            </p:cNvPr>
            <p:cNvSpPr/>
            <p:nvPr/>
          </p:nvSpPr>
          <p:spPr>
            <a:xfrm>
              <a:off x="6354532" y="593651"/>
              <a:ext cx="324611" cy="595120"/>
            </a:xfrm>
            <a:custGeom>
              <a:avLst/>
              <a:gdLst>
                <a:gd name="connsiteX0" fmla="*/ 400050 w 457200"/>
                <a:gd name="connsiteY0" fmla="*/ 723900 h 838200"/>
                <a:gd name="connsiteX1" fmla="*/ 57150 w 457200"/>
                <a:gd name="connsiteY1" fmla="*/ 723900 h 838200"/>
                <a:gd name="connsiteX2" fmla="*/ 57150 w 457200"/>
                <a:gd name="connsiteY2" fmla="*/ 114300 h 838200"/>
                <a:gd name="connsiteX3" fmla="*/ 400050 w 457200"/>
                <a:gd name="connsiteY3" fmla="*/ 114300 h 838200"/>
                <a:gd name="connsiteX4" fmla="*/ 400050 w 457200"/>
                <a:gd name="connsiteY4" fmla="*/ 723900 h 838200"/>
                <a:gd name="connsiteX5" fmla="*/ 190500 w 457200"/>
                <a:gd name="connsiteY5" fmla="*/ 38100 h 838200"/>
                <a:gd name="connsiteX6" fmla="*/ 266700 w 457200"/>
                <a:gd name="connsiteY6" fmla="*/ 38100 h 838200"/>
                <a:gd name="connsiteX7" fmla="*/ 285750 w 457200"/>
                <a:gd name="connsiteY7" fmla="*/ 57150 h 838200"/>
                <a:gd name="connsiteX8" fmla="*/ 266700 w 457200"/>
                <a:gd name="connsiteY8" fmla="*/ 76200 h 838200"/>
                <a:gd name="connsiteX9" fmla="*/ 190500 w 457200"/>
                <a:gd name="connsiteY9" fmla="*/ 76200 h 838200"/>
                <a:gd name="connsiteX10" fmla="*/ 171450 w 457200"/>
                <a:gd name="connsiteY10" fmla="*/ 57150 h 838200"/>
                <a:gd name="connsiteX11" fmla="*/ 190500 w 457200"/>
                <a:gd name="connsiteY11" fmla="*/ 38100 h 838200"/>
                <a:gd name="connsiteX12" fmla="*/ 438150 w 457200"/>
                <a:gd name="connsiteY12" fmla="*/ 0 h 838200"/>
                <a:gd name="connsiteX13" fmla="*/ 19050 w 457200"/>
                <a:gd name="connsiteY13" fmla="*/ 0 h 838200"/>
                <a:gd name="connsiteX14" fmla="*/ 0 w 457200"/>
                <a:gd name="connsiteY14" fmla="*/ 19050 h 838200"/>
                <a:gd name="connsiteX15" fmla="*/ 0 w 457200"/>
                <a:gd name="connsiteY15" fmla="*/ 819150 h 838200"/>
                <a:gd name="connsiteX16" fmla="*/ 19050 w 457200"/>
                <a:gd name="connsiteY16" fmla="*/ 838200 h 838200"/>
                <a:gd name="connsiteX17" fmla="*/ 438150 w 457200"/>
                <a:gd name="connsiteY17" fmla="*/ 838200 h 838200"/>
                <a:gd name="connsiteX18" fmla="*/ 457200 w 457200"/>
                <a:gd name="connsiteY18" fmla="*/ 819150 h 838200"/>
                <a:gd name="connsiteX19" fmla="*/ 457200 w 457200"/>
                <a:gd name="connsiteY19" fmla="*/ 19050 h 838200"/>
                <a:gd name="connsiteX20" fmla="*/ 438150 w 457200"/>
                <a:gd name="connsiteY20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7200" h="838200">
                  <a:moveTo>
                    <a:pt x="400050" y="723900"/>
                  </a:moveTo>
                  <a:lnTo>
                    <a:pt x="57150" y="723900"/>
                  </a:lnTo>
                  <a:lnTo>
                    <a:pt x="57150" y="114300"/>
                  </a:lnTo>
                  <a:lnTo>
                    <a:pt x="400050" y="114300"/>
                  </a:lnTo>
                  <a:lnTo>
                    <a:pt x="400050" y="723900"/>
                  </a:lnTo>
                  <a:close/>
                  <a:moveTo>
                    <a:pt x="190500" y="38100"/>
                  </a:moveTo>
                  <a:lnTo>
                    <a:pt x="266700" y="38100"/>
                  </a:ln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lnTo>
                    <a:pt x="190500" y="76200"/>
                  </a:lnTo>
                  <a:cubicBezTo>
                    <a:pt x="180023" y="76200"/>
                    <a:pt x="171450" y="67628"/>
                    <a:pt x="171450" y="57150"/>
                  </a:cubicBezTo>
                  <a:cubicBezTo>
                    <a:pt x="171450" y="46672"/>
                    <a:pt x="180023" y="38100"/>
                    <a:pt x="190500" y="38100"/>
                  </a:cubicBezTo>
                  <a:close/>
                  <a:moveTo>
                    <a:pt x="438150" y="0"/>
                  </a:moveTo>
                  <a:lnTo>
                    <a:pt x="19050" y="0"/>
                  </a:lnTo>
                  <a:cubicBezTo>
                    <a:pt x="8572" y="0"/>
                    <a:pt x="0" y="8573"/>
                    <a:pt x="0" y="19050"/>
                  </a:cubicBezTo>
                  <a:lnTo>
                    <a:pt x="0" y="819150"/>
                  </a:lnTo>
                  <a:cubicBezTo>
                    <a:pt x="0" y="829628"/>
                    <a:pt x="8572" y="838200"/>
                    <a:pt x="19050" y="838200"/>
                  </a:cubicBezTo>
                  <a:lnTo>
                    <a:pt x="438150" y="838200"/>
                  </a:lnTo>
                  <a:cubicBezTo>
                    <a:pt x="448628" y="838200"/>
                    <a:pt x="457200" y="829628"/>
                    <a:pt x="457200" y="819150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pic>
          <p:nvPicPr>
            <p:cNvPr id="60" name="グラフィックス 59" descr="男性のプロフィール">
              <a:extLst>
                <a:ext uri="{FF2B5EF4-FFF2-40B4-BE49-F238E27FC236}">
                  <a16:creationId xmlns:a16="http://schemas.microsoft.com/office/drawing/2014/main" id="{8D237E73-3AF3-4C8C-B6E7-CED666583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44681" y="891601"/>
              <a:ext cx="419702" cy="419702"/>
            </a:xfrm>
            <a:prstGeom prst="rect">
              <a:avLst/>
            </a:prstGeom>
          </p:spPr>
        </p:pic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1D770306-D035-4108-8433-D8729806B6A3}"/>
              </a:ext>
            </a:extLst>
          </p:cNvPr>
          <p:cNvGrpSpPr/>
          <p:nvPr/>
        </p:nvGrpSpPr>
        <p:grpSpPr>
          <a:xfrm>
            <a:off x="7101877" y="2699777"/>
            <a:ext cx="534462" cy="717652"/>
            <a:chOff x="6144681" y="593651"/>
            <a:chExt cx="534462" cy="717652"/>
          </a:xfrm>
        </p:grpSpPr>
        <p:sp>
          <p:nvSpPr>
            <p:cNvPr id="62" name="グラフィックス 11" descr="スマート フォン">
              <a:extLst>
                <a:ext uri="{FF2B5EF4-FFF2-40B4-BE49-F238E27FC236}">
                  <a16:creationId xmlns:a16="http://schemas.microsoft.com/office/drawing/2014/main" id="{C43CA815-2C77-4A92-AFE1-84F02B1FA6CB}"/>
                </a:ext>
              </a:extLst>
            </p:cNvPr>
            <p:cNvSpPr/>
            <p:nvPr/>
          </p:nvSpPr>
          <p:spPr>
            <a:xfrm>
              <a:off x="6354532" y="593651"/>
              <a:ext cx="324611" cy="595120"/>
            </a:xfrm>
            <a:custGeom>
              <a:avLst/>
              <a:gdLst>
                <a:gd name="connsiteX0" fmla="*/ 400050 w 457200"/>
                <a:gd name="connsiteY0" fmla="*/ 723900 h 838200"/>
                <a:gd name="connsiteX1" fmla="*/ 57150 w 457200"/>
                <a:gd name="connsiteY1" fmla="*/ 723900 h 838200"/>
                <a:gd name="connsiteX2" fmla="*/ 57150 w 457200"/>
                <a:gd name="connsiteY2" fmla="*/ 114300 h 838200"/>
                <a:gd name="connsiteX3" fmla="*/ 400050 w 457200"/>
                <a:gd name="connsiteY3" fmla="*/ 114300 h 838200"/>
                <a:gd name="connsiteX4" fmla="*/ 400050 w 457200"/>
                <a:gd name="connsiteY4" fmla="*/ 723900 h 838200"/>
                <a:gd name="connsiteX5" fmla="*/ 190500 w 457200"/>
                <a:gd name="connsiteY5" fmla="*/ 38100 h 838200"/>
                <a:gd name="connsiteX6" fmla="*/ 266700 w 457200"/>
                <a:gd name="connsiteY6" fmla="*/ 38100 h 838200"/>
                <a:gd name="connsiteX7" fmla="*/ 285750 w 457200"/>
                <a:gd name="connsiteY7" fmla="*/ 57150 h 838200"/>
                <a:gd name="connsiteX8" fmla="*/ 266700 w 457200"/>
                <a:gd name="connsiteY8" fmla="*/ 76200 h 838200"/>
                <a:gd name="connsiteX9" fmla="*/ 190500 w 457200"/>
                <a:gd name="connsiteY9" fmla="*/ 76200 h 838200"/>
                <a:gd name="connsiteX10" fmla="*/ 171450 w 457200"/>
                <a:gd name="connsiteY10" fmla="*/ 57150 h 838200"/>
                <a:gd name="connsiteX11" fmla="*/ 190500 w 457200"/>
                <a:gd name="connsiteY11" fmla="*/ 38100 h 838200"/>
                <a:gd name="connsiteX12" fmla="*/ 438150 w 457200"/>
                <a:gd name="connsiteY12" fmla="*/ 0 h 838200"/>
                <a:gd name="connsiteX13" fmla="*/ 19050 w 457200"/>
                <a:gd name="connsiteY13" fmla="*/ 0 h 838200"/>
                <a:gd name="connsiteX14" fmla="*/ 0 w 457200"/>
                <a:gd name="connsiteY14" fmla="*/ 19050 h 838200"/>
                <a:gd name="connsiteX15" fmla="*/ 0 w 457200"/>
                <a:gd name="connsiteY15" fmla="*/ 819150 h 838200"/>
                <a:gd name="connsiteX16" fmla="*/ 19050 w 457200"/>
                <a:gd name="connsiteY16" fmla="*/ 838200 h 838200"/>
                <a:gd name="connsiteX17" fmla="*/ 438150 w 457200"/>
                <a:gd name="connsiteY17" fmla="*/ 838200 h 838200"/>
                <a:gd name="connsiteX18" fmla="*/ 457200 w 457200"/>
                <a:gd name="connsiteY18" fmla="*/ 819150 h 838200"/>
                <a:gd name="connsiteX19" fmla="*/ 457200 w 457200"/>
                <a:gd name="connsiteY19" fmla="*/ 19050 h 838200"/>
                <a:gd name="connsiteX20" fmla="*/ 438150 w 457200"/>
                <a:gd name="connsiteY20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7200" h="838200">
                  <a:moveTo>
                    <a:pt x="400050" y="723900"/>
                  </a:moveTo>
                  <a:lnTo>
                    <a:pt x="57150" y="723900"/>
                  </a:lnTo>
                  <a:lnTo>
                    <a:pt x="57150" y="114300"/>
                  </a:lnTo>
                  <a:lnTo>
                    <a:pt x="400050" y="114300"/>
                  </a:lnTo>
                  <a:lnTo>
                    <a:pt x="400050" y="723900"/>
                  </a:lnTo>
                  <a:close/>
                  <a:moveTo>
                    <a:pt x="190500" y="38100"/>
                  </a:moveTo>
                  <a:lnTo>
                    <a:pt x="266700" y="38100"/>
                  </a:ln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lnTo>
                    <a:pt x="190500" y="76200"/>
                  </a:lnTo>
                  <a:cubicBezTo>
                    <a:pt x="180023" y="76200"/>
                    <a:pt x="171450" y="67628"/>
                    <a:pt x="171450" y="57150"/>
                  </a:cubicBezTo>
                  <a:cubicBezTo>
                    <a:pt x="171450" y="46672"/>
                    <a:pt x="180023" y="38100"/>
                    <a:pt x="190500" y="38100"/>
                  </a:cubicBezTo>
                  <a:close/>
                  <a:moveTo>
                    <a:pt x="438150" y="0"/>
                  </a:moveTo>
                  <a:lnTo>
                    <a:pt x="19050" y="0"/>
                  </a:lnTo>
                  <a:cubicBezTo>
                    <a:pt x="8572" y="0"/>
                    <a:pt x="0" y="8573"/>
                    <a:pt x="0" y="19050"/>
                  </a:cubicBezTo>
                  <a:lnTo>
                    <a:pt x="0" y="819150"/>
                  </a:lnTo>
                  <a:cubicBezTo>
                    <a:pt x="0" y="829628"/>
                    <a:pt x="8572" y="838200"/>
                    <a:pt x="19050" y="838200"/>
                  </a:cubicBezTo>
                  <a:lnTo>
                    <a:pt x="438150" y="838200"/>
                  </a:lnTo>
                  <a:cubicBezTo>
                    <a:pt x="448628" y="838200"/>
                    <a:pt x="457200" y="829628"/>
                    <a:pt x="457200" y="819150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pic>
          <p:nvPicPr>
            <p:cNvPr id="63" name="グラフィックス 62" descr="男性のプロフィール">
              <a:extLst>
                <a:ext uri="{FF2B5EF4-FFF2-40B4-BE49-F238E27FC236}">
                  <a16:creationId xmlns:a16="http://schemas.microsoft.com/office/drawing/2014/main" id="{16C0BF25-B130-4C92-A1BA-80CD152A0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44681" y="891601"/>
              <a:ext cx="419702" cy="419702"/>
            </a:xfrm>
            <a:prstGeom prst="rect">
              <a:avLst/>
            </a:prstGeom>
          </p:spPr>
        </p:pic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715F8E26-D100-4189-AE68-DE908A4FEE22}"/>
              </a:ext>
            </a:extLst>
          </p:cNvPr>
          <p:cNvGrpSpPr/>
          <p:nvPr/>
        </p:nvGrpSpPr>
        <p:grpSpPr>
          <a:xfrm>
            <a:off x="8502209" y="3778709"/>
            <a:ext cx="534462" cy="717652"/>
            <a:chOff x="6144681" y="593651"/>
            <a:chExt cx="534462" cy="717652"/>
          </a:xfrm>
        </p:grpSpPr>
        <p:sp>
          <p:nvSpPr>
            <p:cNvPr id="65" name="グラフィックス 11" descr="スマート フォン">
              <a:extLst>
                <a:ext uri="{FF2B5EF4-FFF2-40B4-BE49-F238E27FC236}">
                  <a16:creationId xmlns:a16="http://schemas.microsoft.com/office/drawing/2014/main" id="{CAF444DB-8501-4031-9480-108B20147213}"/>
                </a:ext>
              </a:extLst>
            </p:cNvPr>
            <p:cNvSpPr/>
            <p:nvPr/>
          </p:nvSpPr>
          <p:spPr>
            <a:xfrm>
              <a:off x="6354532" y="593651"/>
              <a:ext cx="324611" cy="595120"/>
            </a:xfrm>
            <a:custGeom>
              <a:avLst/>
              <a:gdLst>
                <a:gd name="connsiteX0" fmla="*/ 400050 w 457200"/>
                <a:gd name="connsiteY0" fmla="*/ 723900 h 838200"/>
                <a:gd name="connsiteX1" fmla="*/ 57150 w 457200"/>
                <a:gd name="connsiteY1" fmla="*/ 723900 h 838200"/>
                <a:gd name="connsiteX2" fmla="*/ 57150 w 457200"/>
                <a:gd name="connsiteY2" fmla="*/ 114300 h 838200"/>
                <a:gd name="connsiteX3" fmla="*/ 400050 w 457200"/>
                <a:gd name="connsiteY3" fmla="*/ 114300 h 838200"/>
                <a:gd name="connsiteX4" fmla="*/ 400050 w 457200"/>
                <a:gd name="connsiteY4" fmla="*/ 723900 h 838200"/>
                <a:gd name="connsiteX5" fmla="*/ 190500 w 457200"/>
                <a:gd name="connsiteY5" fmla="*/ 38100 h 838200"/>
                <a:gd name="connsiteX6" fmla="*/ 266700 w 457200"/>
                <a:gd name="connsiteY6" fmla="*/ 38100 h 838200"/>
                <a:gd name="connsiteX7" fmla="*/ 285750 w 457200"/>
                <a:gd name="connsiteY7" fmla="*/ 57150 h 838200"/>
                <a:gd name="connsiteX8" fmla="*/ 266700 w 457200"/>
                <a:gd name="connsiteY8" fmla="*/ 76200 h 838200"/>
                <a:gd name="connsiteX9" fmla="*/ 190500 w 457200"/>
                <a:gd name="connsiteY9" fmla="*/ 76200 h 838200"/>
                <a:gd name="connsiteX10" fmla="*/ 171450 w 457200"/>
                <a:gd name="connsiteY10" fmla="*/ 57150 h 838200"/>
                <a:gd name="connsiteX11" fmla="*/ 190500 w 457200"/>
                <a:gd name="connsiteY11" fmla="*/ 38100 h 838200"/>
                <a:gd name="connsiteX12" fmla="*/ 438150 w 457200"/>
                <a:gd name="connsiteY12" fmla="*/ 0 h 838200"/>
                <a:gd name="connsiteX13" fmla="*/ 19050 w 457200"/>
                <a:gd name="connsiteY13" fmla="*/ 0 h 838200"/>
                <a:gd name="connsiteX14" fmla="*/ 0 w 457200"/>
                <a:gd name="connsiteY14" fmla="*/ 19050 h 838200"/>
                <a:gd name="connsiteX15" fmla="*/ 0 w 457200"/>
                <a:gd name="connsiteY15" fmla="*/ 819150 h 838200"/>
                <a:gd name="connsiteX16" fmla="*/ 19050 w 457200"/>
                <a:gd name="connsiteY16" fmla="*/ 838200 h 838200"/>
                <a:gd name="connsiteX17" fmla="*/ 438150 w 457200"/>
                <a:gd name="connsiteY17" fmla="*/ 838200 h 838200"/>
                <a:gd name="connsiteX18" fmla="*/ 457200 w 457200"/>
                <a:gd name="connsiteY18" fmla="*/ 819150 h 838200"/>
                <a:gd name="connsiteX19" fmla="*/ 457200 w 457200"/>
                <a:gd name="connsiteY19" fmla="*/ 19050 h 838200"/>
                <a:gd name="connsiteX20" fmla="*/ 438150 w 457200"/>
                <a:gd name="connsiteY20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7200" h="838200">
                  <a:moveTo>
                    <a:pt x="400050" y="723900"/>
                  </a:moveTo>
                  <a:lnTo>
                    <a:pt x="57150" y="723900"/>
                  </a:lnTo>
                  <a:lnTo>
                    <a:pt x="57150" y="114300"/>
                  </a:lnTo>
                  <a:lnTo>
                    <a:pt x="400050" y="114300"/>
                  </a:lnTo>
                  <a:lnTo>
                    <a:pt x="400050" y="723900"/>
                  </a:lnTo>
                  <a:close/>
                  <a:moveTo>
                    <a:pt x="190500" y="38100"/>
                  </a:moveTo>
                  <a:lnTo>
                    <a:pt x="266700" y="38100"/>
                  </a:ln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lnTo>
                    <a:pt x="190500" y="76200"/>
                  </a:lnTo>
                  <a:cubicBezTo>
                    <a:pt x="180023" y="76200"/>
                    <a:pt x="171450" y="67628"/>
                    <a:pt x="171450" y="57150"/>
                  </a:cubicBezTo>
                  <a:cubicBezTo>
                    <a:pt x="171450" y="46672"/>
                    <a:pt x="180023" y="38100"/>
                    <a:pt x="190500" y="38100"/>
                  </a:cubicBezTo>
                  <a:close/>
                  <a:moveTo>
                    <a:pt x="438150" y="0"/>
                  </a:moveTo>
                  <a:lnTo>
                    <a:pt x="19050" y="0"/>
                  </a:lnTo>
                  <a:cubicBezTo>
                    <a:pt x="8572" y="0"/>
                    <a:pt x="0" y="8573"/>
                    <a:pt x="0" y="19050"/>
                  </a:cubicBezTo>
                  <a:lnTo>
                    <a:pt x="0" y="819150"/>
                  </a:lnTo>
                  <a:cubicBezTo>
                    <a:pt x="0" y="829628"/>
                    <a:pt x="8572" y="838200"/>
                    <a:pt x="19050" y="838200"/>
                  </a:cubicBezTo>
                  <a:lnTo>
                    <a:pt x="438150" y="838200"/>
                  </a:lnTo>
                  <a:cubicBezTo>
                    <a:pt x="448628" y="838200"/>
                    <a:pt x="457200" y="829628"/>
                    <a:pt x="457200" y="819150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pic>
          <p:nvPicPr>
            <p:cNvPr id="66" name="グラフィックス 65" descr="男性のプロフィール">
              <a:extLst>
                <a:ext uri="{FF2B5EF4-FFF2-40B4-BE49-F238E27FC236}">
                  <a16:creationId xmlns:a16="http://schemas.microsoft.com/office/drawing/2014/main" id="{BE803F1E-B051-4F08-84C5-FBE3EBFBB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44681" y="891601"/>
              <a:ext cx="419702" cy="419702"/>
            </a:xfrm>
            <a:prstGeom prst="rect">
              <a:avLst/>
            </a:prstGeom>
          </p:spPr>
        </p:pic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507FA398-9289-445F-8CFD-28FCA002A34E}"/>
              </a:ext>
            </a:extLst>
          </p:cNvPr>
          <p:cNvGrpSpPr/>
          <p:nvPr/>
        </p:nvGrpSpPr>
        <p:grpSpPr>
          <a:xfrm>
            <a:off x="7590843" y="5021851"/>
            <a:ext cx="534462" cy="717652"/>
            <a:chOff x="6144681" y="593651"/>
            <a:chExt cx="534462" cy="717652"/>
          </a:xfrm>
        </p:grpSpPr>
        <p:sp>
          <p:nvSpPr>
            <p:cNvPr id="68" name="グラフィックス 11" descr="スマート フォン">
              <a:extLst>
                <a:ext uri="{FF2B5EF4-FFF2-40B4-BE49-F238E27FC236}">
                  <a16:creationId xmlns:a16="http://schemas.microsoft.com/office/drawing/2014/main" id="{A388C0C2-0F44-4AE8-A2F9-C6F54523490D}"/>
                </a:ext>
              </a:extLst>
            </p:cNvPr>
            <p:cNvSpPr/>
            <p:nvPr/>
          </p:nvSpPr>
          <p:spPr>
            <a:xfrm>
              <a:off x="6354532" y="593651"/>
              <a:ext cx="324611" cy="595120"/>
            </a:xfrm>
            <a:custGeom>
              <a:avLst/>
              <a:gdLst>
                <a:gd name="connsiteX0" fmla="*/ 400050 w 457200"/>
                <a:gd name="connsiteY0" fmla="*/ 723900 h 838200"/>
                <a:gd name="connsiteX1" fmla="*/ 57150 w 457200"/>
                <a:gd name="connsiteY1" fmla="*/ 723900 h 838200"/>
                <a:gd name="connsiteX2" fmla="*/ 57150 w 457200"/>
                <a:gd name="connsiteY2" fmla="*/ 114300 h 838200"/>
                <a:gd name="connsiteX3" fmla="*/ 400050 w 457200"/>
                <a:gd name="connsiteY3" fmla="*/ 114300 h 838200"/>
                <a:gd name="connsiteX4" fmla="*/ 400050 w 457200"/>
                <a:gd name="connsiteY4" fmla="*/ 723900 h 838200"/>
                <a:gd name="connsiteX5" fmla="*/ 190500 w 457200"/>
                <a:gd name="connsiteY5" fmla="*/ 38100 h 838200"/>
                <a:gd name="connsiteX6" fmla="*/ 266700 w 457200"/>
                <a:gd name="connsiteY6" fmla="*/ 38100 h 838200"/>
                <a:gd name="connsiteX7" fmla="*/ 285750 w 457200"/>
                <a:gd name="connsiteY7" fmla="*/ 57150 h 838200"/>
                <a:gd name="connsiteX8" fmla="*/ 266700 w 457200"/>
                <a:gd name="connsiteY8" fmla="*/ 76200 h 838200"/>
                <a:gd name="connsiteX9" fmla="*/ 190500 w 457200"/>
                <a:gd name="connsiteY9" fmla="*/ 76200 h 838200"/>
                <a:gd name="connsiteX10" fmla="*/ 171450 w 457200"/>
                <a:gd name="connsiteY10" fmla="*/ 57150 h 838200"/>
                <a:gd name="connsiteX11" fmla="*/ 190500 w 457200"/>
                <a:gd name="connsiteY11" fmla="*/ 38100 h 838200"/>
                <a:gd name="connsiteX12" fmla="*/ 438150 w 457200"/>
                <a:gd name="connsiteY12" fmla="*/ 0 h 838200"/>
                <a:gd name="connsiteX13" fmla="*/ 19050 w 457200"/>
                <a:gd name="connsiteY13" fmla="*/ 0 h 838200"/>
                <a:gd name="connsiteX14" fmla="*/ 0 w 457200"/>
                <a:gd name="connsiteY14" fmla="*/ 19050 h 838200"/>
                <a:gd name="connsiteX15" fmla="*/ 0 w 457200"/>
                <a:gd name="connsiteY15" fmla="*/ 819150 h 838200"/>
                <a:gd name="connsiteX16" fmla="*/ 19050 w 457200"/>
                <a:gd name="connsiteY16" fmla="*/ 838200 h 838200"/>
                <a:gd name="connsiteX17" fmla="*/ 438150 w 457200"/>
                <a:gd name="connsiteY17" fmla="*/ 838200 h 838200"/>
                <a:gd name="connsiteX18" fmla="*/ 457200 w 457200"/>
                <a:gd name="connsiteY18" fmla="*/ 819150 h 838200"/>
                <a:gd name="connsiteX19" fmla="*/ 457200 w 457200"/>
                <a:gd name="connsiteY19" fmla="*/ 19050 h 838200"/>
                <a:gd name="connsiteX20" fmla="*/ 438150 w 457200"/>
                <a:gd name="connsiteY20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7200" h="838200">
                  <a:moveTo>
                    <a:pt x="400050" y="723900"/>
                  </a:moveTo>
                  <a:lnTo>
                    <a:pt x="57150" y="723900"/>
                  </a:lnTo>
                  <a:lnTo>
                    <a:pt x="57150" y="114300"/>
                  </a:lnTo>
                  <a:lnTo>
                    <a:pt x="400050" y="114300"/>
                  </a:lnTo>
                  <a:lnTo>
                    <a:pt x="400050" y="723900"/>
                  </a:lnTo>
                  <a:close/>
                  <a:moveTo>
                    <a:pt x="190500" y="38100"/>
                  </a:moveTo>
                  <a:lnTo>
                    <a:pt x="266700" y="38100"/>
                  </a:ln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lnTo>
                    <a:pt x="190500" y="76200"/>
                  </a:lnTo>
                  <a:cubicBezTo>
                    <a:pt x="180023" y="76200"/>
                    <a:pt x="171450" y="67628"/>
                    <a:pt x="171450" y="57150"/>
                  </a:cubicBezTo>
                  <a:cubicBezTo>
                    <a:pt x="171450" y="46672"/>
                    <a:pt x="180023" y="38100"/>
                    <a:pt x="190500" y="38100"/>
                  </a:cubicBezTo>
                  <a:close/>
                  <a:moveTo>
                    <a:pt x="438150" y="0"/>
                  </a:moveTo>
                  <a:lnTo>
                    <a:pt x="19050" y="0"/>
                  </a:lnTo>
                  <a:cubicBezTo>
                    <a:pt x="8572" y="0"/>
                    <a:pt x="0" y="8573"/>
                    <a:pt x="0" y="19050"/>
                  </a:cubicBezTo>
                  <a:lnTo>
                    <a:pt x="0" y="819150"/>
                  </a:lnTo>
                  <a:cubicBezTo>
                    <a:pt x="0" y="829628"/>
                    <a:pt x="8572" y="838200"/>
                    <a:pt x="19050" y="838200"/>
                  </a:cubicBezTo>
                  <a:lnTo>
                    <a:pt x="438150" y="838200"/>
                  </a:lnTo>
                  <a:cubicBezTo>
                    <a:pt x="448628" y="838200"/>
                    <a:pt x="457200" y="829628"/>
                    <a:pt x="457200" y="819150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pic>
          <p:nvPicPr>
            <p:cNvPr id="69" name="グラフィックス 68" descr="男性のプロフィール">
              <a:extLst>
                <a:ext uri="{FF2B5EF4-FFF2-40B4-BE49-F238E27FC236}">
                  <a16:creationId xmlns:a16="http://schemas.microsoft.com/office/drawing/2014/main" id="{0BD99EF1-A695-4845-B29B-6CC0513D6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44681" y="891601"/>
              <a:ext cx="419702" cy="419702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9779DBE0-D6F2-4120-8D1B-5D2CD325E22D}"/>
              </a:ext>
            </a:extLst>
          </p:cNvPr>
          <p:cNvGrpSpPr/>
          <p:nvPr/>
        </p:nvGrpSpPr>
        <p:grpSpPr>
          <a:xfrm>
            <a:off x="3801013" y="4362412"/>
            <a:ext cx="564817" cy="795513"/>
            <a:chOff x="531205" y="2544387"/>
            <a:chExt cx="564817" cy="795513"/>
          </a:xfrm>
        </p:grpSpPr>
        <p:sp>
          <p:nvSpPr>
            <p:cNvPr id="71" name="グラフィックス 11" descr="スマート フォン">
              <a:extLst>
                <a:ext uri="{FF2B5EF4-FFF2-40B4-BE49-F238E27FC236}">
                  <a16:creationId xmlns:a16="http://schemas.microsoft.com/office/drawing/2014/main" id="{FF5EC0F5-A2A5-4EC2-9627-1FE847FDAF93}"/>
                </a:ext>
              </a:extLst>
            </p:cNvPr>
            <p:cNvSpPr/>
            <p:nvPr/>
          </p:nvSpPr>
          <p:spPr>
            <a:xfrm>
              <a:off x="734667" y="2544387"/>
              <a:ext cx="361355" cy="662484"/>
            </a:xfrm>
            <a:custGeom>
              <a:avLst/>
              <a:gdLst>
                <a:gd name="connsiteX0" fmla="*/ 400050 w 457200"/>
                <a:gd name="connsiteY0" fmla="*/ 723900 h 838200"/>
                <a:gd name="connsiteX1" fmla="*/ 57150 w 457200"/>
                <a:gd name="connsiteY1" fmla="*/ 723900 h 838200"/>
                <a:gd name="connsiteX2" fmla="*/ 57150 w 457200"/>
                <a:gd name="connsiteY2" fmla="*/ 114300 h 838200"/>
                <a:gd name="connsiteX3" fmla="*/ 400050 w 457200"/>
                <a:gd name="connsiteY3" fmla="*/ 114300 h 838200"/>
                <a:gd name="connsiteX4" fmla="*/ 400050 w 457200"/>
                <a:gd name="connsiteY4" fmla="*/ 723900 h 838200"/>
                <a:gd name="connsiteX5" fmla="*/ 190500 w 457200"/>
                <a:gd name="connsiteY5" fmla="*/ 38100 h 838200"/>
                <a:gd name="connsiteX6" fmla="*/ 266700 w 457200"/>
                <a:gd name="connsiteY6" fmla="*/ 38100 h 838200"/>
                <a:gd name="connsiteX7" fmla="*/ 285750 w 457200"/>
                <a:gd name="connsiteY7" fmla="*/ 57150 h 838200"/>
                <a:gd name="connsiteX8" fmla="*/ 266700 w 457200"/>
                <a:gd name="connsiteY8" fmla="*/ 76200 h 838200"/>
                <a:gd name="connsiteX9" fmla="*/ 190500 w 457200"/>
                <a:gd name="connsiteY9" fmla="*/ 76200 h 838200"/>
                <a:gd name="connsiteX10" fmla="*/ 171450 w 457200"/>
                <a:gd name="connsiteY10" fmla="*/ 57150 h 838200"/>
                <a:gd name="connsiteX11" fmla="*/ 190500 w 457200"/>
                <a:gd name="connsiteY11" fmla="*/ 38100 h 838200"/>
                <a:gd name="connsiteX12" fmla="*/ 438150 w 457200"/>
                <a:gd name="connsiteY12" fmla="*/ 0 h 838200"/>
                <a:gd name="connsiteX13" fmla="*/ 19050 w 457200"/>
                <a:gd name="connsiteY13" fmla="*/ 0 h 838200"/>
                <a:gd name="connsiteX14" fmla="*/ 0 w 457200"/>
                <a:gd name="connsiteY14" fmla="*/ 19050 h 838200"/>
                <a:gd name="connsiteX15" fmla="*/ 0 w 457200"/>
                <a:gd name="connsiteY15" fmla="*/ 819150 h 838200"/>
                <a:gd name="connsiteX16" fmla="*/ 19050 w 457200"/>
                <a:gd name="connsiteY16" fmla="*/ 838200 h 838200"/>
                <a:gd name="connsiteX17" fmla="*/ 438150 w 457200"/>
                <a:gd name="connsiteY17" fmla="*/ 838200 h 838200"/>
                <a:gd name="connsiteX18" fmla="*/ 457200 w 457200"/>
                <a:gd name="connsiteY18" fmla="*/ 819150 h 838200"/>
                <a:gd name="connsiteX19" fmla="*/ 457200 w 457200"/>
                <a:gd name="connsiteY19" fmla="*/ 19050 h 838200"/>
                <a:gd name="connsiteX20" fmla="*/ 438150 w 457200"/>
                <a:gd name="connsiteY20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7200" h="838200">
                  <a:moveTo>
                    <a:pt x="400050" y="723900"/>
                  </a:moveTo>
                  <a:lnTo>
                    <a:pt x="57150" y="723900"/>
                  </a:lnTo>
                  <a:lnTo>
                    <a:pt x="57150" y="114300"/>
                  </a:lnTo>
                  <a:lnTo>
                    <a:pt x="400050" y="114300"/>
                  </a:lnTo>
                  <a:lnTo>
                    <a:pt x="400050" y="723900"/>
                  </a:lnTo>
                  <a:close/>
                  <a:moveTo>
                    <a:pt x="190500" y="38100"/>
                  </a:moveTo>
                  <a:lnTo>
                    <a:pt x="266700" y="38100"/>
                  </a:ln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lnTo>
                    <a:pt x="190500" y="76200"/>
                  </a:lnTo>
                  <a:cubicBezTo>
                    <a:pt x="180023" y="76200"/>
                    <a:pt x="171450" y="67628"/>
                    <a:pt x="171450" y="57150"/>
                  </a:cubicBezTo>
                  <a:cubicBezTo>
                    <a:pt x="171450" y="46672"/>
                    <a:pt x="180023" y="38100"/>
                    <a:pt x="190500" y="38100"/>
                  </a:cubicBezTo>
                  <a:close/>
                  <a:moveTo>
                    <a:pt x="438150" y="0"/>
                  </a:moveTo>
                  <a:lnTo>
                    <a:pt x="19050" y="0"/>
                  </a:lnTo>
                  <a:cubicBezTo>
                    <a:pt x="8572" y="0"/>
                    <a:pt x="0" y="8573"/>
                    <a:pt x="0" y="19050"/>
                  </a:cubicBezTo>
                  <a:lnTo>
                    <a:pt x="0" y="819150"/>
                  </a:lnTo>
                  <a:cubicBezTo>
                    <a:pt x="0" y="829628"/>
                    <a:pt x="8572" y="838200"/>
                    <a:pt x="19050" y="838200"/>
                  </a:cubicBezTo>
                  <a:lnTo>
                    <a:pt x="438150" y="838200"/>
                  </a:lnTo>
                  <a:cubicBezTo>
                    <a:pt x="448628" y="838200"/>
                    <a:pt x="457200" y="829628"/>
                    <a:pt x="457200" y="819150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pic>
          <p:nvPicPr>
            <p:cNvPr id="72" name="グラフィックス 71" descr="女性のプロフィール">
              <a:extLst>
                <a:ext uri="{FF2B5EF4-FFF2-40B4-BE49-F238E27FC236}">
                  <a16:creationId xmlns:a16="http://schemas.microsoft.com/office/drawing/2014/main" id="{4F9E5755-A019-4C0D-B41A-18F15C6C5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1205" y="2863702"/>
              <a:ext cx="476198" cy="476198"/>
            </a:xfrm>
            <a:prstGeom prst="rect">
              <a:avLst/>
            </a:prstGeom>
          </p:spPr>
        </p:pic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A1E2C53-ADED-493B-B37B-A164F7F698BC}"/>
              </a:ext>
            </a:extLst>
          </p:cNvPr>
          <p:cNvGrpSpPr/>
          <p:nvPr/>
        </p:nvGrpSpPr>
        <p:grpSpPr>
          <a:xfrm>
            <a:off x="3668775" y="2089793"/>
            <a:ext cx="564817" cy="795513"/>
            <a:chOff x="531205" y="2544387"/>
            <a:chExt cx="564817" cy="795513"/>
          </a:xfrm>
        </p:grpSpPr>
        <p:sp>
          <p:nvSpPr>
            <p:cNvPr id="74" name="グラフィックス 11" descr="スマート フォン">
              <a:extLst>
                <a:ext uri="{FF2B5EF4-FFF2-40B4-BE49-F238E27FC236}">
                  <a16:creationId xmlns:a16="http://schemas.microsoft.com/office/drawing/2014/main" id="{9653C474-7CA4-4C67-AB00-438B19A7F93A}"/>
                </a:ext>
              </a:extLst>
            </p:cNvPr>
            <p:cNvSpPr/>
            <p:nvPr/>
          </p:nvSpPr>
          <p:spPr>
            <a:xfrm>
              <a:off x="734667" y="2544387"/>
              <a:ext cx="361355" cy="662484"/>
            </a:xfrm>
            <a:custGeom>
              <a:avLst/>
              <a:gdLst>
                <a:gd name="connsiteX0" fmla="*/ 400050 w 457200"/>
                <a:gd name="connsiteY0" fmla="*/ 723900 h 838200"/>
                <a:gd name="connsiteX1" fmla="*/ 57150 w 457200"/>
                <a:gd name="connsiteY1" fmla="*/ 723900 h 838200"/>
                <a:gd name="connsiteX2" fmla="*/ 57150 w 457200"/>
                <a:gd name="connsiteY2" fmla="*/ 114300 h 838200"/>
                <a:gd name="connsiteX3" fmla="*/ 400050 w 457200"/>
                <a:gd name="connsiteY3" fmla="*/ 114300 h 838200"/>
                <a:gd name="connsiteX4" fmla="*/ 400050 w 457200"/>
                <a:gd name="connsiteY4" fmla="*/ 723900 h 838200"/>
                <a:gd name="connsiteX5" fmla="*/ 190500 w 457200"/>
                <a:gd name="connsiteY5" fmla="*/ 38100 h 838200"/>
                <a:gd name="connsiteX6" fmla="*/ 266700 w 457200"/>
                <a:gd name="connsiteY6" fmla="*/ 38100 h 838200"/>
                <a:gd name="connsiteX7" fmla="*/ 285750 w 457200"/>
                <a:gd name="connsiteY7" fmla="*/ 57150 h 838200"/>
                <a:gd name="connsiteX8" fmla="*/ 266700 w 457200"/>
                <a:gd name="connsiteY8" fmla="*/ 76200 h 838200"/>
                <a:gd name="connsiteX9" fmla="*/ 190500 w 457200"/>
                <a:gd name="connsiteY9" fmla="*/ 76200 h 838200"/>
                <a:gd name="connsiteX10" fmla="*/ 171450 w 457200"/>
                <a:gd name="connsiteY10" fmla="*/ 57150 h 838200"/>
                <a:gd name="connsiteX11" fmla="*/ 190500 w 457200"/>
                <a:gd name="connsiteY11" fmla="*/ 38100 h 838200"/>
                <a:gd name="connsiteX12" fmla="*/ 438150 w 457200"/>
                <a:gd name="connsiteY12" fmla="*/ 0 h 838200"/>
                <a:gd name="connsiteX13" fmla="*/ 19050 w 457200"/>
                <a:gd name="connsiteY13" fmla="*/ 0 h 838200"/>
                <a:gd name="connsiteX14" fmla="*/ 0 w 457200"/>
                <a:gd name="connsiteY14" fmla="*/ 19050 h 838200"/>
                <a:gd name="connsiteX15" fmla="*/ 0 w 457200"/>
                <a:gd name="connsiteY15" fmla="*/ 819150 h 838200"/>
                <a:gd name="connsiteX16" fmla="*/ 19050 w 457200"/>
                <a:gd name="connsiteY16" fmla="*/ 838200 h 838200"/>
                <a:gd name="connsiteX17" fmla="*/ 438150 w 457200"/>
                <a:gd name="connsiteY17" fmla="*/ 838200 h 838200"/>
                <a:gd name="connsiteX18" fmla="*/ 457200 w 457200"/>
                <a:gd name="connsiteY18" fmla="*/ 819150 h 838200"/>
                <a:gd name="connsiteX19" fmla="*/ 457200 w 457200"/>
                <a:gd name="connsiteY19" fmla="*/ 19050 h 838200"/>
                <a:gd name="connsiteX20" fmla="*/ 438150 w 457200"/>
                <a:gd name="connsiteY20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7200" h="838200">
                  <a:moveTo>
                    <a:pt x="400050" y="723900"/>
                  </a:moveTo>
                  <a:lnTo>
                    <a:pt x="57150" y="723900"/>
                  </a:lnTo>
                  <a:lnTo>
                    <a:pt x="57150" y="114300"/>
                  </a:lnTo>
                  <a:lnTo>
                    <a:pt x="400050" y="114300"/>
                  </a:lnTo>
                  <a:lnTo>
                    <a:pt x="400050" y="723900"/>
                  </a:lnTo>
                  <a:close/>
                  <a:moveTo>
                    <a:pt x="190500" y="38100"/>
                  </a:moveTo>
                  <a:lnTo>
                    <a:pt x="266700" y="38100"/>
                  </a:ln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lnTo>
                    <a:pt x="190500" y="76200"/>
                  </a:lnTo>
                  <a:cubicBezTo>
                    <a:pt x="180023" y="76200"/>
                    <a:pt x="171450" y="67628"/>
                    <a:pt x="171450" y="57150"/>
                  </a:cubicBezTo>
                  <a:cubicBezTo>
                    <a:pt x="171450" y="46672"/>
                    <a:pt x="180023" y="38100"/>
                    <a:pt x="190500" y="38100"/>
                  </a:cubicBezTo>
                  <a:close/>
                  <a:moveTo>
                    <a:pt x="438150" y="0"/>
                  </a:moveTo>
                  <a:lnTo>
                    <a:pt x="19050" y="0"/>
                  </a:lnTo>
                  <a:cubicBezTo>
                    <a:pt x="8572" y="0"/>
                    <a:pt x="0" y="8573"/>
                    <a:pt x="0" y="19050"/>
                  </a:cubicBezTo>
                  <a:lnTo>
                    <a:pt x="0" y="819150"/>
                  </a:lnTo>
                  <a:cubicBezTo>
                    <a:pt x="0" y="829628"/>
                    <a:pt x="8572" y="838200"/>
                    <a:pt x="19050" y="838200"/>
                  </a:cubicBezTo>
                  <a:lnTo>
                    <a:pt x="438150" y="838200"/>
                  </a:lnTo>
                  <a:cubicBezTo>
                    <a:pt x="448628" y="838200"/>
                    <a:pt x="457200" y="829628"/>
                    <a:pt x="457200" y="819150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pic>
          <p:nvPicPr>
            <p:cNvPr id="75" name="グラフィックス 74" descr="女性のプロフィール">
              <a:extLst>
                <a:ext uri="{FF2B5EF4-FFF2-40B4-BE49-F238E27FC236}">
                  <a16:creationId xmlns:a16="http://schemas.microsoft.com/office/drawing/2014/main" id="{27192873-5EAC-4992-ACF9-15B6FA55C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1205" y="2863702"/>
              <a:ext cx="476198" cy="476198"/>
            </a:xfrm>
            <a:prstGeom prst="rect">
              <a:avLst/>
            </a:prstGeom>
          </p:spPr>
        </p:pic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65746DCD-C516-4B02-86CA-8F44F8A6829E}"/>
              </a:ext>
            </a:extLst>
          </p:cNvPr>
          <p:cNvGrpSpPr/>
          <p:nvPr/>
        </p:nvGrpSpPr>
        <p:grpSpPr>
          <a:xfrm>
            <a:off x="3726418" y="2841700"/>
            <a:ext cx="564817" cy="795513"/>
            <a:chOff x="531205" y="2544387"/>
            <a:chExt cx="564817" cy="795513"/>
          </a:xfrm>
        </p:grpSpPr>
        <p:sp>
          <p:nvSpPr>
            <p:cNvPr id="77" name="グラフィックス 11" descr="スマート フォン">
              <a:extLst>
                <a:ext uri="{FF2B5EF4-FFF2-40B4-BE49-F238E27FC236}">
                  <a16:creationId xmlns:a16="http://schemas.microsoft.com/office/drawing/2014/main" id="{0B019E15-5174-4A36-82D7-1183C27D2BD6}"/>
                </a:ext>
              </a:extLst>
            </p:cNvPr>
            <p:cNvSpPr/>
            <p:nvPr/>
          </p:nvSpPr>
          <p:spPr>
            <a:xfrm>
              <a:off x="734667" y="2544387"/>
              <a:ext cx="361355" cy="662484"/>
            </a:xfrm>
            <a:custGeom>
              <a:avLst/>
              <a:gdLst>
                <a:gd name="connsiteX0" fmla="*/ 400050 w 457200"/>
                <a:gd name="connsiteY0" fmla="*/ 723900 h 838200"/>
                <a:gd name="connsiteX1" fmla="*/ 57150 w 457200"/>
                <a:gd name="connsiteY1" fmla="*/ 723900 h 838200"/>
                <a:gd name="connsiteX2" fmla="*/ 57150 w 457200"/>
                <a:gd name="connsiteY2" fmla="*/ 114300 h 838200"/>
                <a:gd name="connsiteX3" fmla="*/ 400050 w 457200"/>
                <a:gd name="connsiteY3" fmla="*/ 114300 h 838200"/>
                <a:gd name="connsiteX4" fmla="*/ 400050 w 457200"/>
                <a:gd name="connsiteY4" fmla="*/ 723900 h 838200"/>
                <a:gd name="connsiteX5" fmla="*/ 190500 w 457200"/>
                <a:gd name="connsiteY5" fmla="*/ 38100 h 838200"/>
                <a:gd name="connsiteX6" fmla="*/ 266700 w 457200"/>
                <a:gd name="connsiteY6" fmla="*/ 38100 h 838200"/>
                <a:gd name="connsiteX7" fmla="*/ 285750 w 457200"/>
                <a:gd name="connsiteY7" fmla="*/ 57150 h 838200"/>
                <a:gd name="connsiteX8" fmla="*/ 266700 w 457200"/>
                <a:gd name="connsiteY8" fmla="*/ 76200 h 838200"/>
                <a:gd name="connsiteX9" fmla="*/ 190500 w 457200"/>
                <a:gd name="connsiteY9" fmla="*/ 76200 h 838200"/>
                <a:gd name="connsiteX10" fmla="*/ 171450 w 457200"/>
                <a:gd name="connsiteY10" fmla="*/ 57150 h 838200"/>
                <a:gd name="connsiteX11" fmla="*/ 190500 w 457200"/>
                <a:gd name="connsiteY11" fmla="*/ 38100 h 838200"/>
                <a:gd name="connsiteX12" fmla="*/ 438150 w 457200"/>
                <a:gd name="connsiteY12" fmla="*/ 0 h 838200"/>
                <a:gd name="connsiteX13" fmla="*/ 19050 w 457200"/>
                <a:gd name="connsiteY13" fmla="*/ 0 h 838200"/>
                <a:gd name="connsiteX14" fmla="*/ 0 w 457200"/>
                <a:gd name="connsiteY14" fmla="*/ 19050 h 838200"/>
                <a:gd name="connsiteX15" fmla="*/ 0 w 457200"/>
                <a:gd name="connsiteY15" fmla="*/ 819150 h 838200"/>
                <a:gd name="connsiteX16" fmla="*/ 19050 w 457200"/>
                <a:gd name="connsiteY16" fmla="*/ 838200 h 838200"/>
                <a:gd name="connsiteX17" fmla="*/ 438150 w 457200"/>
                <a:gd name="connsiteY17" fmla="*/ 838200 h 838200"/>
                <a:gd name="connsiteX18" fmla="*/ 457200 w 457200"/>
                <a:gd name="connsiteY18" fmla="*/ 819150 h 838200"/>
                <a:gd name="connsiteX19" fmla="*/ 457200 w 457200"/>
                <a:gd name="connsiteY19" fmla="*/ 19050 h 838200"/>
                <a:gd name="connsiteX20" fmla="*/ 438150 w 457200"/>
                <a:gd name="connsiteY20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7200" h="838200">
                  <a:moveTo>
                    <a:pt x="400050" y="723900"/>
                  </a:moveTo>
                  <a:lnTo>
                    <a:pt x="57150" y="723900"/>
                  </a:lnTo>
                  <a:lnTo>
                    <a:pt x="57150" y="114300"/>
                  </a:lnTo>
                  <a:lnTo>
                    <a:pt x="400050" y="114300"/>
                  </a:lnTo>
                  <a:lnTo>
                    <a:pt x="400050" y="723900"/>
                  </a:lnTo>
                  <a:close/>
                  <a:moveTo>
                    <a:pt x="190500" y="38100"/>
                  </a:moveTo>
                  <a:lnTo>
                    <a:pt x="266700" y="38100"/>
                  </a:ln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lnTo>
                    <a:pt x="190500" y="76200"/>
                  </a:lnTo>
                  <a:cubicBezTo>
                    <a:pt x="180023" y="76200"/>
                    <a:pt x="171450" y="67628"/>
                    <a:pt x="171450" y="57150"/>
                  </a:cubicBezTo>
                  <a:cubicBezTo>
                    <a:pt x="171450" y="46672"/>
                    <a:pt x="180023" y="38100"/>
                    <a:pt x="190500" y="38100"/>
                  </a:cubicBezTo>
                  <a:close/>
                  <a:moveTo>
                    <a:pt x="438150" y="0"/>
                  </a:moveTo>
                  <a:lnTo>
                    <a:pt x="19050" y="0"/>
                  </a:lnTo>
                  <a:cubicBezTo>
                    <a:pt x="8572" y="0"/>
                    <a:pt x="0" y="8573"/>
                    <a:pt x="0" y="19050"/>
                  </a:cubicBezTo>
                  <a:lnTo>
                    <a:pt x="0" y="819150"/>
                  </a:lnTo>
                  <a:cubicBezTo>
                    <a:pt x="0" y="829628"/>
                    <a:pt x="8572" y="838200"/>
                    <a:pt x="19050" y="838200"/>
                  </a:cubicBezTo>
                  <a:lnTo>
                    <a:pt x="438150" y="838200"/>
                  </a:lnTo>
                  <a:cubicBezTo>
                    <a:pt x="448628" y="838200"/>
                    <a:pt x="457200" y="829628"/>
                    <a:pt x="457200" y="819150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pic>
          <p:nvPicPr>
            <p:cNvPr id="78" name="グラフィックス 77" descr="女性のプロフィール">
              <a:extLst>
                <a:ext uri="{FF2B5EF4-FFF2-40B4-BE49-F238E27FC236}">
                  <a16:creationId xmlns:a16="http://schemas.microsoft.com/office/drawing/2014/main" id="{1CF8FFDD-0FDE-4468-8F98-E4D842F7E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1205" y="2863702"/>
              <a:ext cx="476198" cy="476198"/>
            </a:xfrm>
            <a:prstGeom prst="rect">
              <a:avLst/>
            </a:prstGeom>
          </p:spPr>
        </p:pic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734E871B-6331-4447-A7BC-8EB8CBDFDCDC}"/>
              </a:ext>
            </a:extLst>
          </p:cNvPr>
          <p:cNvGrpSpPr/>
          <p:nvPr/>
        </p:nvGrpSpPr>
        <p:grpSpPr>
          <a:xfrm>
            <a:off x="5170322" y="3708794"/>
            <a:ext cx="564817" cy="795513"/>
            <a:chOff x="531205" y="2544387"/>
            <a:chExt cx="564817" cy="795513"/>
          </a:xfrm>
        </p:grpSpPr>
        <p:sp>
          <p:nvSpPr>
            <p:cNvPr id="80" name="グラフィックス 11" descr="スマート フォン">
              <a:extLst>
                <a:ext uri="{FF2B5EF4-FFF2-40B4-BE49-F238E27FC236}">
                  <a16:creationId xmlns:a16="http://schemas.microsoft.com/office/drawing/2014/main" id="{682EA8CD-CE76-4903-A0E8-E9E90EF6BE73}"/>
                </a:ext>
              </a:extLst>
            </p:cNvPr>
            <p:cNvSpPr/>
            <p:nvPr/>
          </p:nvSpPr>
          <p:spPr>
            <a:xfrm>
              <a:off x="734667" y="2544387"/>
              <a:ext cx="361355" cy="662484"/>
            </a:xfrm>
            <a:custGeom>
              <a:avLst/>
              <a:gdLst>
                <a:gd name="connsiteX0" fmla="*/ 400050 w 457200"/>
                <a:gd name="connsiteY0" fmla="*/ 723900 h 838200"/>
                <a:gd name="connsiteX1" fmla="*/ 57150 w 457200"/>
                <a:gd name="connsiteY1" fmla="*/ 723900 h 838200"/>
                <a:gd name="connsiteX2" fmla="*/ 57150 w 457200"/>
                <a:gd name="connsiteY2" fmla="*/ 114300 h 838200"/>
                <a:gd name="connsiteX3" fmla="*/ 400050 w 457200"/>
                <a:gd name="connsiteY3" fmla="*/ 114300 h 838200"/>
                <a:gd name="connsiteX4" fmla="*/ 400050 w 457200"/>
                <a:gd name="connsiteY4" fmla="*/ 723900 h 838200"/>
                <a:gd name="connsiteX5" fmla="*/ 190500 w 457200"/>
                <a:gd name="connsiteY5" fmla="*/ 38100 h 838200"/>
                <a:gd name="connsiteX6" fmla="*/ 266700 w 457200"/>
                <a:gd name="connsiteY6" fmla="*/ 38100 h 838200"/>
                <a:gd name="connsiteX7" fmla="*/ 285750 w 457200"/>
                <a:gd name="connsiteY7" fmla="*/ 57150 h 838200"/>
                <a:gd name="connsiteX8" fmla="*/ 266700 w 457200"/>
                <a:gd name="connsiteY8" fmla="*/ 76200 h 838200"/>
                <a:gd name="connsiteX9" fmla="*/ 190500 w 457200"/>
                <a:gd name="connsiteY9" fmla="*/ 76200 h 838200"/>
                <a:gd name="connsiteX10" fmla="*/ 171450 w 457200"/>
                <a:gd name="connsiteY10" fmla="*/ 57150 h 838200"/>
                <a:gd name="connsiteX11" fmla="*/ 190500 w 457200"/>
                <a:gd name="connsiteY11" fmla="*/ 38100 h 838200"/>
                <a:gd name="connsiteX12" fmla="*/ 438150 w 457200"/>
                <a:gd name="connsiteY12" fmla="*/ 0 h 838200"/>
                <a:gd name="connsiteX13" fmla="*/ 19050 w 457200"/>
                <a:gd name="connsiteY13" fmla="*/ 0 h 838200"/>
                <a:gd name="connsiteX14" fmla="*/ 0 w 457200"/>
                <a:gd name="connsiteY14" fmla="*/ 19050 h 838200"/>
                <a:gd name="connsiteX15" fmla="*/ 0 w 457200"/>
                <a:gd name="connsiteY15" fmla="*/ 819150 h 838200"/>
                <a:gd name="connsiteX16" fmla="*/ 19050 w 457200"/>
                <a:gd name="connsiteY16" fmla="*/ 838200 h 838200"/>
                <a:gd name="connsiteX17" fmla="*/ 438150 w 457200"/>
                <a:gd name="connsiteY17" fmla="*/ 838200 h 838200"/>
                <a:gd name="connsiteX18" fmla="*/ 457200 w 457200"/>
                <a:gd name="connsiteY18" fmla="*/ 819150 h 838200"/>
                <a:gd name="connsiteX19" fmla="*/ 457200 w 457200"/>
                <a:gd name="connsiteY19" fmla="*/ 19050 h 838200"/>
                <a:gd name="connsiteX20" fmla="*/ 438150 w 457200"/>
                <a:gd name="connsiteY20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7200" h="838200">
                  <a:moveTo>
                    <a:pt x="400050" y="723900"/>
                  </a:moveTo>
                  <a:lnTo>
                    <a:pt x="57150" y="723900"/>
                  </a:lnTo>
                  <a:lnTo>
                    <a:pt x="57150" y="114300"/>
                  </a:lnTo>
                  <a:lnTo>
                    <a:pt x="400050" y="114300"/>
                  </a:lnTo>
                  <a:lnTo>
                    <a:pt x="400050" y="723900"/>
                  </a:lnTo>
                  <a:close/>
                  <a:moveTo>
                    <a:pt x="190500" y="38100"/>
                  </a:moveTo>
                  <a:lnTo>
                    <a:pt x="266700" y="38100"/>
                  </a:ln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lnTo>
                    <a:pt x="190500" y="76200"/>
                  </a:lnTo>
                  <a:cubicBezTo>
                    <a:pt x="180023" y="76200"/>
                    <a:pt x="171450" y="67628"/>
                    <a:pt x="171450" y="57150"/>
                  </a:cubicBezTo>
                  <a:cubicBezTo>
                    <a:pt x="171450" y="46672"/>
                    <a:pt x="180023" y="38100"/>
                    <a:pt x="190500" y="38100"/>
                  </a:cubicBezTo>
                  <a:close/>
                  <a:moveTo>
                    <a:pt x="438150" y="0"/>
                  </a:moveTo>
                  <a:lnTo>
                    <a:pt x="19050" y="0"/>
                  </a:lnTo>
                  <a:cubicBezTo>
                    <a:pt x="8572" y="0"/>
                    <a:pt x="0" y="8573"/>
                    <a:pt x="0" y="19050"/>
                  </a:cubicBezTo>
                  <a:lnTo>
                    <a:pt x="0" y="819150"/>
                  </a:lnTo>
                  <a:cubicBezTo>
                    <a:pt x="0" y="829628"/>
                    <a:pt x="8572" y="838200"/>
                    <a:pt x="19050" y="838200"/>
                  </a:cubicBezTo>
                  <a:lnTo>
                    <a:pt x="438150" y="838200"/>
                  </a:lnTo>
                  <a:cubicBezTo>
                    <a:pt x="448628" y="838200"/>
                    <a:pt x="457200" y="829628"/>
                    <a:pt x="457200" y="819150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pic>
          <p:nvPicPr>
            <p:cNvPr id="81" name="グラフィックス 80" descr="女性のプロフィール">
              <a:extLst>
                <a:ext uri="{FF2B5EF4-FFF2-40B4-BE49-F238E27FC236}">
                  <a16:creationId xmlns:a16="http://schemas.microsoft.com/office/drawing/2014/main" id="{CC807C7F-2A74-4464-A80B-D6D82C38A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1205" y="2863702"/>
              <a:ext cx="476198" cy="476198"/>
            </a:xfrm>
            <a:prstGeom prst="rect">
              <a:avLst/>
            </a:prstGeom>
          </p:spPr>
        </p:pic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B2F8522E-A0F4-4817-B982-8DD2D0D56F42}"/>
              </a:ext>
            </a:extLst>
          </p:cNvPr>
          <p:cNvGrpSpPr/>
          <p:nvPr/>
        </p:nvGrpSpPr>
        <p:grpSpPr>
          <a:xfrm>
            <a:off x="7398182" y="3412315"/>
            <a:ext cx="564817" cy="795513"/>
            <a:chOff x="531205" y="2544387"/>
            <a:chExt cx="564817" cy="795513"/>
          </a:xfrm>
        </p:grpSpPr>
        <p:sp>
          <p:nvSpPr>
            <p:cNvPr id="83" name="グラフィックス 11" descr="スマート フォン">
              <a:extLst>
                <a:ext uri="{FF2B5EF4-FFF2-40B4-BE49-F238E27FC236}">
                  <a16:creationId xmlns:a16="http://schemas.microsoft.com/office/drawing/2014/main" id="{11B013E3-0E50-4B42-A933-9E92E608ECA5}"/>
                </a:ext>
              </a:extLst>
            </p:cNvPr>
            <p:cNvSpPr/>
            <p:nvPr/>
          </p:nvSpPr>
          <p:spPr>
            <a:xfrm>
              <a:off x="734667" y="2544387"/>
              <a:ext cx="361355" cy="662484"/>
            </a:xfrm>
            <a:custGeom>
              <a:avLst/>
              <a:gdLst>
                <a:gd name="connsiteX0" fmla="*/ 400050 w 457200"/>
                <a:gd name="connsiteY0" fmla="*/ 723900 h 838200"/>
                <a:gd name="connsiteX1" fmla="*/ 57150 w 457200"/>
                <a:gd name="connsiteY1" fmla="*/ 723900 h 838200"/>
                <a:gd name="connsiteX2" fmla="*/ 57150 w 457200"/>
                <a:gd name="connsiteY2" fmla="*/ 114300 h 838200"/>
                <a:gd name="connsiteX3" fmla="*/ 400050 w 457200"/>
                <a:gd name="connsiteY3" fmla="*/ 114300 h 838200"/>
                <a:gd name="connsiteX4" fmla="*/ 400050 w 457200"/>
                <a:gd name="connsiteY4" fmla="*/ 723900 h 838200"/>
                <a:gd name="connsiteX5" fmla="*/ 190500 w 457200"/>
                <a:gd name="connsiteY5" fmla="*/ 38100 h 838200"/>
                <a:gd name="connsiteX6" fmla="*/ 266700 w 457200"/>
                <a:gd name="connsiteY6" fmla="*/ 38100 h 838200"/>
                <a:gd name="connsiteX7" fmla="*/ 285750 w 457200"/>
                <a:gd name="connsiteY7" fmla="*/ 57150 h 838200"/>
                <a:gd name="connsiteX8" fmla="*/ 266700 w 457200"/>
                <a:gd name="connsiteY8" fmla="*/ 76200 h 838200"/>
                <a:gd name="connsiteX9" fmla="*/ 190500 w 457200"/>
                <a:gd name="connsiteY9" fmla="*/ 76200 h 838200"/>
                <a:gd name="connsiteX10" fmla="*/ 171450 w 457200"/>
                <a:gd name="connsiteY10" fmla="*/ 57150 h 838200"/>
                <a:gd name="connsiteX11" fmla="*/ 190500 w 457200"/>
                <a:gd name="connsiteY11" fmla="*/ 38100 h 838200"/>
                <a:gd name="connsiteX12" fmla="*/ 438150 w 457200"/>
                <a:gd name="connsiteY12" fmla="*/ 0 h 838200"/>
                <a:gd name="connsiteX13" fmla="*/ 19050 w 457200"/>
                <a:gd name="connsiteY13" fmla="*/ 0 h 838200"/>
                <a:gd name="connsiteX14" fmla="*/ 0 w 457200"/>
                <a:gd name="connsiteY14" fmla="*/ 19050 h 838200"/>
                <a:gd name="connsiteX15" fmla="*/ 0 w 457200"/>
                <a:gd name="connsiteY15" fmla="*/ 819150 h 838200"/>
                <a:gd name="connsiteX16" fmla="*/ 19050 w 457200"/>
                <a:gd name="connsiteY16" fmla="*/ 838200 h 838200"/>
                <a:gd name="connsiteX17" fmla="*/ 438150 w 457200"/>
                <a:gd name="connsiteY17" fmla="*/ 838200 h 838200"/>
                <a:gd name="connsiteX18" fmla="*/ 457200 w 457200"/>
                <a:gd name="connsiteY18" fmla="*/ 819150 h 838200"/>
                <a:gd name="connsiteX19" fmla="*/ 457200 w 457200"/>
                <a:gd name="connsiteY19" fmla="*/ 19050 h 838200"/>
                <a:gd name="connsiteX20" fmla="*/ 438150 w 457200"/>
                <a:gd name="connsiteY20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7200" h="838200">
                  <a:moveTo>
                    <a:pt x="400050" y="723900"/>
                  </a:moveTo>
                  <a:lnTo>
                    <a:pt x="57150" y="723900"/>
                  </a:lnTo>
                  <a:lnTo>
                    <a:pt x="57150" y="114300"/>
                  </a:lnTo>
                  <a:lnTo>
                    <a:pt x="400050" y="114300"/>
                  </a:lnTo>
                  <a:lnTo>
                    <a:pt x="400050" y="723900"/>
                  </a:lnTo>
                  <a:close/>
                  <a:moveTo>
                    <a:pt x="190500" y="38100"/>
                  </a:moveTo>
                  <a:lnTo>
                    <a:pt x="266700" y="38100"/>
                  </a:ln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lnTo>
                    <a:pt x="190500" y="76200"/>
                  </a:lnTo>
                  <a:cubicBezTo>
                    <a:pt x="180023" y="76200"/>
                    <a:pt x="171450" y="67628"/>
                    <a:pt x="171450" y="57150"/>
                  </a:cubicBezTo>
                  <a:cubicBezTo>
                    <a:pt x="171450" y="46672"/>
                    <a:pt x="180023" y="38100"/>
                    <a:pt x="190500" y="38100"/>
                  </a:cubicBezTo>
                  <a:close/>
                  <a:moveTo>
                    <a:pt x="438150" y="0"/>
                  </a:moveTo>
                  <a:lnTo>
                    <a:pt x="19050" y="0"/>
                  </a:lnTo>
                  <a:cubicBezTo>
                    <a:pt x="8572" y="0"/>
                    <a:pt x="0" y="8573"/>
                    <a:pt x="0" y="19050"/>
                  </a:cubicBezTo>
                  <a:lnTo>
                    <a:pt x="0" y="819150"/>
                  </a:lnTo>
                  <a:cubicBezTo>
                    <a:pt x="0" y="829628"/>
                    <a:pt x="8572" y="838200"/>
                    <a:pt x="19050" y="838200"/>
                  </a:cubicBezTo>
                  <a:lnTo>
                    <a:pt x="438150" y="838200"/>
                  </a:lnTo>
                  <a:cubicBezTo>
                    <a:pt x="448628" y="838200"/>
                    <a:pt x="457200" y="829628"/>
                    <a:pt x="457200" y="819150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pic>
          <p:nvPicPr>
            <p:cNvPr id="84" name="グラフィックス 83" descr="女性のプロフィール">
              <a:extLst>
                <a:ext uri="{FF2B5EF4-FFF2-40B4-BE49-F238E27FC236}">
                  <a16:creationId xmlns:a16="http://schemas.microsoft.com/office/drawing/2014/main" id="{52EAE77E-695E-42F6-B576-DEBAA4205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1205" y="2863702"/>
              <a:ext cx="476198" cy="476198"/>
            </a:xfrm>
            <a:prstGeom prst="rect">
              <a:avLst/>
            </a:prstGeom>
          </p:spPr>
        </p:pic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958C8FB8-FC6E-4FF1-9ACB-256E3D6B055B}"/>
              </a:ext>
            </a:extLst>
          </p:cNvPr>
          <p:cNvGrpSpPr/>
          <p:nvPr/>
        </p:nvGrpSpPr>
        <p:grpSpPr>
          <a:xfrm>
            <a:off x="6852567" y="4723909"/>
            <a:ext cx="564817" cy="795513"/>
            <a:chOff x="531205" y="2544387"/>
            <a:chExt cx="564817" cy="795513"/>
          </a:xfrm>
        </p:grpSpPr>
        <p:sp>
          <p:nvSpPr>
            <p:cNvPr id="86" name="グラフィックス 11" descr="スマート フォン">
              <a:extLst>
                <a:ext uri="{FF2B5EF4-FFF2-40B4-BE49-F238E27FC236}">
                  <a16:creationId xmlns:a16="http://schemas.microsoft.com/office/drawing/2014/main" id="{99EA4F33-E2C3-4EF6-A9B3-557DC9B8154B}"/>
                </a:ext>
              </a:extLst>
            </p:cNvPr>
            <p:cNvSpPr/>
            <p:nvPr/>
          </p:nvSpPr>
          <p:spPr>
            <a:xfrm>
              <a:off x="734667" y="2544387"/>
              <a:ext cx="361355" cy="662484"/>
            </a:xfrm>
            <a:custGeom>
              <a:avLst/>
              <a:gdLst>
                <a:gd name="connsiteX0" fmla="*/ 400050 w 457200"/>
                <a:gd name="connsiteY0" fmla="*/ 723900 h 838200"/>
                <a:gd name="connsiteX1" fmla="*/ 57150 w 457200"/>
                <a:gd name="connsiteY1" fmla="*/ 723900 h 838200"/>
                <a:gd name="connsiteX2" fmla="*/ 57150 w 457200"/>
                <a:gd name="connsiteY2" fmla="*/ 114300 h 838200"/>
                <a:gd name="connsiteX3" fmla="*/ 400050 w 457200"/>
                <a:gd name="connsiteY3" fmla="*/ 114300 h 838200"/>
                <a:gd name="connsiteX4" fmla="*/ 400050 w 457200"/>
                <a:gd name="connsiteY4" fmla="*/ 723900 h 838200"/>
                <a:gd name="connsiteX5" fmla="*/ 190500 w 457200"/>
                <a:gd name="connsiteY5" fmla="*/ 38100 h 838200"/>
                <a:gd name="connsiteX6" fmla="*/ 266700 w 457200"/>
                <a:gd name="connsiteY6" fmla="*/ 38100 h 838200"/>
                <a:gd name="connsiteX7" fmla="*/ 285750 w 457200"/>
                <a:gd name="connsiteY7" fmla="*/ 57150 h 838200"/>
                <a:gd name="connsiteX8" fmla="*/ 266700 w 457200"/>
                <a:gd name="connsiteY8" fmla="*/ 76200 h 838200"/>
                <a:gd name="connsiteX9" fmla="*/ 190500 w 457200"/>
                <a:gd name="connsiteY9" fmla="*/ 76200 h 838200"/>
                <a:gd name="connsiteX10" fmla="*/ 171450 w 457200"/>
                <a:gd name="connsiteY10" fmla="*/ 57150 h 838200"/>
                <a:gd name="connsiteX11" fmla="*/ 190500 w 457200"/>
                <a:gd name="connsiteY11" fmla="*/ 38100 h 838200"/>
                <a:gd name="connsiteX12" fmla="*/ 438150 w 457200"/>
                <a:gd name="connsiteY12" fmla="*/ 0 h 838200"/>
                <a:gd name="connsiteX13" fmla="*/ 19050 w 457200"/>
                <a:gd name="connsiteY13" fmla="*/ 0 h 838200"/>
                <a:gd name="connsiteX14" fmla="*/ 0 w 457200"/>
                <a:gd name="connsiteY14" fmla="*/ 19050 h 838200"/>
                <a:gd name="connsiteX15" fmla="*/ 0 w 457200"/>
                <a:gd name="connsiteY15" fmla="*/ 819150 h 838200"/>
                <a:gd name="connsiteX16" fmla="*/ 19050 w 457200"/>
                <a:gd name="connsiteY16" fmla="*/ 838200 h 838200"/>
                <a:gd name="connsiteX17" fmla="*/ 438150 w 457200"/>
                <a:gd name="connsiteY17" fmla="*/ 838200 h 838200"/>
                <a:gd name="connsiteX18" fmla="*/ 457200 w 457200"/>
                <a:gd name="connsiteY18" fmla="*/ 819150 h 838200"/>
                <a:gd name="connsiteX19" fmla="*/ 457200 w 457200"/>
                <a:gd name="connsiteY19" fmla="*/ 19050 h 838200"/>
                <a:gd name="connsiteX20" fmla="*/ 438150 w 457200"/>
                <a:gd name="connsiteY20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7200" h="838200">
                  <a:moveTo>
                    <a:pt x="400050" y="723900"/>
                  </a:moveTo>
                  <a:lnTo>
                    <a:pt x="57150" y="723900"/>
                  </a:lnTo>
                  <a:lnTo>
                    <a:pt x="57150" y="114300"/>
                  </a:lnTo>
                  <a:lnTo>
                    <a:pt x="400050" y="114300"/>
                  </a:lnTo>
                  <a:lnTo>
                    <a:pt x="400050" y="723900"/>
                  </a:lnTo>
                  <a:close/>
                  <a:moveTo>
                    <a:pt x="190500" y="38100"/>
                  </a:moveTo>
                  <a:lnTo>
                    <a:pt x="266700" y="38100"/>
                  </a:ln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lnTo>
                    <a:pt x="190500" y="76200"/>
                  </a:lnTo>
                  <a:cubicBezTo>
                    <a:pt x="180023" y="76200"/>
                    <a:pt x="171450" y="67628"/>
                    <a:pt x="171450" y="57150"/>
                  </a:cubicBezTo>
                  <a:cubicBezTo>
                    <a:pt x="171450" y="46672"/>
                    <a:pt x="180023" y="38100"/>
                    <a:pt x="190500" y="38100"/>
                  </a:cubicBezTo>
                  <a:close/>
                  <a:moveTo>
                    <a:pt x="438150" y="0"/>
                  </a:moveTo>
                  <a:lnTo>
                    <a:pt x="19050" y="0"/>
                  </a:lnTo>
                  <a:cubicBezTo>
                    <a:pt x="8572" y="0"/>
                    <a:pt x="0" y="8573"/>
                    <a:pt x="0" y="19050"/>
                  </a:cubicBezTo>
                  <a:lnTo>
                    <a:pt x="0" y="819150"/>
                  </a:lnTo>
                  <a:cubicBezTo>
                    <a:pt x="0" y="829628"/>
                    <a:pt x="8572" y="838200"/>
                    <a:pt x="19050" y="838200"/>
                  </a:cubicBezTo>
                  <a:lnTo>
                    <a:pt x="438150" y="838200"/>
                  </a:lnTo>
                  <a:cubicBezTo>
                    <a:pt x="448628" y="838200"/>
                    <a:pt x="457200" y="829628"/>
                    <a:pt x="457200" y="819150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pic>
          <p:nvPicPr>
            <p:cNvPr id="87" name="グラフィックス 86" descr="女性のプロフィール">
              <a:extLst>
                <a:ext uri="{FF2B5EF4-FFF2-40B4-BE49-F238E27FC236}">
                  <a16:creationId xmlns:a16="http://schemas.microsoft.com/office/drawing/2014/main" id="{D4E9BA87-5A6A-4357-8191-7B7580F7D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1205" y="2863702"/>
              <a:ext cx="476198" cy="476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484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21C634A4-40FE-4FE3-9284-F7B6E3FFCBBF}"/>
              </a:ext>
            </a:extLst>
          </p:cNvPr>
          <p:cNvSpPr/>
          <p:nvPr/>
        </p:nvSpPr>
        <p:spPr>
          <a:xfrm>
            <a:off x="1831709" y="688458"/>
            <a:ext cx="4779335" cy="4779335"/>
          </a:xfrm>
          <a:prstGeom prst="ellipse">
            <a:avLst/>
          </a:prstGeom>
          <a:solidFill>
            <a:schemeClr val="accent4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089D1C9-C239-4E96-AEE8-0F940C263E16}"/>
              </a:ext>
            </a:extLst>
          </p:cNvPr>
          <p:cNvSpPr/>
          <p:nvPr/>
        </p:nvSpPr>
        <p:spPr>
          <a:xfrm>
            <a:off x="4720856" y="3078126"/>
            <a:ext cx="3088758" cy="3088758"/>
          </a:xfrm>
          <a:prstGeom prst="ellipse">
            <a:avLst/>
          </a:prstGeom>
          <a:solidFill>
            <a:srgbClr val="2FD9D9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C67175C-AE19-4229-B313-0CF684799177}"/>
              </a:ext>
            </a:extLst>
          </p:cNvPr>
          <p:cNvSpPr/>
          <p:nvPr/>
        </p:nvSpPr>
        <p:spPr>
          <a:xfrm>
            <a:off x="5468680" y="164805"/>
            <a:ext cx="5397795" cy="5397795"/>
          </a:xfrm>
          <a:prstGeom prst="ellipse">
            <a:avLst/>
          </a:prstGeom>
          <a:solidFill>
            <a:srgbClr val="FF66F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グラフィックス 11" descr="スマート フォン">
            <a:extLst>
              <a:ext uri="{FF2B5EF4-FFF2-40B4-BE49-F238E27FC236}">
                <a16:creationId xmlns:a16="http://schemas.microsoft.com/office/drawing/2014/main" id="{1FCAC0EC-7E18-4D0D-9CA8-E380E7296927}"/>
              </a:ext>
            </a:extLst>
          </p:cNvPr>
          <p:cNvSpPr/>
          <p:nvPr/>
        </p:nvSpPr>
        <p:spPr>
          <a:xfrm>
            <a:off x="2213913" y="1736312"/>
            <a:ext cx="1062370" cy="1947678"/>
          </a:xfrm>
          <a:custGeom>
            <a:avLst/>
            <a:gdLst>
              <a:gd name="connsiteX0" fmla="*/ 400050 w 457200"/>
              <a:gd name="connsiteY0" fmla="*/ 723900 h 838200"/>
              <a:gd name="connsiteX1" fmla="*/ 57150 w 457200"/>
              <a:gd name="connsiteY1" fmla="*/ 723900 h 838200"/>
              <a:gd name="connsiteX2" fmla="*/ 57150 w 457200"/>
              <a:gd name="connsiteY2" fmla="*/ 114300 h 838200"/>
              <a:gd name="connsiteX3" fmla="*/ 400050 w 457200"/>
              <a:gd name="connsiteY3" fmla="*/ 114300 h 838200"/>
              <a:gd name="connsiteX4" fmla="*/ 400050 w 457200"/>
              <a:gd name="connsiteY4" fmla="*/ 723900 h 838200"/>
              <a:gd name="connsiteX5" fmla="*/ 190500 w 457200"/>
              <a:gd name="connsiteY5" fmla="*/ 38100 h 838200"/>
              <a:gd name="connsiteX6" fmla="*/ 266700 w 457200"/>
              <a:gd name="connsiteY6" fmla="*/ 38100 h 838200"/>
              <a:gd name="connsiteX7" fmla="*/ 285750 w 457200"/>
              <a:gd name="connsiteY7" fmla="*/ 57150 h 838200"/>
              <a:gd name="connsiteX8" fmla="*/ 266700 w 457200"/>
              <a:gd name="connsiteY8" fmla="*/ 76200 h 838200"/>
              <a:gd name="connsiteX9" fmla="*/ 190500 w 457200"/>
              <a:gd name="connsiteY9" fmla="*/ 76200 h 838200"/>
              <a:gd name="connsiteX10" fmla="*/ 171450 w 457200"/>
              <a:gd name="connsiteY10" fmla="*/ 57150 h 838200"/>
              <a:gd name="connsiteX11" fmla="*/ 190500 w 457200"/>
              <a:gd name="connsiteY11" fmla="*/ 38100 h 838200"/>
              <a:gd name="connsiteX12" fmla="*/ 438150 w 457200"/>
              <a:gd name="connsiteY12" fmla="*/ 0 h 838200"/>
              <a:gd name="connsiteX13" fmla="*/ 19050 w 457200"/>
              <a:gd name="connsiteY13" fmla="*/ 0 h 838200"/>
              <a:gd name="connsiteX14" fmla="*/ 0 w 457200"/>
              <a:gd name="connsiteY14" fmla="*/ 19050 h 838200"/>
              <a:gd name="connsiteX15" fmla="*/ 0 w 457200"/>
              <a:gd name="connsiteY15" fmla="*/ 819150 h 838200"/>
              <a:gd name="connsiteX16" fmla="*/ 19050 w 457200"/>
              <a:gd name="connsiteY16" fmla="*/ 838200 h 838200"/>
              <a:gd name="connsiteX17" fmla="*/ 438150 w 457200"/>
              <a:gd name="connsiteY17" fmla="*/ 838200 h 838200"/>
              <a:gd name="connsiteX18" fmla="*/ 457200 w 457200"/>
              <a:gd name="connsiteY18" fmla="*/ 819150 h 838200"/>
              <a:gd name="connsiteX19" fmla="*/ 457200 w 457200"/>
              <a:gd name="connsiteY19" fmla="*/ 19050 h 838200"/>
              <a:gd name="connsiteX20" fmla="*/ 438150 w 457200"/>
              <a:gd name="connsiteY20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7200" h="838200">
                <a:moveTo>
                  <a:pt x="400050" y="723900"/>
                </a:moveTo>
                <a:lnTo>
                  <a:pt x="57150" y="723900"/>
                </a:lnTo>
                <a:lnTo>
                  <a:pt x="57150" y="114300"/>
                </a:lnTo>
                <a:lnTo>
                  <a:pt x="400050" y="114300"/>
                </a:lnTo>
                <a:lnTo>
                  <a:pt x="400050" y="723900"/>
                </a:lnTo>
                <a:close/>
                <a:moveTo>
                  <a:pt x="190500" y="38100"/>
                </a:moveTo>
                <a:lnTo>
                  <a:pt x="266700" y="38100"/>
                </a:lnTo>
                <a:cubicBezTo>
                  <a:pt x="277178" y="38100"/>
                  <a:pt x="285750" y="46672"/>
                  <a:pt x="285750" y="57150"/>
                </a:cubicBezTo>
                <a:cubicBezTo>
                  <a:pt x="285750" y="67628"/>
                  <a:pt x="277178" y="76200"/>
                  <a:pt x="266700" y="76200"/>
                </a:cubicBezTo>
                <a:lnTo>
                  <a:pt x="190500" y="76200"/>
                </a:lnTo>
                <a:cubicBezTo>
                  <a:pt x="180023" y="76200"/>
                  <a:pt x="171450" y="67628"/>
                  <a:pt x="171450" y="57150"/>
                </a:cubicBezTo>
                <a:cubicBezTo>
                  <a:pt x="171450" y="46672"/>
                  <a:pt x="180023" y="38100"/>
                  <a:pt x="190500" y="38100"/>
                </a:cubicBezTo>
                <a:close/>
                <a:moveTo>
                  <a:pt x="438150" y="0"/>
                </a:moveTo>
                <a:lnTo>
                  <a:pt x="19050" y="0"/>
                </a:lnTo>
                <a:cubicBezTo>
                  <a:pt x="8572" y="0"/>
                  <a:pt x="0" y="8573"/>
                  <a:pt x="0" y="19050"/>
                </a:cubicBezTo>
                <a:lnTo>
                  <a:pt x="0" y="819150"/>
                </a:lnTo>
                <a:cubicBezTo>
                  <a:pt x="0" y="829628"/>
                  <a:pt x="8572" y="838200"/>
                  <a:pt x="19050" y="838200"/>
                </a:cubicBezTo>
                <a:lnTo>
                  <a:pt x="438150" y="838200"/>
                </a:lnTo>
                <a:cubicBezTo>
                  <a:pt x="448628" y="838200"/>
                  <a:pt x="457200" y="829628"/>
                  <a:pt x="457200" y="819150"/>
                </a:cubicBezTo>
                <a:lnTo>
                  <a:pt x="457200" y="19050"/>
                </a:lnTo>
                <a:cubicBezTo>
                  <a:pt x="457200" y="8573"/>
                  <a:pt x="448628" y="0"/>
                  <a:pt x="438150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7" name="グラフィックス 11" descr="スマート フォン">
            <a:extLst>
              <a:ext uri="{FF2B5EF4-FFF2-40B4-BE49-F238E27FC236}">
                <a16:creationId xmlns:a16="http://schemas.microsoft.com/office/drawing/2014/main" id="{8004DFB7-F6D2-42C5-AFAD-619C8C729EA4}"/>
              </a:ext>
            </a:extLst>
          </p:cNvPr>
          <p:cNvSpPr/>
          <p:nvPr/>
        </p:nvSpPr>
        <p:spPr>
          <a:xfrm>
            <a:off x="6827683" y="4151719"/>
            <a:ext cx="1062370" cy="1947678"/>
          </a:xfrm>
          <a:custGeom>
            <a:avLst/>
            <a:gdLst>
              <a:gd name="connsiteX0" fmla="*/ 400050 w 457200"/>
              <a:gd name="connsiteY0" fmla="*/ 723900 h 838200"/>
              <a:gd name="connsiteX1" fmla="*/ 57150 w 457200"/>
              <a:gd name="connsiteY1" fmla="*/ 723900 h 838200"/>
              <a:gd name="connsiteX2" fmla="*/ 57150 w 457200"/>
              <a:gd name="connsiteY2" fmla="*/ 114300 h 838200"/>
              <a:gd name="connsiteX3" fmla="*/ 400050 w 457200"/>
              <a:gd name="connsiteY3" fmla="*/ 114300 h 838200"/>
              <a:gd name="connsiteX4" fmla="*/ 400050 w 457200"/>
              <a:gd name="connsiteY4" fmla="*/ 723900 h 838200"/>
              <a:gd name="connsiteX5" fmla="*/ 190500 w 457200"/>
              <a:gd name="connsiteY5" fmla="*/ 38100 h 838200"/>
              <a:gd name="connsiteX6" fmla="*/ 266700 w 457200"/>
              <a:gd name="connsiteY6" fmla="*/ 38100 h 838200"/>
              <a:gd name="connsiteX7" fmla="*/ 285750 w 457200"/>
              <a:gd name="connsiteY7" fmla="*/ 57150 h 838200"/>
              <a:gd name="connsiteX8" fmla="*/ 266700 w 457200"/>
              <a:gd name="connsiteY8" fmla="*/ 76200 h 838200"/>
              <a:gd name="connsiteX9" fmla="*/ 190500 w 457200"/>
              <a:gd name="connsiteY9" fmla="*/ 76200 h 838200"/>
              <a:gd name="connsiteX10" fmla="*/ 171450 w 457200"/>
              <a:gd name="connsiteY10" fmla="*/ 57150 h 838200"/>
              <a:gd name="connsiteX11" fmla="*/ 190500 w 457200"/>
              <a:gd name="connsiteY11" fmla="*/ 38100 h 838200"/>
              <a:gd name="connsiteX12" fmla="*/ 438150 w 457200"/>
              <a:gd name="connsiteY12" fmla="*/ 0 h 838200"/>
              <a:gd name="connsiteX13" fmla="*/ 19050 w 457200"/>
              <a:gd name="connsiteY13" fmla="*/ 0 h 838200"/>
              <a:gd name="connsiteX14" fmla="*/ 0 w 457200"/>
              <a:gd name="connsiteY14" fmla="*/ 19050 h 838200"/>
              <a:gd name="connsiteX15" fmla="*/ 0 w 457200"/>
              <a:gd name="connsiteY15" fmla="*/ 819150 h 838200"/>
              <a:gd name="connsiteX16" fmla="*/ 19050 w 457200"/>
              <a:gd name="connsiteY16" fmla="*/ 838200 h 838200"/>
              <a:gd name="connsiteX17" fmla="*/ 438150 w 457200"/>
              <a:gd name="connsiteY17" fmla="*/ 838200 h 838200"/>
              <a:gd name="connsiteX18" fmla="*/ 457200 w 457200"/>
              <a:gd name="connsiteY18" fmla="*/ 819150 h 838200"/>
              <a:gd name="connsiteX19" fmla="*/ 457200 w 457200"/>
              <a:gd name="connsiteY19" fmla="*/ 19050 h 838200"/>
              <a:gd name="connsiteX20" fmla="*/ 438150 w 457200"/>
              <a:gd name="connsiteY20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7200" h="838200">
                <a:moveTo>
                  <a:pt x="400050" y="723900"/>
                </a:moveTo>
                <a:lnTo>
                  <a:pt x="57150" y="723900"/>
                </a:lnTo>
                <a:lnTo>
                  <a:pt x="57150" y="114300"/>
                </a:lnTo>
                <a:lnTo>
                  <a:pt x="400050" y="114300"/>
                </a:lnTo>
                <a:lnTo>
                  <a:pt x="400050" y="723900"/>
                </a:lnTo>
                <a:close/>
                <a:moveTo>
                  <a:pt x="190500" y="38100"/>
                </a:moveTo>
                <a:lnTo>
                  <a:pt x="266700" y="38100"/>
                </a:lnTo>
                <a:cubicBezTo>
                  <a:pt x="277178" y="38100"/>
                  <a:pt x="285750" y="46672"/>
                  <a:pt x="285750" y="57150"/>
                </a:cubicBezTo>
                <a:cubicBezTo>
                  <a:pt x="285750" y="67628"/>
                  <a:pt x="277178" y="76200"/>
                  <a:pt x="266700" y="76200"/>
                </a:cubicBezTo>
                <a:lnTo>
                  <a:pt x="190500" y="76200"/>
                </a:lnTo>
                <a:cubicBezTo>
                  <a:pt x="180023" y="76200"/>
                  <a:pt x="171450" y="67628"/>
                  <a:pt x="171450" y="57150"/>
                </a:cubicBezTo>
                <a:cubicBezTo>
                  <a:pt x="171450" y="46672"/>
                  <a:pt x="180023" y="38100"/>
                  <a:pt x="190500" y="38100"/>
                </a:cubicBezTo>
                <a:close/>
                <a:moveTo>
                  <a:pt x="438150" y="0"/>
                </a:moveTo>
                <a:lnTo>
                  <a:pt x="19050" y="0"/>
                </a:lnTo>
                <a:cubicBezTo>
                  <a:pt x="8572" y="0"/>
                  <a:pt x="0" y="8573"/>
                  <a:pt x="0" y="19050"/>
                </a:cubicBezTo>
                <a:lnTo>
                  <a:pt x="0" y="819150"/>
                </a:lnTo>
                <a:cubicBezTo>
                  <a:pt x="0" y="829628"/>
                  <a:pt x="8572" y="838200"/>
                  <a:pt x="19050" y="838200"/>
                </a:cubicBezTo>
                <a:lnTo>
                  <a:pt x="438150" y="838200"/>
                </a:lnTo>
                <a:cubicBezTo>
                  <a:pt x="448628" y="838200"/>
                  <a:pt x="457200" y="829628"/>
                  <a:pt x="457200" y="819150"/>
                </a:cubicBezTo>
                <a:lnTo>
                  <a:pt x="457200" y="19050"/>
                </a:lnTo>
                <a:cubicBezTo>
                  <a:pt x="457200" y="8573"/>
                  <a:pt x="448628" y="0"/>
                  <a:pt x="438150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9" name="グラフィックス 11" descr="スマート フォン">
            <a:extLst>
              <a:ext uri="{FF2B5EF4-FFF2-40B4-BE49-F238E27FC236}">
                <a16:creationId xmlns:a16="http://schemas.microsoft.com/office/drawing/2014/main" id="{2F77C1B0-591F-43FD-950A-FDA4FC9BF032}"/>
              </a:ext>
            </a:extLst>
          </p:cNvPr>
          <p:cNvSpPr/>
          <p:nvPr/>
        </p:nvSpPr>
        <p:spPr>
          <a:xfrm>
            <a:off x="9618752" y="164805"/>
            <a:ext cx="1062370" cy="1947678"/>
          </a:xfrm>
          <a:custGeom>
            <a:avLst/>
            <a:gdLst>
              <a:gd name="connsiteX0" fmla="*/ 400050 w 457200"/>
              <a:gd name="connsiteY0" fmla="*/ 723900 h 838200"/>
              <a:gd name="connsiteX1" fmla="*/ 57150 w 457200"/>
              <a:gd name="connsiteY1" fmla="*/ 723900 h 838200"/>
              <a:gd name="connsiteX2" fmla="*/ 57150 w 457200"/>
              <a:gd name="connsiteY2" fmla="*/ 114300 h 838200"/>
              <a:gd name="connsiteX3" fmla="*/ 400050 w 457200"/>
              <a:gd name="connsiteY3" fmla="*/ 114300 h 838200"/>
              <a:gd name="connsiteX4" fmla="*/ 400050 w 457200"/>
              <a:gd name="connsiteY4" fmla="*/ 723900 h 838200"/>
              <a:gd name="connsiteX5" fmla="*/ 190500 w 457200"/>
              <a:gd name="connsiteY5" fmla="*/ 38100 h 838200"/>
              <a:gd name="connsiteX6" fmla="*/ 266700 w 457200"/>
              <a:gd name="connsiteY6" fmla="*/ 38100 h 838200"/>
              <a:gd name="connsiteX7" fmla="*/ 285750 w 457200"/>
              <a:gd name="connsiteY7" fmla="*/ 57150 h 838200"/>
              <a:gd name="connsiteX8" fmla="*/ 266700 w 457200"/>
              <a:gd name="connsiteY8" fmla="*/ 76200 h 838200"/>
              <a:gd name="connsiteX9" fmla="*/ 190500 w 457200"/>
              <a:gd name="connsiteY9" fmla="*/ 76200 h 838200"/>
              <a:gd name="connsiteX10" fmla="*/ 171450 w 457200"/>
              <a:gd name="connsiteY10" fmla="*/ 57150 h 838200"/>
              <a:gd name="connsiteX11" fmla="*/ 190500 w 457200"/>
              <a:gd name="connsiteY11" fmla="*/ 38100 h 838200"/>
              <a:gd name="connsiteX12" fmla="*/ 438150 w 457200"/>
              <a:gd name="connsiteY12" fmla="*/ 0 h 838200"/>
              <a:gd name="connsiteX13" fmla="*/ 19050 w 457200"/>
              <a:gd name="connsiteY13" fmla="*/ 0 h 838200"/>
              <a:gd name="connsiteX14" fmla="*/ 0 w 457200"/>
              <a:gd name="connsiteY14" fmla="*/ 19050 h 838200"/>
              <a:gd name="connsiteX15" fmla="*/ 0 w 457200"/>
              <a:gd name="connsiteY15" fmla="*/ 819150 h 838200"/>
              <a:gd name="connsiteX16" fmla="*/ 19050 w 457200"/>
              <a:gd name="connsiteY16" fmla="*/ 838200 h 838200"/>
              <a:gd name="connsiteX17" fmla="*/ 438150 w 457200"/>
              <a:gd name="connsiteY17" fmla="*/ 838200 h 838200"/>
              <a:gd name="connsiteX18" fmla="*/ 457200 w 457200"/>
              <a:gd name="connsiteY18" fmla="*/ 819150 h 838200"/>
              <a:gd name="connsiteX19" fmla="*/ 457200 w 457200"/>
              <a:gd name="connsiteY19" fmla="*/ 19050 h 838200"/>
              <a:gd name="connsiteX20" fmla="*/ 438150 w 457200"/>
              <a:gd name="connsiteY20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7200" h="838200">
                <a:moveTo>
                  <a:pt x="400050" y="723900"/>
                </a:moveTo>
                <a:lnTo>
                  <a:pt x="57150" y="723900"/>
                </a:lnTo>
                <a:lnTo>
                  <a:pt x="57150" y="114300"/>
                </a:lnTo>
                <a:lnTo>
                  <a:pt x="400050" y="114300"/>
                </a:lnTo>
                <a:lnTo>
                  <a:pt x="400050" y="723900"/>
                </a:lnTo>
                <a:close/>
                <a:moveTo>
                  <a:pt x="190500" y="38100"/>
                </a:moveTo>
                <a:lnTo>
                  <a:pt x="266700" y="38100"/>
                </a:lnTo>
                <a:cubicBezTo>
                  <a:pt x="277178" y="38100"/>
                  <a:pt x="285750" y="46672"/>
                  <a:pt x="285750" y="57150"/>
                </a:cubicBezTo>
                <a:cubicBezTo>
                  <a:pt x="285750" y="67628"/>
                  <a:pt x="277178" y="76200"/>
                  <a:pt x="266700" y="76200"/>
                </a:cubicBezTo>
                <a:lnTo>
                  <a:pt x="190500" y="76200"/>
                </a:lnTo>
                <a:cubicBezTo>
                  <a:pt x="180023" y="76200"/>
                  <a:pt x="171450" y="67628"/>
                  <a:pt x="171450" y="57150"/>
                </a:cubicBezTo>
                <a:cubicBezTo>
                  <a:pt x="171450" y="46672"/>
                  <a:pt x="180023" y="38100"/>
                  <a:pt x="190500" y="38100"/>
                </a:cubicBezTo>
                <a:close/>
                <a:moveTo>
                  <a:pt x="438150" y="0"/>
                </a:moveTo>
                <a:lnTo>
                  <a:pt x="19050" y="0"/>
                </a:lnTo>
                <a:cubicBezTo>
                  <a:pt x="8572" y="0"/>
                  <a:pt x="0" y="8573"/>
                  <a:pt x="0" y="19050"/>
                </a:cubicBezTo>
                <a:lnTo>
                  <a:pt x="0" y="819150"/>
                </a:lnTo>
                <a:cubicBezTo>
                  <a:pt x="0" y="829628"/>
                  <a:pt x="8572" y="838200"/>
                  <a:pt x="19050" y="838200"/>
                </a:cubicBezTo>
                <a:lnTo>
                  <a:pt x="438150" y="838200"/>
                </a:lnTo>
                <a:cubicBezTo>
                  <a:pt x="448628" y="838200"/>
                  <a:pt x="457200" y="829628"/>
                  <a:pt x="457200" y="819150"/>
                </a:cubicBezTo>
                <a:lnTo>
                  <a:pt x="457200" y="19050"/>
                </a:lnTo>
                <a:cubicBezTo>
                  <a:pt x="457200" y="8573"/>
                  <a:pt x="448628" y="0"/>
                  <a:pt x="438150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1" name="グラフィックス 11" descr="スマート フォン">
            <a:extLst>
              <a:ext uri="{FF2B5EF4-FFF2-40B4-BE49-F238E27FC236}">
                <a16:creationId xmlns:a16="http://schemas.microsoft.com/office/drawing/2014/main" id="{E6F118B3-E091-4164-A261-A1C1A0FA4A1C}"/>
              </a:ext>
            </a:extLst>
          </p:cNvPr>
          <p:cNvSpPr/>
          <p:nvPr/>
        </p:nvSpPr>
        <p:spPr>
          <a:xfrm>
            <a:off x="5616774" y="587904"/>
            <a:ext cx="1061254" cy="1947678"/>
          </a:xfrm>
          <a:custGeom>
            <a:avLst/>
            <a:gdLst>
              <a:gd name="connsiteX0" fmla="*/ 400050 w 457200"/>
              <a:gd name="connsiteY0" fmla="*/ 723900 h 838200"/>
              <a:gd name="connsiteX1" fmla="*/ 57150 w 457200"/>
              <a:gd name="connsiteY1" fmla="*/ 723900 h 838200"/>
              <a:gd name="connsiteX2" fmla="*/ 57150 w 457200"/>
              <a:gd name="connsiteY2" fmla="*/ 114300 h 838200"/>
              <a:gd name="connsiteX3" fmla="*/ 400050 w 457200"/>
              <a:gd name="connsiteY3" fmla="*/ 114300 h 838200"/>
              <a:gd name="connsiteX4" fmla="*/ 400050 w 457200"/>
              <a:gd name="connsiteY4" fmla="*/ 723900 h 838200"/>
              <a:gd name="connsiteX5" fmla="*/ 190500 w 457200"/>
              <a:gd name="connsiteY5" fmla="*/ 38100 h 838200"/>
              <a:gd name="connsiteX6" fmla="*/ 266700 w 457200"/>
              <a:gd name="connsiteY6" fmla="*/ 38100 h 838200"/>
              <a:gd name="connsiteX7" fmla="*/ 285750 w 457200"/>
              <a:gd name="connsiteY7" fmla="*/ 57150 h 838200"/>
              <a:gd name="connsiteX8" fmla="*/ 266700 w 457200"/>
              <a:gd name="connsiteY8" fmla="*/ 76200 h 838200"/>
              <a:gd name="connsiteX9" fmla="*/ 190500 w 457200"/>
              <a:gd name="connsiteY9" fmla="*/ 76200 h 838200"/>
              <a:gd name="connsiteX10" fmla="*/ 171450 w 457200"/>
              <a:gd name="connsiteY10" fmla="*/ 57150 h 838200"/>
              <a:gd name="connsiteX11" fmla="*/ 190500 w 457200"/>
              <a:gd name="connsiteY11" fmla="*/ 38100 h 838200"/>
              <a:gd name="connsiteX12" fmla="*/ 438150 w 457200"/>
              <a:gd name="connsiteY12" fmla="*/ 0 h 838200"/>
              <a:gd name="connsiteX13" fmla="*/ 19050 w 457200"/>
              <a:gd name="connsiteY13" fmla="*/ 0 h 838200"/>
              <a:gd name="connsiteX14" fmla="*/ 0 w 457200"/>
              <a:gd name="connsiteY14" fmla="*/ 19050 h 838200"/>
              <a:gd name="connsiteX15" fmla="*/ 0 w 457200"/>
              <a:gd name="connsiteY15" fmla="*/ 819150 h 838200"/>
              <a:gd name="connsiteX16" fmla="*/ 19050 w 457200"/>
              <a:gd name="connsiteY16" fmla="*/ 838200 h 838200"/>
              <a:gd name="connsiteX17" fmla="*/ 438150 w 457200"/>
              <a:gd name="connsiteY17" fmla="*/ 838200 h 838200"/>
              <a:gd name="connsiteX18" fmla="*/ 457200 w 457200"/>
              <a:gd name="connsiteY18" fmla="*/ 819150 h 838200"/>
              <a:gd name="connsiteX19" fmla="*/ 457200 w 457200"/>
              <a:gd name="connsiteY19" fmla="*/ 19050 h 838200"/>
              <a:gd name="connsiteX20" fmla="*/ 438150 w 457200"/>
              <a:gd name="connsiteY20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7200" h="838200">
                <a:moveTo>
                  <a:pt x="400050" y="723900"/>
                </a:moveTo>
                <a:lnTo>
                  <a:pt x="57150" y="723900"/>
                </a:lnTo>
                <a:lnTo>
                  <a:pt x="57150" y="114300"/>
                </a:lnTo>
                <a:lnTo>
                  <a:pt x="400050" y="114300"/>
                </a:lnTo>
                <a:lnTo>
                  <a:pt x="400050" y="723900"/>
                </a:lnTo>
                <a:close/>
                <a:moveTo>
                  <a:pt x="190500" y="38100"/>
                </a:moveTo>
                <a:lnTo>
                  <a:pt x="266700" y="38100"/>
                </a:lnTo>
                <a:cubicBezTo>
                  <a:pt x="277178" y="38100"/>
                  <a:pt x="285750" y="46672"/>
                  <a:pt x="285750" y="57150"/>
                </a:cubicBezTo>
                <a:cubicBezTo>
                  <a:pt x="285750" y="67628"/>
                  <a:pt x="277178" y="76200"/>
                  <a:pt x="266700" y="76200"/>
                </a:cubicBezTo>
                <a:lnTo>
                  <a:pt x="190500" y="76200"/>
                </a:lnTo>
                <a:cubicBezTo>
                  <a:pt x="180023" y="76200"/>
                  <a:pt x="171450" y="67628"/>
                  <a:pt x="171450" y="57150"/>
                </a:cubicBezTo>
                <a:cubicBezTo>
                  <a:pt x="171450" y="46672"/>
                  <a:pt x="180023" y="38100"/>
                  <a:pt x="190500" y="38100"/>
                </a:cubicBezTo>
                <a:close/>
                <a:moveTo>
                  <a:pt x="438150" y="0"/>
                </a:moveTo>
                <a:lnTo>
                  <a:pt x="19050" y="0"/>
                </a:lnTo>
                <a:cubicBezTo>
                  <a:pt x="8572" y="0"/>
                  <a:pt x="0" y="8573"/>
                  <a:pt x="0" y="19050"/>
                </a:cubicBezTo>
                <a:lnTo>
                  <a:pt x="0" y="819150"/>
                </a:lnTo>
                <a:cubicBezTo>
                  <a:pt x="0" y="829628"/>
                  <a:pt x="8572" y="838200"/>
                  <a:pt x="19050" y="838200"/>
                </a:cubicBezTo>
                <a:lnTo>
                  <a:pt x="438150" y="838200"/>
                </a:lnTo>
                <a:cubicBezTo>
                  <a:pt x="448628" y="838200"/>
                  <a:pt x="457200" y="829628"/>
                  <a:pt x="457200" y="819150"/>
                </a:cubicBezTo>
                <a:lnTo>
                  <a:pt x="457200" y="19050"/>
                </a:lnTo>
                <a:cubicBezTo>
                  <a:pt x="457200" y="8573"/>
                  <a:pt x="448628" y="0"/>
                  <a:pt x="438150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40EA678-F265-4D5E-AEC1-D12CD28B7403}"/>
              </a:ext>
            </a:extLst>
          </p:cNvPr>
          <p:cNvSpPr/>
          <p:nvPr/>
        </p:nvSpPr>
        <p:spPr>
          <a:xfrm>
            <a:off x="0" y="0"/>
            <a:ext cx="2213913" cy="6858000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4F12E-C4E8-46FD-8EBD-E1D1B06A4ABE}"/>
              </a:ext>
            </a:extLst>
          </p:cNvPr>
          <p:cNvSpPr/>
          <p:nvPr/>
        </p:nvSpPr>
        <p:spPr>
          <a:xfrm>
            <a:off x="2213913" y="3683990"/>
            <a:ext cx="4613770" cy="3174010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77C17F-810D-46AB-8379-971BE5078C8A}"/>
              </a:ext>
            </a:extLst>
          </p:cNvPr>
          <p:cNvSpPr/>
          <p:nvPr/>
        </p:nvSpPr>
        <p:spPr>
          <a:xfrm>
            <a:off x="6827682" y="6099396"/>
            <a:ext cx="5364317" cy="758603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5AF2C45-4CA2-4581-BDB5-DEB842891BBC}"/>
              </a:ext>
            </a:extLst>
          </p:cNvPr>
          <p:cNvSpPr/>
          <p:nvPr/>
        </p:nvSpPr>
        <p:spPr>
          <a:xfrm>
            <a:off x="7888046" y="2112481"/>
            <a:ext cx="4303954" cy="3986913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2F12115-373F-410A-A31E-5D3EDCEBE666}"/>
              </a:ext>
            </a:extLst>
          </p:cNvPr>
          <p:cNvSpPr/>
          <p:nvPr/>
        </p:nvSpPr>
        <p:spPr>
          <a:xfrm>
            <a:off x="10681122" y="0"/>
            <a:ext cx="1510878" cy="211248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DF9E565-6CC4-4FCD-A068-C3229E7BC49D}"/>
              </a:ext>
            </a:extLst>
          </p:cNvPr>
          <p:cNvSpPr/>
          <p:nvPr/>
        </p:nvSpPr>
        <p:spPr>
          <a:xfrm>
            <a:off x="9618752" y="-2658"/>
            <a:ext cx="1074878" cy="16746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FA02F18-4E83-4E86-9DD6-04EAA17F19F5}"/>
              </a:ext>
            </a:extLst>
          </p:cNvPr>
          <p:cNvSpPr/>
          <p:nvPr/>
        </p:nvSpPr>
        <p:spPr>
          <a:xfrm>
            <a:off x="6679143" y="-5743"/>
            <a:ext cx="2939607" cy="211822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AA88224-2145-41C1-AF3E-6ADBD3BEB5FD}"/>
              </a:ext>
            </a:extLst>
          </p:cNvPr>
          <p:cNvSpPr/>
          <p:nvPr/>
        </p:nvSpPr>
        <p:spPr>
          <a:xfrm>
            <a:off x="6679141" y="2112479"/>
            <a:ext cx="1211804" cy="1571511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9905829-E11B-48BA-B26F-D08F2D8B919E}"/>
              </a:ext>
            </a:extLst>
          </p:cNvPr>
          <p:cNvSpPr/>
          <p:nvPr/>
        </p:nvSpPr>
        <p:spPr>
          <a:xfrm>
            <a:off x="6827683" y="3683989"/>
            <a:ext cx="1062370" cy="467729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675F207-A70E-4E45-84AD-638E4BF75813}"/>
              </a:ext>
            </a:extLst>
          </p:cNvPr>
          <p:cNvSpPr/>
          <p:nvPr/>
        </p:nvSpPr>
        <p:spPr>
          <a:xfrm>
            <a:off x="3276058" y="2541329"/>
            <a:ext cx="3401970" cy="1144800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F240FFE-7C74-4A7C-AA9B-DBF4A2D0BF84}"/>
              </a:ext>
            </a:extLst>
          </p:cNvPr>
          <p:cNvSpPr/>
          <p:nvPr/>
        </p:nvSpPr>
        <p:spPr>
          <a:xfrm>
            <a:off x="2213913" y="-2658"/>
            <a:ext cx="3402858" cy="1738970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C3E661C-2D04-464C-8564-FE4FCE1B22E4}"/>
              </a:ext>
            </a:extLst>
          </p:cNvPr>
          <p:cNvSpPr/>
          <p:nvPr/>
        </p:nvSpPr>
        <p:spPr>
          <a:xfrm>
            <a:off x="3276058" y="1736312"/>
            <a:ext cx="2339825" cy="805017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90F4B69-B3B5-434C-BE4B-2054B866A0F7}"/>
              </a:ext>
            </a:extLst>
          </p:cNvPr>
          <p:cNvSpPr/>
          <p:nvPr/>
        </p:nvSpPr>
        <p:spPr>
          <a:xfrm>
            <a:off x="5615883" y="-2622"/>
            <a:ext cx="1062370" cy="590529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48" name="グラフィックス 47" descr="女性のプロフィール">
            <a:extLst>
              <a:ext uri="{FF2B5EF4-FFF2-40B4-BE49-F238E27FC236}">
                <a16:creationId xmlns:a16="http://schemas.microsoft.com/office/drawing/2014/main" id="{B654A2A0-7E27-4EFF-8F46-09CCB77CE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7959" y="5232845"/>
            <a:ext cx="1400005" cy="1400005"/>
          </a:xfrm>
          <a:prstGeom prst="rect">
            <a:avLst/>
          </a:prstGeom>
        </p:spPr>
      </p:pic>
      <p:pic>
        <p:nvPicPr>
          <p:cNvPr id="50" name="グラフィックス 49" descr="男性のプロフィール">
            <a:extLst>
              <a:ext uri="{FF2B5EF4-FFF2-40B4-BE49-F238E27FC236}">
                <a16:creationId xmlns:a16="http://schemas.microsoft.com/office/drawing/2014/main" id="{BC5076A5-846B-4A62-842E-C495EF77E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3142" y="1581593"/>
            <a:ext cx="1373579" cy="1373579"/>
          </a:xfrm>
          <a:prstGeom prst="rect">
            <a:avLst/>
          </a:prstGeom>
        </p:spPr>
      </p:pic>
      <p:pic>
        <p:nvPicPr>
          <p:cNvPr id="52" name="グラフィックス 51" descr="女性のプロフィール">
            <a:extLst>
              <a:ext uri="{FF2B5EF4-FFF2-40B4-BE49-F238E27FC236}">
                <a16:creationId xmlns:a16="http://schemas.microsoft.com/office/drawing/2014/main" id="{F02E79EA-142E-44F8-B1D1-CCD499C0D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2230" y="2863702"/>
            <a:ext cx="1400005" cy="1400005"/>
          </a:xfrm>
          <a:prstGeom prst="rect">
            <a:avLst/>
          </a:prstGeom>
        </p:spPr>
      </p:pic>
      <p:pic>
        <p:nvPicPr>
          <p:cNvPr id="54" name="グラフィックス 53" descr="男性のプロフィール">
            <a:extLst>
              <a:ext uri="{FF2B5EF4-FFF2-40B4-BE49-F238E27FC236}">
                <a16:creationId xmlns:a16="http://schemas.microsoft.com/office/drawing/2014/main" id="{1CCDBDEE-D57D-4765-9FC5-66C08BB59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8134" y="1351678"/>
            <a:ext cx="1373579" cy="1373579"/>
          </a:xfrm>
          <a:prstGeom prst="rect">
            <a:avLst/>
          </a:prstGeom>
        </p:spPr>
      </p:pic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BFA5191F-EB1F-4787-B522-CD9A898B8C4F}"/>
              </a:ext>
            </a:extLst>
          </p:cNvPr>
          <p:cNvSpPr/>
          <p:nvPr/>
        </p:nvSpPr>
        <p:spPr>
          <a:xfrm>
            <a:off x="85100" y="151822"/>
            <a:ext cx="700685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>
                <a:solidFill>
                  <a:srgbClr val="FFFFFF"/>
                </a:solidFill>
              </a:rPr>
              <a:t>Displaying an image on all smartphones as one large display. </a:t>
            </a: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56" name="矢印: 左右 55">
            <a:extLst>
              <a:ext uri="{FF2B5EF4-FFF2-40B4-BE49-F238E27FC236}">
                <a16:creationId xmlns:a16="http://schemas.microsoft.com/office/drawing/2014/main" id="{211AD356-F168-4BE4-B36C-DE38FF678673}"/>
              </a:ext>
            </a:extLst>
          </p:cNvPr>
          <p:cNvSpPr/>
          <p:nvPr/>
        </p:nvSpPr>
        <p:spPr>
          <a:xfrm>
            <a:off x="0" y="4689807"/>
            <a:ext cx="6825900" cy="282200"/>
          </a:xfrm>
          <a:prstGeom prst="leftRightArrow">
            <a:avLst>
              <a:gd name="adj1" fmla="val 18744"/>
              <a:gd name="adj2" fmla="val 577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左右 57">
            <a:extLst>
              <a:ext uri="{FF2B5EF4-FFF2-40B4-BE49-F238E27FC236}">
                <a16:creationId xmlns:a16="http://schemas.microsoft.com/office/drawing/2014/main" id="{59A9B34E-9749-4CED-ABF1-4F088DEF7930}"/>
              </a:ext>
            </a:extLst>
          </p:cNvPr>
          <p:cNvSpPr/>
          <p:nvPr/>
        </p:nvSpPr>
        <p:spPr>
          <a:xfrm>
            <a:off x="0" y="2292560"/>
            <a:ext cx="2205144" cy="282200"/>
          </a:xfrm>
          <a:prstGeom prst="leftRightArrow">
            <a:avLst>
              <a:gd name="adj1" fmla="val 18744"/>
              <a:gd name="adj2" fmla="val 577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B219931C-9B2D-4621-A296-805C44DE7F08}"/>
              </a:ext>
            </a:extLst>
          </p:cNvPr>
          <p:cNvSpPr/>
          <p:nvPr/>
        </p:nvSpPr>
        <p:spPr>
          <a:xfrm>
            <a:off x="10681119" y="942180"/>
            <a:ext cx="1510879" cy="282200"/>
          </a:xfrm>
          <a:prstGeom prst="leftRightArrow">
            <a:avLst>
              <a:gd name="adj1" fmla="val 18744"/>
              <a:gd name="adj2" fmla="val 577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矢印: 左右 61">
            <a:extLst>
              <a:ext uri="{FF2B5EF4-FFF2-40B4-BE49-F238E27FC236}">
                <a16:creationId xmlns:a16="http://schemas.microsoft.com/office/drawing/2014/main" id="{63C5ED26-4142-42DC-8948-8351D4F77E22}"/>
              </a:ext>
            </a:extLst>
          </p:cNvPr>
          <p:cNvSpPr/>
          <p:nvPr/>
        </p:nvSpPr>
        <p:spPr>
          <a:xfrm>
            <a:off x="3276282" y="3067181"/>
            <a:ext cx="8915716" cy="282200"/>
          </a:xfrm>
          <a:prstGeom prst="leftRightArrow">
            <a:avLst>
              <a:gd name="adj1" fmla="val 18744"/>
              <a:gd name="adj2" fmla="val 577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3BD89E2-FE1E-4590-B42B-9517D36F8773}"/>
              </a:ext>
            </a:extLst>
          </p:cNvPr>
          <p:cNvSpPr/>
          <p:nvPr/>
        </p:nvSpPr>
        <p:spPr>
          <a:xfrm>
            <a:off x="334238" y="1924260"/>
            <a:ext cx="153964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>
                <a:solidFill>
                  <a:srgbClr val="FFFFFF"/>
                </a:solidFill>
              </a:rPr>
              <a:t>Precising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315A93-1E66-4B57-9714-50FE2F540EC0}"/>
              </a:ext>
            </a:extLst>
          </p:cNvPr>
          <p:cNvSpPr/>
          <p:nvPr/>
        </p:nvSpPr>
        <p:spPr>
          <a:xfrm>
            <a:off x="6964320" y="2710151"/>
            <a:ext cx="153964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>
                <a:solidFill>
                  <a:srgbClr val="FFFFFF"/>
                </a:solidFill>
              </a:rPr>
              <a:t>Precising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C4B85802-70B8-47D2-B0E8-5F88DB91EB3B}"/>
              </a:ext>
            </a:extLst>
          </p:cNvPr>
          <p:cNvSpPr/>
          <p:nvPr/>
        </p:nvSpPr>
        <p:spPr>
          <a:xfrm>
            <a:off x="2641296" y="4318336"/>
            <a:ext cx="153964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>
                <a:solidFill>
                  <a:srgbClr val="FFFFFF"/>
                </a:solidFill>
              </a:rPr>
              <a:t>Precising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290ACB6-C2F2-46A5-ACE0-AD8BA0AF954B}"/>
              </a:ext>
            </a:extLst>
          </p:cNvPr>
          <p:cNvSpPr/>
          <p:nvPr/>
        </p:nvSpPr>
        <p:spPr>
          <a:xfrm>
            <a:off x="10681122" y="587904"/>
            <a:ext cx="151087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>
                <a:solidFill>
                  <a:srgbClr val="FFFFFF"/>
                </a:solidFill>
              </a:rPr>
              <a:t>Precising</a:t>
            </a:r>
          </a:p>
        </p:txBody>
      </p:sp>
    </p:spTree>
    <p:extLst>
      <p:ext uri="{BB962C8B-B14F-4D97-AF65-F5344CB8AC3E}">
        <p14:creationId xmlns:p14="http://schemas.microsoft.com/office/powerpoint/2010/main" val="217218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96</Words>
  <Application>Microsoft Office PowerPoint</Application>
  <PresentationFormat>ワイド画面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Large-scale Real-Time Visualization System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片山 朋和</dc:creator>
  <cp:lastModifiedBy>片山 朋和</cp:lastModifiedBy>
  <cp:revision>12</cp:revision>
  <dcterms:created xsi:type="dcterms:W3CDTF">2020-07-17T16:16:09Z</dcterms:created>
  <dcterms:modified xsi:type="dcterms:W3CDTF">2020-07-19T16:08:19Z</dcterms:modified>
</cp:coreProperties>
</file>